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263586b2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263586b2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263586b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263586b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263586b2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263586b2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263586b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263586b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263586b2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263586b2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263586b2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263586b2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263586b2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263586b2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263586b2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263586b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263586b2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263586b2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FooCommerce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Hunter Giordullo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the Order Status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the change status page for admins they can select the status then submit it to the database to be changed.</a:t>
            </a:r>
            <a:endParaRPr/>
          </a:p>
        </p:txBody>
      </p:sp>
      <p:pic>
        <p:nvPicPr>
          <p:cNvPr id="119" name="Google Shape;119;p22"/>
          <p:cNvPicPr preferRelativeResize="0"/>
          <p:nvPr/>
        </p:nvPicPr>
        <p:blipFill>
          <a:blip r:embed="rId3">
            <a:alphaModFix/>
          </a:blip>
          <a:stretch>
            <a:fillRect/>
          </a:stretch>
        </p:blipFill>
        <p:spPr>
          <a:xfrm>
            <a:off x="536550" y="2445926"/>
            <a:ext cx="8070900" cy="182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FooCommerce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FooCommerce is a basic </a:t>
            </a:r>
            <a:r>
              <a:rPr lang="en"/>
              <a:t>ecommerce</a:t>
            </a:r>
            <a:r>
              <a:rPr lang="en"/>
              <a:t> site selling all types of goods, but the two used for testing were toys and video games.</a:t>
            </a:r>
            <a:endParaRPr/>
          </a:p>
        </p:txBody>
      </p:sp>
      <p:pic>
        <p:nvPicPr>
          <p:cNvPr id="62" name="Google Shape;62;p14"/>
          <p:cNvPicPr preferRelativeResize="0"/>
          <p:nvPr/>
        </p:nvPicPr>
        <p:blipFill>
          <a:blip r:embed="rId3">
            <a:alphaModFix/>
          </a:blip>
          <a:stretch>
            <a:fillRect/>
          </a:stretch>
        </p:blipFill>
        <p:spPr>
          <a:xfrm>
            <a:off x="1435437" y="2124028"/>
            <a:ext cx="6273126" cy="2851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basic sign in screen and backend authentication to only allow admins and users to do specific things. The users can place orders and the admins can edit those orders and the products </a:t>
            </a:r>
            <a:r>
              <a:rPr lang="en"/>
              <a:t>available</a:t>
            </a:r>
            <a:r>
              <a:rPr lang="en"/>
              <a:t>.</a:t>
            </a:r>
            <a:endParaRPr/>
          </a:p>
        </p:txBody>
      </p:sp>
      <p:pic>
        <p:nvPicPr>
          <p:cNvPr id="69" name="Google Shape;69;p15"/>
          <p:cNvPicPr preferRelativeResize="0"/>
          <p:nvPr/>
        </p:nvPicPr>
        <p:blipFill>
          <a:blip r:embed="rId3">
            <a:alphaModFix/>
          </a:blip>
          <a:stretch>
            <a:fillRect/>
          </a:stretch>
        </p:blipFill>
        <p:spPr>
          <a:xfrm>
            <a:off x="2097637" y="2412655"/>
            <a:ext cx="4948724" cy="1117850"/>
          </a:xfrm>
          <a:prstGeom prst="rect">
            <a:avLst/>
          </a:prstGeom>
          <a:noFill/>
          <a:ln>
            <a:noFill/>
          </a:ln>
        </p:spPr>
      </p:pic>
      <p:pic>
        <p:nvPicPr>
          <p:cNvPr id="70" name="Google Shape;70;p15"/>
          <p:cNvPicPr preferRelativeResize="0"/>
          <p:nvPr/>
        </p:nvPicPr>
        <p:blipFill>
          <a:blip r:embed="rId4">
            <a:alphaModFix/>
          </a:blip>
          <a:stretch>
            <a:fillRect/>
          </a:stretch>
        </p:blipFill>
        <p:spPr>
          <a:xfrm>
            <a:off x="2097638" y="3530500"/>
            <a:ext cx="4948724" cy="12635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Admin/User only features</a:t>
            </a:r>
            <a:endParaRPr/>
          </a:p>
        </p:txBody>
      </p:sp>
      <p:sp>
        <p:nvSpPr>
          <p:cNvPr id="76" name="Google Shape;76;p16"/>
          <p:cNvSpPr txBox="1"/>
          <p:nvPr>
            <p:ph idx="1" type="body"/>
          </p:nvPr>
        </p:nvSpPr>
        <p:spPr>
          <a:xfrm>
            <a:off x="311700" y="1152475"/>
            <a:ext cx="341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admin only features are highlighted in red while the user only features are in yellow to display what is hidden from visitors.</a:t>
            </a:r>
            <a:endParaRPr/>
          </a:p>
        </p:txBody>
      </p:sp>
      <p:pic>
        <p:nvPicPr>
          <p:cNvPr id="77" name="Google Shape;77;p16"/>
          <p:cNvPicPr preferRelativeResize="0"/>
          <p:nvPr/>
        </p:nvPicPr>
        <p:blipFill>
          <a:blip r:embed="rId3">
            <a:alphaModFix/>
          </a:blip>
          <a:stretch>
            <a:fillRect/>
          </a:stretch>
        </p:blipFill>
        <p:spPr>
          <a:xfrm>
            <a:off x="4052500" y="1017725"/>
            <a:ext cx="4686180"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Product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you can create a product as an admin by inputting in the product name, description, price, and quantity that is for sale. You can also </a:t>
            </a:r>
            <a:r>
              <a:rPr lang="en"/>
              <a:t>categorize</a:t>
            </a:r>
            <a:r>
              <a:rPr lang="en"/>
              <a:t> it!</a:t>
            </a:r>
            <a:endParaRPr/>
          </a:p>
        </p:txBody>
      </p:sp>
      <p:pic>
        <p:nvPicPr>
          <p:cNvPr id="84" name="Google Shape;84;p17"/>
          <p:cNvPicPr preferRelativeResize="0"/>
          <p:nvPr/>
        </p:nvPicPr>
        <p:blipFill>
          <a:blip r:embed="rId3">
            <a:alphaModFix/>
          </a:blip>
          <a:stretch>
            <a:fillRect/>
          </a:stretch>
        </p:blipFill>
        <p:spPr>
          <a:xfrm>
            <a:off x="1177113" y="2005598"/>
            <a:ext cx="6789775" cy="279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 Product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you can edit a product as an admin by inputting in the fields you want edited such as the  product name, description, price, visibility, and quantity.</a:t>
            </a:r>
            <a:endParaRPr/>
          </a:p>
        </p:txBody>
      </p:sp>
      <p:pic>
        <p:nvPicPr>
          <p:cNvPr id="91" name="Google Shape;91;p18"/>
          <p:cNvPicPr preferRelativeResize="0"/>
          <p:nvPr/>
        </p:nvPicPr>
        <p:blipFill>
          <a:blip r:embed="rId3">
            <a:alphaModFix/>
          </a:blip>
          <a:stretch>
            <a:fillRect/>
          </a:stretch>
        </p:blipFill>
        <p:spPr>
          <a:xfrm>
            <a:off x="1309537" y="1998224"/>
            <a:ext cx="6524925" cy="297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 Product</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the page in which admins can delete a product from the database. It will ask for a confirmation before deleting it.</a:t>
            </a:r>
            <a:endParaRPr/>
          </a:p>
        </p:txBody>
      </p:sp>
      <p:pic>
        <p:nvPicPr>
          <p:cNvPr id="98" name="Google Shape;98;p19"/>
          <p:cNvPicPr preferRelativeResize="0"/>
          <p:nvPr/>
        </p:nvPicPr>
        <p:blipFill>
          <a:blip r:embed="rId3">
            <a:alphaModFix/>
          </a:blip>
          <a:stretch>
            <a:fillRect/>
          </a:stretch>
        </p:blipFill>
        <p:spPr>
          <a:xfrm>
            <a:off x="688262" y="2507675"/>
            <a:ext cx="7767476" cy="119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Buy a Product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this page a customer can buy a product by typing in their address, email, and the </a:t>
            </a:r>
            <a:r>
              <a:rPr lang="en"/>
              <a:t>amount they want to purchase.</a:t>
            </a:r>
            <a:endParaRPr/>
          </a:p>
        </p:txBody>
      </p:sp>
      <p:pic>
        <p:nvPicPr>
          <p:cNvPr id="105" name="Google Shape;105;p20"/>
          <p:cNvPicPr preferRelativeResize="0"/>
          <p:nvPr/>
        </p:nvPicPr>
        <p:blipFill>
          <a:blip r:embed="rId3">
            <a:alphaModFix/>
          </a:blip>
          <a:stretch>
            <a:fillRect/>
          </a:stretch>
        </p:blipFill>
        <p:spPr>
          <a:xfrm>
            <a:off x="1309925" y="2571747"/>
            <a:ext cx="6598150" cy="197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Orders</a:t>
            </a:r>
            <a:endParaRPr/>
          </a:p>
        </p:txBody>
      </p:sp>
      <p:sp>
        <p:nvSpPr>
          <p:cNvPr id="111" name="Google Shape;111;p21"/>
          <p:cNvSpPr txBox="1"/>
          <p:nvPr>
            <p:ph idx="1" type="body"/>
          </p:nvPr>
        </p:nvSpPr>
        <p:spPr>
          <a:xfrm>
            <a:off x="311700" y="1152475"/>
            <a:ext cx="346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Admins can view orders and modify their status. The total paid, order status, </a:t>
            </a:r>
            <a:r>
              <a:rPr lang="en"/>
              <a:t>address</a:t>
            </a:r>
            <a:r>
              <a:rPr lang="en"/>
              <a:t>, and quantity can be viewed here as well.</a:t>
            </a:r>
            <a:endParaRPr/>
          </a:p>
        </p:txBody>
      </p:sp>
      <p:pic>
        <p:nvPicPr>
          <p:cNvPr id="112" name="Google Shape;112;p21"/>
          <p:cNvPicPr preferRelativeResize="0"/>
          <p:nvPr/>
        </p:nvPicPr>
        <p:blipFill>
          <a:blip r:embed="rId3">
            <a:alphaModFix/>
          </a:blip>
          <a:stretch>
            <a:fillRect/>
          </a:stretch>
        </p:blipFill>
        <p:spPr>
          <a:xfrm>
            <a:off x="4209126" y="1036400"/>
            <a:ext cx="4765274" cy="364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