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55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36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9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8691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88136"/>
            <a:ext cx="7766936" cy="2240324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 </a:t>
            </a:r>
            <a:r>
              <a:rPr lang="en-US" sz="60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Cashflow</a:t>
            </a:r>
            <a:r>
              <a:rPr lang="en-US" sz="6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Prediction</a:t>
            </a:r>
            <a:endParaRPr lang="en-US" sz="6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18888"/>
            <a:ext cx="7766936" cy="9692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Giorgi Kokaia</a:t>
            </a:r>
          </a:p>
        </p:txBody>
      </p:sp>
    </p:spTree>
    <p:extLst>
      <p:ext uri="{BB962C8B-B14F-4D97-AF65-F5344CB8AC3E}">
        <p14:creationId xmlns:p14="http://schemas.microsoft.com/office/powerpoint/2010/main" val="4729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291922"/>
              </p:ext>
            </p:extLst>
          </p:nvPr>
        </p:nvGraphicFramePr>
        <p:xfrm>
          <a:off x="1188717" y="2389188"/>
          <a:ext cx="7543802" cy="37830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01771"/>
                <a:gridCol w="2542031"/>
              </a:tblGrid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number of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ATMs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1,343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Active ATMs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942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01-01-2017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31-12-2019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9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07848"/>
            <a:ext cx="3081528" cy="1320800"/>
          </a:xfrm>
        </p:spPr>
        <p:txBody>
          <a:bodyPr/>
          <a:lstStyle/>
          <a:p>
            <a:r>
              <a:rPr lang="en-US" b="1" dirty="0" smtClean="0"/>
              <a:t>ATM activity </a:t>
            </a:r>
            <a:r>
              <a:rPr lang="en-US" b="1" dirty="0" err="1" smtClean="0"/>
              <a:t>heatmap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9429"/>
            <a:ext cx="7662672" cy="6657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" y="2249424"/>
            <a:ext cx="4443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Group 1 – Full historical data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Group 2 – Inactive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Group 3 – Recently added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0016" y="219456"/>
            <a:ext cx="6345936" cy="33873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00016" y="3648456"/>
            <a:ext cx="6345936" cy="11927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0016" y="4882896"/>
            <a:ext cx="6345936" cy="1005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Prediction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121312"/>
              </p:ext>
            </p:extLst>
          </p:nvPr>
        </p:nvGraphicFramePr>
        <p:xfrm>
          <a:off x="411477" y="1566228"/>
          <a:ext cx="8999223" cy="5191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0594"/>
                <a:gridCol w="2725977"/>
                <a:gridCol w="4132652"/>
              </a:tblGrid>
              <a:tr h="11026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ATM Groups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Prediction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60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Group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Full historical data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Average of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respective day and month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2608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Group 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Inactive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last month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3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Group 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Recently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Opened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Average of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respective day and month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Average of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respective day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Average of historical data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of respective day and </a:t>
            </a:r>
            <a:r>
              <a:rPr lang="en-US" b="1" dirty="0" smtClean="0"/>
              <a:t>month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" y="2079085"/>
            <a:ext cx="11809941" cy="40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Zero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" y="2088611"/>
            <a:ext cx="11824661" cy="40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of respective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" y="2088611"/>
            <a:ext cx="11825550" cy="40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of historical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3" y="2088611"/>
            <a:ext cx="11744097" cy="40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6600"/>
      </a:accent1>
      <a:accent2>
        <a:srgbClr val="FF9933"/>
      </a:accent2>
      <a:accent3>
        <a:srgbClr val="FF996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</TotalTime>
  <Words>95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ATM Cashflow Prediction</vt:lpstr>
      <vt:lpstr>Data Exploration</vt:lpstr>
      <vt:lpstr>ATM activity heatmap </vt:lpstr>
      <vt:lpstr>Prediction methods</vt:lpstr>
      <vt:lpstr>Average of respective day and month</vt:lpstr>
      <vt:lpstr>Zero</vt:lpstr>
      <vt:lpstr>Average of respective day</vt:lpstr>
      <vt:lpstr>Average of historical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Cashflow Prediction</dc:title>
  <dc:creator>Giorgi Kokaia</dc:creator>
  <cp:lastModifiedBy>Giorgi Kokaia</cp:lastModifiedBy>
  <cp:revision>15</cp:revision>
  <dcterms:created xsi:type="dcterms:W3CDTF">2020-12-18T17:57:43Z</dcterms:created>
  <dcterms:modified xsi:type="dcterms:W3CDTF">2020-12-20T19:15:18Z</dcterms:modified>
</cp:coreProperties>
</file>