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B85C-F895-4971-B136-9C5E99A68D35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B71D-5D11-4B8C-AD91-B0813EF9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5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B85C-F895-4971-B136-9C5E99A68D35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B71D-5D11-4B8C-AD91-B0813EF9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B85C-F895-4971-B136-9C5E99A68D35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B71D-5D11-4B8C-AD91-B0813EF994E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555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B85C-F895-4971-B136-9C5E99A68D35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B71D-5D11-4B8C-AD91-B0813EF9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29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B85C-F895-4971-B136-9C5E99A68D35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B71D-5D11-4B8C-AD91-B0813EF994E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0368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B85C-F895-4971-B136-9C5E99A68D35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B71D-5D11-4B8C-AD91-B0813EF9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24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B85C-F895-4971-B136-9C5E99A68D35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B71D-5D11-4B8C-AD91-B0813EF9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0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B85C-F895-4971-B136-9C5E99A68D35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B71D-5D11-4B8C-AD91-B0813EF9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6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B85C-F895-4971-B136-9C5E99A68D35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B71D-5D11-4B8C-AD91-B0813EF9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8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B85C-F895-4971-B136-9C5E99A68D35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B71D-5D11-4B8C-AD91-B0813EF9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2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B85C-F895-4971-B136-9C5E99A68D35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B71D-5D11-4B8C-AD91-B0813EF9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6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B85C-F895-4971-B136-9C5E99A68D35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B71D-5D11-4B8C-AD91-B0813EF9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3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B85C-F895-4971-B136-9C5E99A68D35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B71D-5D11-4B8C-AD91-B0813EF9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6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B85C-F895-4971-B136-9C5E99A68D35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B71D-5D11-4B8C-AD91-B0813EF9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1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B85C-F895-4971-B136-9C5E99A68D35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B71D-5D11-4B8C-AD91-B0813EF9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6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B85C-F895-4971-B136-9C5E99A68D35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B71D-5D11-4B8C-AD91-B0813EF9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5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7B85C-F895-4971-B136-9C5E99A68D35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1D8B71D-5D11-4B8C-AD91-B0813EF9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499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088136"/>
            <a:ext cx="7766936" cy="2240324"/>
          </a:xfrm>
        </p:spPr>
        <p:txBody>
          <a:bodyPr/>
          <a:lstStyle/>
          <a:p>
            <a:r>
              <a:rPr lang="en-US" sz="60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ATM </a:t>
            </a:r>
            <a:r>
              <a:rPr lang="en-US" sz="6000" b="1" dirty="0" err="1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Cashflow</a:t>
            </a:r>
            <a:r>
              <a:rPr lang="en-US" sz="60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Prediction</a:t>
            </a:r>
            <a:endParaRPr lang="en-US" sz="6000" b="1" dirty="0">
              <a:solidFill>
                <a:srgbClr val="FF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818888"/>
            <a:ext cx="7766936" cy="96926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Giorgi Kokaia</a:t>
            </a:r>
          </a:p>
          <a:p>
            <a:r>
              <a:rPr lang="en-US" sz="2000" dirty="0" err="1" smtClean="0">
                <a:solidFill>
                  <a:schemeClr val="tx1">
                    <a:lumMod val="85000"/>
                  </a:schemeClr>
                </a:solidFill>
              </a:rPr>
              <a:t>Nugzar</a:t>
            </a:r>
            <a:r>
              <a:rPr lang="en-US" sz="20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</a:schemeClr>
                </a:solidFill>
              </a:rPr>
              <a:t>Gognadze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98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228" y="0"/>
            <a:ext cx="6858000" cy="6858000"/>
          </a:xfrm>
        </p:spPr>
      </p:pic>
    </p:spTree>
    <p:extLst>
      <p:ext uri="{BB962C8B-B14F-4D97-AF65-F5344CB8AC3E}">
        <p14:creationId xmlns:p14="http://schemas.microsoft.com/office/powerpoint/2010/main" val="386913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Exploration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9591740"/>
              </p:ext>
            </p:extLst>
          </p:nvPr>
        </p:nvGraphicFramePr>
        <p:xfrm>
          <a:off x="1188717" y="2389188"/>
          <a:ext cx="7543802" cy="378301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01771"/>
                <a:gridCol w="2542031"/>
              </a:tblGrid>
              <a:tr h="94575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Total</a:t>
                      </a:r>
                      <a:r>
                        <a:rPr lang="en-US" sz="2800" baseline="0" dirty="0" smtClean="0">
                          <a:solidFill>
                            <a:schemeClr val="bg1"/>
                          </a:solidFill>
                        </a:rPr>
                        <a:t> number of </a:t>
                      </a:r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ATM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accent1"/>
                          </a:solidFill>
                        </a:rPr>
                        <a:t>1,343</a:t>
                      </a:r>
                      <a:endParaRPr lang="en-US" sz="2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5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1"/>
                          </a:solidFill>
                        </a:rPr>
                        <a:t>Active ATMs</a:t>
                      </a:r>
                      <a:endParaRPr 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accent1"/>
                          </a:solidFill>
                        </a:rPr>
                        <a:t>942</a:t>
                      </a:r>
                      <a:endParaRPr lang="en-US" sz="2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5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Start Date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accent1"/>
                          </a:solidFill>
                        </a:rPr>
                        <a:t>01-01-2017</a:t>
                      </a:r>
                      <a:endParaRPr lang="en-US" sz="2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5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End Date</a:t>
                      </a:r>
                      <a:endParaRPr lang="en-US" sz="2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accent1"/>
                          </a:solidFill>
                        </a:rPr>
                        <a:t>31-12-2019</a:t>
                      </a:r>
                      <a:endParaRPr lang="en-US" sz="2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94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8895513"/>
              </p:ext>
            </p:extLst>
          </p:nvPr>
        </p:nvGraphicFramePr>
        <p:xfrm>
          <a:off x="1014981" y="2224596"/>
          <a:ext cx="7543802" cy="378301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483867"/>
                <a:gridCol w="4059935"/>
              </a:tblGrid>
              <a:tr h="9457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ATM Groups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</a:tr>
              <a:tr h="9457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First 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Full historical data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9457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Second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Group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Inactive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last month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9457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Third Group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Recently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Opened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5500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FF6600"/>
      </a:accent1>
      <a:accent2>
        <a:srgbClr val="FF9933"/>
      </a:accent2>
      <a:accent3>
        <a:srgbClr val="FF996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647</TotalTime>
  <Words>40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ATM Cashflow Prediction</vt:lpstr>
      <vt:lpstr>PowerPoint Presentation</vt:lpstr>
      <vt:lpstr>Data Exploration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 Cashflow Prediction</dc:title>
  <dc:creator>Giorgi Kokaia</dc:creator>
  <cp:lastModifiedBy>Giorgi Kokaia</cp:lastModifiedBy>
  <cp:revision>6</cp:revision>
  <dcterms:created xsi:type="dcterms:W3CDTF">2020-12-18T17:57:43Z</dcterms:created>
  <dcterms:modified xsi:type="dcterms:W3CDTF">2020-12-20T06:59:35Z</dcterms:modified>
</cp:coreProperties>
</file>