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1A4"/>
    <a:srgbClr val="4F68D1"/>
    <a:srgbClr val="3EDAE2"/>
    <a:srgbClr val="FF21FF"/>
    <a:srgbClr val="00B050"/>
    <a:srgbClr val="1807F3"/>
    <a:srgbClr val="DA4651"/>
    <a:srgbClr val="7739E7"/>
    <a:srgbClr val="E937D0"/>
    <a:srgbClr val="3C8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774A2-BAF9-44CA-A589-9A3D28A4347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368F29-3ABD-42B7-8019-672CD7B3694D}">
      <dgm:prSet phldrT="[Text]" custT="1"/>
      <dgm:spPr/>
      <dgm:t>
        <a:bodyPr/>
        <a:lstStyle/>
        <a:p>
          <a:r>
            <a:rPr lang="ka-GE" sz="1800"/>
            <a:t>მარტივი</a:t>
          </a:r>
          <a:endParaRPr lang="en-US" sz="1800"/>
        </a:p>
      </dgm:t>
    </dgm:pt>
    <dgm:pt modelId="{C6965AE1-60C1-40E4-BE7E-62380943CBE2}" type="parTrans" cxnId="{8899CF71-4534-4E42-980C-0A7F64039B32}">
      <dgm:prSet/>
      <dgm:spPr/>
      <dgm:t>
        <a:bodyPr/>
        <a:lstStyle/>
        <a:p>
          <a:endParaRPr lang="en-US"/>
        </a:p>
      </dgm:t>
    </dgm:pt>
    <dgm:pt modelId="{A4C78D75-E81D-4CB4-A4E5-E59A46C5617A}" type="sibTrans" cxnId="{8899CF71-4534-4E42-980C-0A7F64039B32}">
      <dgm:prSet/>
      <dgm:spPr/>
      <dgm:t>
        <a:bodyPr/>
        <a:lstStyle/>
        <a:p>
          <a:endParaRPr lang="en-US"/>
        </a:p>
      </dgm:t>
    </dgm:pt>
    <dgm:pt modelId="{FBF97E9D-749C-4196-9A28-97528153CBE1}">
      <dgm:prSet phldrT="[Text]"/>
      <dgm:spPr/>
      <dgm:t>
        <a:bodyPr/>
        <a:lstStyle/>
        <a:p>
          <a:r>
            <a:rPr lang="ka-GE"/>
            <a:t>სამართავად სასიამოვნო და მარტივი</a:t>
          </a:r>
          <a:endParaRPr lang="en-US"/>
        </a:p>
      </dgm:t>
    </dgm:pt>
    <dgm:pt modelId="{5F7634C4-2E81-486F-B76F-DA637528BBB3}" type="parTrans" cxnId="{6B5C8C69-CFB6-48AF-B4D0-EC1209BDF687}">
      <dgm:prSet/>
      <dgm:spPr/>
      <dgm:t>
        <a:bodyPr/>
        <a:lstStyle/>
        <a:p>
          <a:endParaRPr lang="en-US"/>
        </a:p>
      </dgm:t>
    </dgm:pt>
    <dgm:pt modelId="{4A7B2517-0B3C-48E8-A56D-51B5BA6A3DDF}" type="sibTrans" cxnId="{6B5C8C69-CFB6-48AF-B4D0-EC1209BDF687}">
      <dgm:prSet/>
      <dgm:spPr/>
      <dgm:t>
        <a:bodyPr/>
        <a:lstStyle/>
        <a:p>
          <a:endParaRPr lang="en-US"/>
        </a:p>
      </dgm:t>
    </dgm:pt>
    <dgm:pt modelId="{A01706A9-081A-476B-9946-C7C125108429}">
      <dgm:prSet phldrT="[Text]"/>
      <dgm:spPr/>
      <dgm:t>
        <a:bodyPr/>
        <a:lstStyle/>
        <a:p>
          <a:r>
            <a:rPr lang="ka-GE"/>
            <a:t>ადვილია მისცე კონკრეტული ბრძანებები და აკონტოროლო შენი სურვილისამებრ.</a:t>
          </a:r>
          <a:endParaRPr lang="en-US"/>
        </a:p>
      </dgm:t>
    </dgm:pt>
    <dgm:pt modelId="{DD70A905-ACAC-4FC1-8917-1482DF70EFED}" type="parTrans" cxnId="{58CDA61B-2AB5-4ECF-998E-BFA5ED828273}">
      <dgm:prSet/>
      <dgm:spPr/>
      <dgm:t>
        <a:bodyPr/>
        <a:lstStyle/>
        <a:p>
          <a:endParaRPr lang="en-US"/>
        </a:p>
      </dgm:t>
    </dgm:pt>
    <dgm:pt modelId="{31F99183-0366-4675-8467-2E7860E50D0E}" type="sibTrans" cxnId="{58CDA61B-2AB5-4ECF-998E-BFA5ED828273}">
      <dgm:prSet/>
      <dgm:spPr/>
      <dgm:t>
        <a:bodyPr/>
        <a:lstStyle/>
        <a:p>
          <a:endParaRPr lang="en-US"/>
        </a:p>
      </dgm:t>
    </dgm:pt>
    <dgm:pt modelId="{7CFE86F3-2CD3-4442-996D-DF9D235D3906}" type="pres">
      <dgm:prSet presAssocID="{687774A2-BAF9-44CA-A589-9A3D28A43474}" presName="linear" presStyleCnt="0">
        <dgm:presLayoutVars>
          <dgm:dir/>
          <dgm:animLvl val="lvl"/>
          <dgm:resizeHandles val="exact"/>
        </dgm:presLayoutVars>
      </dgm:prSet>
      <dgm:spPr/>
    </dgm:pt>
    <dgm:pt modelId="{BC6F83B2-45E2-4666-B2CD-804BD885ABE4}" type="pres">
      <dgm:prSet presAssocID="{B9368F29-3ABD-42B7-8019-672CD7B3694D}" presName="parentLin" presStyleCnt="0"/>
      <dgm:spPr/>
    </dgm:pt>
    <dgm:pt modelId="{7A2683F8-20E3-4FE0-985B-51FDC9F3A63E}" type="pres">
      <dgm:prSet presAssocID="{B9368F29-3ABD-42B7-8019-672CD7B3694D}" presName="parentLeftMargin" presStyleLbl="node1" presStyleIdx="0" presStyleCnt="1"/>
      <dgm:spPr/>
    </dgm:pt>
    <dgm:pt modelId="{0EF795E4-E5E9-4356-9ED7-44C5B5AD7E15}" type="pres">
      <dgm:prSet presAssocID="{B9368F29-3ABD-42B7-8019-672CD7B3694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F34E68-9F8D-4B9A-A5ED-2FA7D0DA0171}" type="pres">
      <dgm:prSet presAssocID="{B9368F29-3ABD-42B7-8019-672CD7B3694D}" presName="negativeSpace" presStyleCnt="0"/>
      <dgm:spPr/>
    </dgm:pt>
    <dgm:pt modelId="{B75E4671-0F18-4290-BD19-1B82865FF5F4}" type="pres">
      <dgm:prSet presAssocID="{B9368F29-3ABD-42B7-8019-672CD7B3694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6BB213-4F7F-4196-BFE8-86AAE6512A72}" type="presOf" srcId="{B9368F29-3ABD-42B7-8019-672CD7B3694D}" destId="{0EF795E4-E5E9-4356-9ED7-44C5B5AD7E15}" srcOrd="1" destOrd="0" presId="urn:microsoft.com/office/officeart/2005/8/layout/list1"/>
    <dgm:cxn modelId="{58CDA61B-2AB5-4ECF-998E-BFA5ED828273}" srcId="{B9368F29-3ABD-42B7-8019-672CD7B3694D}" destId="{A01706A9-081A-476B-9946-C7C125108429}" srcOrd="1" destOrd="0" parTransId="{DD70A905-ACAC-4FC1-8917-1482DF70EFED}" sibTransId="{31F99183-0366-4675-8467-2E7860E50D0E}"/>
    <dgm:cxn modelId="{6B5C8C69-CFB6-48AF-B4D0-EC1209BDF687}" srcId="{B9368F29-3ABD-42B7-8019-672CD7B3694D}" destId="{FBF97E9D-749C-4196-9A28-97528153CBE1}" srcOrd="0" destOrd="0" parTransId="{5F7634C4-2E81-486F-B76F-DA637528BBB3}" sibTransId="{4A7B2517-0B3C-48E8-A56D-51B5BA6A3DDF}"/>
    <dgm:cxn modelId="{8899CF71-4534-4E42-980C-0A7F64039B32}" srcId="{687774A2-BAF9-44CA-A589-9A3D28A43474}" destId="{B9368F29-3ABD-42B7-8019-672CD7B3694D}" srcOrd="0" destOrd="0" parTransId="{C6965AE1-60C1-40E4-BE7E-62380943CBE2}" sibTransId="{A4C78D75-E81D-4CB4-A4E5-E59A46C5617A}"/>
    <dgm:cxn modelId="{AEEC4E94-1AE7-491E-96F2-C1925810F812}" type="presOf" srcId="{B9368F29-3ABD-42B7-8019-672CD7B3694D}" destId="{7A2683F8-20E3-4FE0-985B-51FDC9F3A63E}" srcOrd="0" destOrd="0" presId="urn:microsoft.com/office/officeart/2005/8/layout/list1"/>
    <dgm:cxn modelId="{A1EE7699-33A2-4C73-BA57-1DE5AF44A15E}" type="presOf" srcId="{A01706A9-081A-476B-9946-C7C125108429}" destId="{B75E4671-0F18-4290-BD19-1B82865FF5F4}" srcOrd="0" destOrd="1" presId="urn:microsoft.com/office/officeart/2005/8/layout/list1"/>
    <dgm:cxn modelId="{FAB0019B-C071-4782-84BC-703E5AAAD15C}" type="presOf" srcId="{FBF97E9D-749C-4196-9A28-97528153CBE1}" destId="{B75E4671-0F18-4290-BD19-1B82865FF5F4}" srcOrd="0" destOrd="0" presId="urn:microsoft.com/office/officeart/2005/8/layout/list1"/>
    <dgm:cxn modelId="{4C26FBCA-D918-4D4A-BDB2-05BE42CF4EC5}" type="presOf" srcId="{687774A2-BAF9-44CA-A589-9A3D28A43474}" destId="{7CFE86F3-2CD3-4442-996D-DF9D235D3906}" srcOrd="0" destOrd="0" presId="urn:microsoft.com/office/officeart/2005/8/layout/list1"/>
    <dgm:cxn modelId="{2B33C019-26ED-4AD0-B4FA-2CE4A6F880A8}" type="presParOf" srcId="{7CFE86F3-2CD3-4442-996D-DF9D235D3906}" destId="{BC6F83B2-45E2-4666-B2CD-804BD885ABE4}" srcOrd="0" destOrd="0" presId="urn:microsoft.com/office/officeart/2005/8/layout/list1"/>
    <dgm:cxn modelId="{0D227696-AA23-42C2-8C05-7EEDC744906A}" type="presParOf" srcId="{BC6F83B2-45E2-4666-B2CD-804BD885ABE4}" destId="{7A2683F8-20E3-4FE0-985B-51FDC9F3A63E}" srcOrd="0" destOrd="0" presId="urn:microsoft.com/office/officeart/2005/8/layout/list1"/>
    <dgm:cxn modelId="{30EADC44-609D-4F7C-B520-1284EDB71E15}" type="presParOf" srcId="{BC6F83B2-45E2-4666-B2CD-804BD885ABE4}" destId="{0EF795E4-E5E9-4356-9ED7-44C5B5AD7E15}" srcOrd="1" destOrd="0" presId="urn:microsoft.com/office/officeart/2005/8/layout/list1"/>
    <dgm:cxn modelId="{DFC75326-2978-4280-A23B-9306F253D057}" type="presParOf" srcId="{7CFE86F3-2CD3-4442-996D-DF9D235D3906}" destId="{77F34E68-9F8D-4B9A-A5ED-2FA7D0DA0171}" srcOrd="1" destOrd="0" presId="urn:microsoft.com/office/officeart/2005/8/layout/list1"/>
    <dgm:cxn modelId="{028FE415-07B6-4241-A2B7-843821B5A2CD}" type="presParOf" srcId="{7CFE86F3-2CD3-4442-996D-DF9D235D3906}" destId="{B75E4671-0F18-4290-BD19-1B82865FF5F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774A2-BAF9-44CA-A589-9A3D28A43474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9368F29-3ABD-42B7-8019-672CD7B3694D}">
      <dgm:prSet phldrT="[Text]" custT="1"/>
      <dgm:spPr/>
      <dgm:t>
        <a:bodyPr/>
        <a:lstStyle/>
        <a:p>
          <a:r>
            <a:rPr lang="ka-GE" sz="1800"/>
            <a:t>მომგებიანი</a:t>
          </a:r>
          <a:endParaRPr lang="en-US" sz="1800"/>
        </a:p>
      </dgm:t>
    </dgm:pt>
    <dgm:pt modelId="{C6965AE1-60C1-40E4-BE7E-62380943CBE2}" type="parTrans" cxnId="{8899CF71-4534-4E42-980C-0A7F64039B32}">
      <dgm:prSet/>
      <dgm:spPr/>
      <dgm:t>
        <a:bodyPr/>
        <a:lstStyle/>
        <a:p>
          <a:endParaRPr lang="en-US"/>
        </a:p>
      </dgm:t>
    </dgm:pt>
    <dgm:pt modelId="{A4C78D75-E81D-4CB4-A4E5-E59A46C5617A}" type="sibTrans" cxnId="{8899CF71-4534-4E42-980C-0A7F64039B32}">
      <dgm:prSet/>
      <dgm:spPr/>
      <dgm:t>
        <a:bodyPr/>
        <a:lstStyle/>
        <a:p>
          <a:endParaRPr lang="en-US"/>
        </a:p>
      </dgm:t>
    </dgm:pt>
    <dgm:pt modelId="{FBF97E9D-749C-4196-9A28-97528153CBE1}">
      <dgm:prSet phldrT="[Text]"/>
      <dgm:spPr/>
      <dgm:t>
        <a:bodyPr/>
        <a:lstStyle/>
        <a:p>
          <a:r>
            <a:rPr lang="ka-GE"/>
            <a:t>წამში ატარებს ოპერაციებს.</a:t>
          </a:r>
          <a:endParaRPr lang="en-US"/>
        </a:p>
      </dgm:t>
    </dgm:pt>
    <dgm:pt modelId="{5F7634C4-2E81-486F-B76F-DA637528BBB3}" type="parTrans" cxnId="{6B5C8C69-CFB6-48AF-B4D0-EC1209BDF687}">
      <dgm:prSet/>
      <dgm:spPr/>
      <dgm:t>
        <a:bodyPr/>
        <a:lstStyle/>
        <a:p>
          <a:endParaRPr lang="en-US"/>
        </a:p>
      </dgm:t>
    </dgm:pt>
    <dgm:pt modelId="{4A7B2517-0B3C-48E8-A56D-51B5BA6A3DDF}" type="sibTrans" cxnId="{6B5C8C69-CFB6-48AF-B4D0-EC1209BDF687}">
      <dgm:prSet/>
      <dgm:spPr/>
      <dgm:t>
        <a:bodyPr/>
        <a:lstStyle/>
        <a:p>
          <a:endParaRPr lang="en-US"/>
        </a:p>
      </dgm:t>
    </dgm:pt>
    <dgm:pt modelId="{A01706A9-081A-476B-9946-C7C125108429}">
      <dgm:prSet phldrT="[Text]"/>
      <dgm:spPr/>
      <dgm:t>
        <a:bodyPr/>
        <a:lstStyle/>
        <a:p>
          <a:r>
            <a:rPr lang="ka-GE"/>
            <a:t>აღარ არის საჭირო ქაღალდის სამუშაოს კეთება</a:t>
          </a:r>
          <a:endParaRPr lang="en-US"/>
        </a:p>
      </dgm:t>
    </dgm:pt>
    <dgm:pt modelId="{DD70A905-ACAC-4FC1-8917-1482DF70EFED}" type="parTrans" cxnId="{58CDA61B-2AB5-4ECF-998E-BFA5ED828273}">
      <dgm:prSet/>
      <dgm:spPr/>
      <dgm:t>
        <a:bodyPr/>
        <a:lstStyle/>
        <a:p>
          <a:endParaRPr lang="en-US"/>
        </a:p>
      </dgm:t>
    </dgm:pt>
    <dgm:pt modelId="{31F99183-0366-4675-8467-2E7860E50D0E}" type="sibTrans" cxnId="{58CDA61B-2AB5-4ECF-998E-BFA5ED828273}">
      <dgm:prSet/>
      <dgm:spPr/>
      <dgm:t>
        <a:bodyPr/>
        <a:lstStyle/>
        <a:p>
          <a:endParaRPr lang="en-US"/>
        </a:p>
      </dgm:t>
    </dgm:pt>
    <dgm:pt modelId="{7CFE86F3-2CD3-4442-996D-DF9D235D3906}" type="pres">
      <dgm:prSet presAssocID="{687774A2-BAF9-44CA-A589-9A3D28A43474}" presName="linear" presStyleCnt="0">
        <dgm:presLayoutVars>
          <dgm:dir/>
          <dgm:animLvl val="lvl"/>
          <dgm:resizeHandles val="exact"/>
        </dgm:presLayoutVars>
      </dgm:prSet>
      <dgm:spPr/>
    </dgm:pt>
    <dgm:pt modelId="{BC6F83B2-45E2-4666-B2CD-804BD885ABE4}" type="pres">
      <dgm:prSet presAssocID="{B9368F29-3ABD-42B7-8019-672CD7B3694D}" presName="parentLin" presStyleCnt="0"/>
      <dgm:spPr/>
    </dgm:pt>
    <dgm:pt modelId="{7A2683F8-20E3-4FE0-985B-51FDC9F3A63E}" type="pres">
      <dgm:prSet presAssocID="{B9368F29-3ABD-42B7-8019-672CD7B3694D}" presName="parentLeftMargin" presStyleLbl="node1" presStyleIdx="0" presStyleCnt="1"/>
      <dgm:spPr/>
    </dgm:pt>
    <dgm:pt modelId="{0EF795E4-E5E9-4356-9ED7-44C5B5AD7E15}" type="pres">
      <dgm:prSet presAssocID="{B9368F29-3ABD-42B7-8019-672CD7B3694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F34E68-9F8D-4B9A-A5ED-2FA7D0DA0171}" type="pres">
      <dgm:prSet presAssocID="{B9368F29-3ABD-42B7-8019-672CD7B3694D}" presName="negativeSpace" presStyleCnt="0"/>
      <dgm:spPr/>
    </dgm:pt>
    <dgm:pt modelId="{B75E4671-0F18-4290-BD19-1B82865FF5F4}" type="pres">
      <dgm:prSet presAssocID="{B9368F29-3ABD-42B7-8019-672CD7B3694D}" presName="childText" presStyleLbl="conFgAcc1" presStyleIdx="0" presStyleCnt="1" custLinFactNeighborY="15857">
        <dgm:presLayoutVars>
          <dgm:bulletEnabled val="1"/>
        </dgm:presLayoutVars>
      </dgm:prSet>
      <dgm:spPr/>
    </dgm:pt>
  </dgm:ptLst>
  <dgm:cxnLst>
    <dgm:cxn modelId="{A26BB213-4F7F-4196-BFE8-86AAE6512A72}" type="presOf" srcId="{B9368F29-3ABD-42B7-8019-672CD7B3694D}" destId="{0EF795E4-E5E9-4356-9ED7-44C5B5AD7E15}" srcOrd="1" destOrd="0" presId="urn:microsoft.com/office/officeart/2005/8/layout/list1"/>
    <dgm:cxn modelId="{58CDA61B-2AB5-4ECF-998E-BFA5ED828273}" srcId="{B9368F29-3ABD-42B7-8019-672CD7B3694D}" destId="{A01706A9-081A-476B-9946-C7C125108429}" srcOrd="1" destOrd="0" parTransId="{DD70A905-ACAC-4FC1-8917-1482DF70EFED}" sibTransId="{31F99183-0366-4675-8467-2E7860E50D0E}"/>
    <dgm:cxn modelId="{6B5C8C69-CFB6-48AF-B4D0-EC1209BDF687}" srcId="{B9368F29-3ABD-42B7-8019-672CD7B3694D}" destId="{FBF97E9D-749C-4196-9A28-97528153CBE1}" srcOrd="0" destOrd="0" parTransId="{5F7634C4-2E81-486F-B76F-DA637528BBB3}" sibTransId="{4A7B2517-0B3C-48E8-A56D-51B5BA6A3DDF}"/>
    <dgm:cxn modelId="{8899CF71-4534-4E42-980C-0A7F64039B32}" srcId="{687774A2-BAF9-44CA-A589-9A3D28A43474}" destId="{B9368F29-3ABD-42B7-8019-672CD7B3694D}" srcOrd="0" destOrd="0" parTransId="{C6965AE1-60C1-40E4-BE7E-62380943CBE2}" sibTransId="{A4C78D75-E81D-4CB4-A4E5-E59A46C5617A}"/>
    <dgm:cxn modelId="{AEEC4E94-1AE7-491E-96F2-C1925810F812}" type="presOf" srcId="{B9368F29-3ABD-42B7-8019-672CD7B3694D}" destId="{7A2683F8-20E3-4FE0-985B-51FDC9F3A63E}" srcOrd="0" destOrd="0" presId="urn:microsoft.com/office/officeart/2005/8/layout/list1"/>
    <dgm:cxn modelId="{A1EE7699-33A2-4C73-BA57-1DE5AF44A15E}" type="presOf" srcId="{A01706A9-081A-476B-9946-C7C125108429}" destId="{B75E4671-0F18-4290-BD19-1B82865FF5F4}" srcOrd="0" destOrd="1" presId="urn:microsoft.com/office/officeart/2005/8/layout/list1"/>
    <dgm:cxn modelId="{FAB0019B-C071-4782-84BC-703E5AAAD15C}" type="presOf" srcId="{FBF97E9D-749C-4196-9A28-97528153CBE1}" destId="{B75E4671-0F18-4290-BD19-1B82865FF5F4}" srcOrd="0" destOrd="0" presId="urn:microsoft.com/office/officeart/2005/8/layout/list1"/>
    <dgm:cxn modelId="{4C26FBCA-D918-4D4A-BDB2-05BE42CF4EC5}" type="presOf" srcId="{687774A2-BAF9-44CA-A589-9A3D28A43474}" destId="{7CFE86F3-2CD3-4442-996D-DF9D235D3906}" srcOrd="0" destOrd="0" presId="urn:microsoft.com/office/officeart/2005/8/layout/list1"/>
    <dgm:cxn modelId="{2B33C019-26ED-4AD0-B4FA-2CE4A6F880A8}" type="presParOf" srcId="{7CFE86F3-2CD3-4442-996D-DF9D235D3906}" destId="{BC6F83B2-45E2-4666-B2CD-804BD885ABE4}" srcOrd="0" destOrd="0" presId="urn:microsoft.com/office/officeart/2005/8/layout/list1"/>
    <dgm:cxn modelId="{0D227696-AA23-42C2-8C05-7EEDC744906A}" type="presParOf" srcId="{BC6F83B2-45E2-4666-B2CD-804BD885ABE4}" destId="{7A2683F8-20E3-4FE0-985B-51FDC9F3A63E}" srcOrd="0" destOrd="0" presId="urn:microsoft.com/office/officeart/2005/8/layout/list1"/>
    <dgm:cxn modelId="{30EADC44-609D-4F7C-B520-1284EDB71E15}" type="presParOf" srcId="{BC6F83B2-45E2-4666-B2CD-804BD885ABE4}" destId="{0EF795E4-E5E9-4356-9ED7-44C5B5AD7E15}" srcOrd="1" destOrd="0" presId="urn:microsoft.com/office/officeart/2005/8/layout/list1"/>
    <dgm:cxn modelId="{DFC75326-2978-4280-A23B-9306F253D057}" type="presParOf" srcId="{7CFE86F3-2CD3-4442-996D-DF9D235D3906}" destId="{77F34E68-9F8D-4B9A-A5ED-2FA7D0DA0171}" srcOrd="1" destOrd="0" presId="urn:microsoft.com/office/officeart/2005/8/layout/list1"/>
    <dgm:cxn modelId="{028FE415-07B6-4241-A2B7-843821B5A2CD}" type="presParOf" srcId="{7CFE86F3-2CD3-4442-996D-DF9D235D3906}" destId="{B75E4671-0F18-4290-BD19-1B82865FF5F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7774A2-BAF9-44CA-A589-9A3D28A4347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9368F29-3ABD-42B7-8019-672CD7B3694D}">
      <dgm:prSet phldrT="[Text]" custT="1"/>
      <dgm:spPr/>
      <dgm:t>
        <a:bodyPr/>
        <a:lstStyle/>
        <a:p>
          <a:r>
            <a:rPr lang="ka-GE" sz="1800"/>
            <a:t>ხელმისაწვდომი</a:t>
          </a:r>
          <a:endParaRPr lang="en-US" sz="1800"/>
        </a:p>
      </dgm:t>
    </dgm:pt>
    <dgm:pt modelId="{C6965AE1-60C1-40E4-BE7E-62380943CBE2}" type="parTrans" cxnId="{8899CF71-4534-4E42-980C-0A7F64039B32}">
      <dgm:prSet/>
      <dgm:spPr/>
      <dgm:t>
        <a:bodyPr/>
        <a:lstStyle/>
        <a:p>
          <a:endParaRPr lang="en-US"/>
        </a:p>
      </dgm:t>
    </dgm:pt>
    <dgm:pt modelId="{A4C78D75-E81D-4CB4-A4E5-E59A46C5617A}" type="sibTrans" cxnId="{8899CF71-4534-4E42-980C-0A7F64039B32}">
      <dgm:prSet/>
      <dgm:spPr/>
      <dgm:t>
        <a:bodyPr/>
        <a:lstStyle/>
        <a:p>
          <a:endParaRPr lang="en-US"/>
        </a:p>
      </dgm:t>
    </dgm:pt>
    <dgm:pt modelId="{FBF97E9D-749C-4196-9A28-97528153CBE1}">
      <dgm:prSet phldrT="[Text]"/>
      <dgm:spPr/>
      <dgm:t>
        <a:bodyPr/>
        <a:lstStyle/>
        <a:p>
          <a:r>
            <a:rPr lang="ka-GE"/>
            <a:t>მისი გამოყენება შეუძლია ყველა მსურველს.</a:t>
          </a:r>
          <a:endParaRPr lang="en-US"/>
        </a:p>
      </dgm:t>
    </dgm:pt>
    <dgm:pt modelId="{5F7634C4-2E81-486F-B76F-DA637528BBB3}" type="parTrans" cxnId="{6B5C8C69-CFB6-48AF-B4D0-EC1209BDF687}">
      <dgm:prSet/>
      <dgm:spPr/>
      <dgm:t>
        <a:bodyPr/>
        <a:lstStyle/>
        <a:p>
          <a:endParaRPr lang="en-US"/>
        </a:p>
      </dgm:t>
    </dgm:pt>
    <dgm:pt modelId="{4A7B2517-0B3C-48E8-A56D-51B5BA6A3DDF}" type="sibTrans" cxnId="{6B5C8C69-CFB6-48AF-B4D0-EC1209BDF687}">
      <dgm:prSet/>
      <dgm:spPr/>
      <dgm:t>
        <a:bodyPr/>
        <a:lstStyle/>
        <a:p>
          <a:endParaRPr lang="en-US"/>
        </a:p>
      </dgm:t>
    </dgm:pt>
    <dgm:pt modelId="{7CFE86F3-2CD3-4442-996D-DF9D235D3906}" type="pres">
      <dgm:prSet presAssocID="{687774A2-BAF9-44CA-A589-9A3D28A43474}" presName="linear" presStyleCnt="0">
        <dgm:presLayoutVars>
          <dgm:dir/>
          <dgm:animLvl val="lvl"/>
          <dgm:resizeHandles val="exact"/>
        </dgm:presLayoutVars>
      </dgm:prSet>
      <dgm:spPr/>
    </dgm:pt>
    <dgm:pt modelId="{BC6F83B2-45E2-4666-B2CD-804BD885ABE4}" type="pres">
      <dgm:prSet presAssocID="{B9368F29-3ABD-42B7-8019-672CD7B3694D}" presName="parentLin" presStyleCnt="0"/>
      <dgm:spPr/>
    </dgm:pt>
    <dgm:pt modelId="{7A2683F8-20E3-4FE0-985B-51FDC9F3A63E}" type="pres">
      <dgm:prSet presAssocID="{B9368F29-3ABD-42B7-8019-672CD7B3694D}" presName="parentLeftMargin" presStyleLbl="node1" presStyleIdx="0" presStyleCnt="1"/>
      <dgm:spPr/>
    </dgm:pt>
    <dgm:pt modelId="{0EF795E4-E5E9-4356-9ED7-44C5B5AD7E15}" type="pres">
      <dgm:prSet presAssocID="{B9368F29-3ABD-42B7-8019-672CD7B3694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F34E68-9F8D-4B9A-A5ED-2FA7D0DA0171}" type="pres">
      <dgm:prSet presAssocID="{B9368F29-3ABD-42B7-8019-672CD7B3694D}" presName="negativeSpace" presStyleCnt="0"/>
      <dgm:spPr/>
    </dgm:pt>
    <dgm:pt modelId="{B75E4671-0F18-4290-BD19-1B82865FF5F4}" type="pres">
      <dgm:prSet presAssocID="{B9368F29-3ABD-42B7-8019-672CD7B3694D}" presName="childText" presStyleLbl="conFgAcc1" presStyleIdx="0" presStyleCnt="1" custLinFactNeighborY="15857">
        <dgm:presLayoutVars>
          <dgm:bulletEnabled val="1"/>
        </dgm:presLayoutVars>
      </dgm:prSet>
      <dgm:spPr/>
    </dgm:pt>
  </dgm:ptLst>
  <dgm:cxnLst>
    <dgm:cxn modelId="{A26BB213-4F7F-4196-BFE8-86AAE6512A72}" type="presOf" srcId="{B9368F29-3ABD-42B7-8019-672CD7B3694D}" destId="{0EF795E4-E5E9-4356-9ED7-44C5B5AD7E15}" srcOrd="1" destOrd="0" presId="urn:microsoft.com/office/officeart/2005/8/layout/list1"/>
    <dgm:cxn modelId="{6B5C8C69-CFB6-48AF-B4D0-EC1209BDF687}" srcId="{B9368F29-3ABD-42B7-8019-672CD7B3694D}" destId="{FBF97E9D-749C-4196-9A28-97528153CBE1}" srcOrd="0" destOrd="0" parTransId="{5F7634C4-2E81-486F-B76F-DA637528BBB3}" sibTransId="{4A7B2517-0B3C-48E8-A56D-51B5BA6A3DDF}"/>
    <dgm:cxn modelId="{8899CF71-4534-4E42-980C-0A7F64039B32}" srcId="{687774A2-BAF9-44CA-A589-9A3D28A43474}" destId="{B9368F29-3ABD-42B7-8019-672CD7B3694D}" srcOrd="0" destOrd="0" parTransId="{C6965AE1-60C1-40E4-BE7E-62380943CBE2}" sibTransId="{A4C78D75-E81D-4CB4-A4E5-E59A46C5617A}"/>
    <dgm:cxn modelId="{AEEC4E94-1AE7-491E-96F2-C1925810F812}" type="presOf" srcId="{B9368F29-3ABD-42B7-8019-672CD7B3694D}" destId="{7A2683F8-20E3-4FE0-985B-51FDC9F3A63E}" srcOrd="0" destOrd="0" presId="urn:microsoft.com/office/officeart/2005/8/layout/list1"/>
    <dgm:cxn modelId="{FAB0019B-C071-4782-84BC-703E5AAAD15C}" type="presOf" srcId="{FBF97E9D-749C-4196-9A28-97528153CBE1}" destId="{B75E4671-0F18-4290-BD19-1B82865FF5F4}" srcOrd="0" destOrd="0" presId="urn:microsoft.com/office/officeart/2005/8/layout/list1"/>
    <dgm:cxn modelId="{4C26FBCA-D918-4D4A-BDB2-05BE42CF4EC5}" type="presOf" srcId="{687774A2-BAF9-44CA-A589-9A3D28A43474}" destId="{7CFE86F3-2CD3-4442-996D-DF9D235D3906}" srcOrd="0" destOrd="0" presId="urn:microsoft.com/office/officeart/2005/8/layout/list1"/>
    <dgm:cxn modelId="{2B33C019-26ED-4AD0-B4FA-2CE4A6F880A8}" type="presParOf" srcId="{7CFE86F3-2CD3-4442-996D-DF9D235D3906}" destId="{BC6F83B2-45E2-4666-B2CD-804BD885ABE4}" srcOrd="0" destOrd="0" presId="urn:microsoft.com/office/officeart/2005/8/layout/list1"/>
    <dgm:cxn modelId="{0D227696-AA23-42C2-8C05-7EEDC744906A}" type="presParOf" srcId="{BC6F83B2-45E2-4666-B2CD-804BD885ABE4}" destId="{7A2683F8-20E3-4FE0-985B-51FDC9F3A63E}" srcOrd="0" destOrd="0" presId="urn:microsoft.com/office/officeart/2005/8/layout/list1"/>
    <dgm:cxn modelId="{30EADC44-609D-4F7C-B520-1284EDB71E15}" type="presParOf" srcId="{BC6F83B2-45E2-4666-B2CD-804BD885ABE4}" destId="{0EF795E4-E5E9-4356-9ED7-44C5B5AD7E15}" srcOrd="1" destOrd="0" presId="urn:microsoft.com/office/officeart/2005/8/layout/list1"/>
    <dgm:cxn modelId="{DFC75326-2978-4280-A23B-9306F253D057}" type="presParOf" srcId="{7CFE86F3-2CD3-4442-996D-DF9D235D3906}" destId="{77F34E68-9F8D-4B9A-A5ED-2FA7D0DA0171}" srcOrd="1" destOrd="0" presId="urn:microsoft.com/office/officeart/2005/8/layout/list1"/>
    <dgm:cxn modelId="{028FE415-07B6-4241-A2B7-843821B5A2CD}" type="presParOf" srcId="{7CFE86F3-2CD3-4442-996D-DF9D235D3906}" destId="{B75E4671-0F18-4290-BD19-1B82865FF5F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AF66B5-8878-4C56-B9A2-B260772F691D}" type="doc">
      <dgm:prSet loTypeId="urn:microsoft.com/office/officeart/2005/8/layout/chevron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A74CB92-9F9B-41CC-BE59-07EB975BE61C}">
      <dgm:prSet phldrT="[Text]"/>
      <dgm:spPr/>
      <dgm:t>
        <a:bodyPr/>
        <a:lstStyle/>
        <a:p>
          <a:r>
            <a:rPr lang="ka-GE"/>
            <a:t>დამატება</a:t>
          </a:r>
          <a:endParaRPr lang="en-US"/>
        </a:p>
      </dgm:t>
    </dgm:pt>
    <dgm:pt modelId="{3C96E8A1-3B16-49D5-A91F-24565F5C25B0}" type="parTrans" cxnId="{7DB343AF-336A-4CB7-9E87-66FD1FA4847D}">
      <dgm:prSet/>
      <dgm:spPr/>
      <dgm:t>
        <a:bodyPr/>
        <a:lstStyle/>
        <a:p>
          <a:endParaRPr lang="en-US"/>
        </a:p>
      </dgm:t>
    </dgm:pt>
    <dgm:pt modelId="{356CD1CE-B2B6-426A-9C2A-B4610B9167D9}" type="sibTrans" cxnId="{7DB343AF-336A-4CB7-9E87-66FD1FA4847D}">
      <dgm:prSet/>
      <dgm:spPr/>
      <dgm:t>
        <a:bodyPr/>
        <a:lstStyle/>
        <a:p>
          <a:endParaRPr lang="en-US"/>
        </a:p>
      </dgm:t>
    </dgm:pt>
    <dgm:pt modelId="{9F7BAED4-A35F-4153-AEE6-C4291B156C4E}">
      <dgm:prSet phldrT="[Text]"/>
      <dgm:spPr/>
      <dgm:t>
        <a:bodyPr/>
        <a:lstStyle/>
        <a:p>
          <a:r>
            <a:rPr lang="ka-GE"/>
            <a:t>სპეციალური ფორმის შევსების შემდეგ ბაზაში მარტივად ემატება პაციენტი და მასთან ერთად მისი პირადი ინფორმაცია და ჯანმრთელობის სტატუსი.</a:t>
          </a:r>
          <a:endParaRPr lang="en-US"/>
        </a:p>
      </dgm:t>
    </dgm:pt>
    <dgm:pt modelId="{8DF0C57A-33DD-4328-90B4-C33C32F55F54}" type="parTrans" cxnId="{ACF41B12-FA4D-4544-A0B0-BC737EF533E0}">
      <dgm:prSet/>
      <dgm:spPr/>
      <dgm:t>
        <a:bodyPr/>
        <a:lstStyle/>
        <a:p>
          <a:endParaRPr lang="en-US"/>
        </a:p>
      </dgm:t>
    </dgm:pt>
    <dgm:pt modelId="{0303C141-9545-4052-AACF-D678E1E5D6D0}" type="sibTrans" cxnId="{ACF41B12-FA4D-4544-A0B0-BC737EF533E0}">
      <dgm:prSet/>
      <dgm:spPr/>
      <dgm:t>
        <a:bodyPr/>
        <a:lstStyle/>
        <a:p>
          <a:endParaRPr lang="en-US"/>
        </a:p>
      </dgm:t>
    </dgm:pt>
    <dgm:pt modelId="{097FA1FE-53C5-4896-BE9E-967EBF73E0EB}" type="pres">
      <dgm:prSet presAssocID="{65AF66B5-8878-4C56-B9A2-B260772F691D}" presName="linearFlow" presStyleCnt="0">
        <dgm:presLayoutVars>
          <dgm:dir/>
          <dgm:animLvl val="lvl"/>
          <dgm:resizeHandles val="exact"/>
        </dgm:presLayoutVars>
      </dgm:prSet>
      <dgm:spPr/>
    </dgm:pt>
    <dgm:pt modelId="{A62717F7-B833-4CD3-8DF1-87F7943B9FBC}" type="pres">
      <dgm:prSet presAssocID="{4A74CB92-9F9B-41CC-BE59-07EB975BE61C}" presName="composite" presStyleCnt="0"/>
      <dgm:spPr/>
    </dgm:pt>
    <dgm:pt modelId="{3C143450-7318-4A21-8E3B-F3387A4FDC07}" type="pres">
      <dgm:prSet presAssocID="{4A74CB92-9F9B-41CC-BE59-07EB975BE61C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131864BE-83B3-4D9C-AD19-9BE558421F2C}" type="pres">
      <dgm:prSet presAssocID="{4A74CB92-9F9B-41CC-BE59-07EB975BE61C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ACF41B12-FA4D-4544-A0B0-BC737EF533E0}" srcId="{4A74CB92-9F9B-41CC-BE59-07EB975BE61C}" destId="{9F7BAED4-A35F-4153-AEE6-C4291B156C4E}" srcOrd="0" destOrd="0" parTransId="{8DF0C57A-33DD-4328-90B4-C33C32F55F54}" sibTransId="{0303C141-9545-4052-AACF-D678E1E5D6D0}"/>
    <dgm:cxn modelId="{E7F4BF20-778D-46F6-9BE9-4D483D978765}" type="presOf" srcId="{9F7BAED4-A35F-4153-AEE6-C4291B156C4E}" destId="{131864BE-83B3-4D9C-AD19-9BE558421F2C}" srcOrd="0" destOrd="0" presId="urn:microsoft.com/office/officeart/2005/8/layout/chevron2"/>
    <dgm:cxn modelId="{2BCBEC7A-0D5E-4CF0-9391-A759BAF4BCC8}" type="presOf" srcId="{4A74CB92-9F9B-41CC-BE59-07EB975BE61C}" destId="{3C143450-7318-4A21-8E3B-F3387A4FDC07}" srcOrd="0" destOrd="0" presId="urn:microsoft.com/office/officeart/2005/8/layout/chevron2"/>
    <dgm:cxn modelId="{41B1438C-ADB4-4C5E-81F5-DF08868B4C21}" type="presOf" srcId="{65AF66B5-8878-4C56-B9A2-B260772F691D}" destId="{097FA1FE-53C5-4896-BE9E-967EBF73E0EB}" srcOrd="0" destOrd="0" presId="urn:microsoft.com/office/officeart/2005/8/layout/chevron2"/>
    <dgm:cxn modelId="{7DB343AF-336A-4CB7-9E87-66FD1FA4847D}" srcId="{65AF66B5-8878-4C56-B9A2-B260772F691D}" destId="{4A74CB92-9F9B-41CC-BE59-07EB975BE61C}" srcOrd="0" destOrd="0" parTransId="{3C96E8A1-3B16-49D5-A91F-24565F5C25B0}" sibTransId="{356CD1CE-B2B6-426A-9C2A-B4610B9167D9}"/>
    <dgm:cxn modelId="{3B56747C-D5FA-4118-B6EA-9EBDBBBDE87F}" type="presParOf" srcId="{097FA1FE-53C5-4896-BE9E-967EBF73E0EB}" destId="{A62717F7-B833-4CD3-8DF1-87F7943B9FBC}" srcOrd="0" destOrd="0" presId="urn:microsoft.com/office/officeart/2005/8/layout/chevron2"/>
    <dgm:cxn modelId="{71941E5E-E4DB-467D-B752-04F85443AACA}" type="presParOf" srcId="{A62717F7-B833-4CD3-8DF1-87F7943B9FBC}" destId="{3C143450-7318-4A21-8E3B-F3387A4FDC07}" srcOrd="0" destOrd="0" presId="urn:microsoft.com/office/officeart/2005/8/layout/chevron2"/>
    <dgm:cxn modelId="{F2FED8D0-0D8D-41BF-B1B3-CC945C548A3F}" type="presParOf" srcId="{A62717F7-B833-4CD3-8DF1-87F7943B9FBC}" destId="{131864BE-83B3-4D9C-AD19-9BE558421F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AF66B5-8878-4C56-B9A2-B260772F691D}" type="doc">
      <dgm:prSet loTypeId="urn:microsoft.com/office/officeart/2005/8/layout/chevr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A74CB92-9F9B-41CC-BE59-07EB975BE61C}">
      <dgm:prSet phldrT="[Text]"/>
      <dgm:spPr/>
      <dgm:t>
        <a:bodyPr/>
        <a:lstStyle/>
        <a:p>
          <a:r>
            <a:rPr lang="ka-GE"/>
            <a:t>ნახვა</a:t>
          </a:r>
          <a:endParaRPr lang="en-US"/>
        </a:p>
      </dgm:t>
    </dgm:pt>
    <dgm:pt modelId="{3C96E8A1-3B16-49D5-A91F-24565F5C25B0}" type="parTrans" cxnId="{7DB343AF-336A-4CB7-9E87-66FD1FA4847D}">
      <dgm:prSet/>
      <dgm:spPr/>
      <dgm:t>
        <a:bodyPr/>
        <a:lstStyle/>
        <a:p>
          <a:endParaRPr lang="en-US"/>
        </a:p>
      </dgm:t>
    </dgm:pt>
    <dgm:pt modelId="{356CD1CE-B2B6-426A-9C2A-B4610B9167D9}" type="sibTrans" cxnId="{7DB343AF-336A-4CB7-9E87-66FD1FA4847D}">
      <dgm:prSet/>
      <dgm:spPr/>
      <dgm:t>
        <a:bodyPr/>
        <a:lstStyle/>
        <a:p>
          <a:endParaRPr lang="en-US"/>
        </a:p>
      </dgm:t>
    </dgm:pt>
    <dgm:pt modelId="{9F7BAED4-A35F-4153-AEE6-C4291B156C4E}">
      <dgm:prSet phldrT="[Text]"/>
      <dgm:spPr/>
      <dgm:t>
        <a:bodyPr/>
        <a:lstStyle/>
        <a:p>
          <a:r>
            <a:rPr lang="ka-GE"/>
            <a:t>დამატებული პაციენტები ბაზაში შეგიძლიათ მონახოთ ძალიან მარტივად პირადი ნომრის საშუალებით და შეგიძლიათ ნახოთ სხვა ინფორმაციები მის შესახებ.</a:t>
          </a:r>
          <a:endParaRPr lang="en-US"/>
        </a:p>
      </dgm:t>
    </dgm:pt>
    <dgm:pt modelId="{8DF0C57A-33DD-4328-90B4-C33C32F55F54}" type="parTrans" cxnId="{ACF41B12-FA4D-4544-A0B0-BC737EF533E0}">
      <dgm:prSet/>
      <dgm:spPr/>
      <dgm:t>
        <a:bodyPr/>
        <a:lstStyle/>
        <a:p>
          <a:endParaRPr lang="en-US"/>
        </a:p>
      </dgm:t>
    </dgm:pt>
    <dgm:pt modelId="{0303C141-9545-4052-AACF-D678E1E5D6D0}" type="sibTrans" cxnId="{ACF41B12-FA4D-4544-A0B0-BC737EF533E0}">
      <dgm:prSet/>
      <dgm:spPr/>
      <dgm:t>
        <a:bodyPr/>
        <a:lstStyle/>
        <a:p>
          <a:endParaRPr lang="en-US"/>
        </a:p>
      </dgm:t>
    </dgm:pt>
    <dgm:pt modelId="{097FA1FE-53C5-4896-BE9E-967EBF73E0EB}" type="pres">
      <dgm:prSet presAssocID="{65AF66B5-8878-4C56-B9A2-B260772F691D}" presName="linearFlow" presStyleCnt="0">
        <dgm:presLayoutVars>
          <dgm:dir/>
          <dgm:animLvl val="lvl"/>
          <dgm:resizeHandles val="exact"/>
        </dgm:presLayoutVars>
      </dgm:prSet>
      <dgm:spPr/>
    </dgm:pt>
    <dgm:pt modelId="{A62717F7-B833-4CD3-8DF1-87F7943B9FBC}" type="pres">
      <dgm:prSet presAssocID="{4A74CB92-9F9B-41CC-BE59-07EB975BE61C}" presName="composite" presStyleCnt="0"/>
      <dgm:spPr/>
    </dgm:pt>
    <dgm:pt modelId="{3C143450-7318-4A21-8E3B-F3387A4FDC07}" type="pres">
      <dgm:prSet presAssocID="{4A74CB92-9F9B-41CC-BE59-07EB975BE61C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131864BE-83B3-4D9C-AD19-9BE558421F2C}" type="pres">
      <dgm:prSet presAssocID="{4A74CB92-9F9B-41CC-BE59-07EB975BE61C}" presName="descendantText" presStyleLbl="alignAcc1" presStyleIdx="0" presStyleCnt="1" custLinFactNeighborY="1749">
        <dgm:presLayoutVars>
          <dgm:bulletEnabled val="1"/>
        </dgm:presLayoutVars>
      </dgm:prSet>
      <dgm:spPr/>
    </dgm:pt>
  </dgm:ptLst>
  <dgm:cxnLst>
    <dgm:cxn modelId="{ACF41B12-FA4D-4544-A0B0-BC737EF533E0}" srcId="{4A74CB92-9F9B-41CC-BE59-07EB975BE61C}" destId="{9F7BAED4-A35F-4153-AEE6-C4291B156C4E}" srcOrd="0" destOrd="0" parTransId="{8DF0C57A-33DD-4328-90B4-C33C32F55F54}" sibTransId="{0303C141-9545-4052-AACF-D678E1E5D6D0}"/>
    <dgm:cxn modelId="{E7F4BF20-778D-46F6-9BE9-4D483D978765}" type="presOf" srcId="{9F7BAED4-A35F-4153-AEE6-C4291B156C4E}" destId="{131864BE-83B3-4D9C-AD19-9BE558421F2C}" srcOrd="0" destOrd="0" presId="urn:microsoft.com/office/officeart/2005/8/layout/chevron2"/>
    <dgm:cxn modelId="{2BCBEC7A-0D5E-4CF0-9391-A759BAF4BCC8}" type="presOf" srcId="{4A74CB92-9F9B-41CC-BE59-07EB975BE61C}" destId="{3C143450-7318-4A21-8E3B-F3387A4FDC07}" srcOrd="0" destOrd="0" presId="urn:microsoft.com/office/officeart/2005/8/layout/chevron2"/>
    <dgm:cxn modelId="{41B1438C-ADB4-4C5E-81F5-DF08868B4C21}" type="presOf" srcId="{65AF66B5-8878-4C56-B9A2-B260772F691D}" destId="{097FA1FE-53C5-4896-BE9E-967EBF73E0EB}" srcOrd="0" destOrd="0" presId="urn:microsoft.com/office/officeart/2005/8/layout/chevron2"/>
    <dgm:cxn modelId="{7DB343AF-336A-4CB7-9E87-66FD1FA4847D}" srcId="{65AF66B5-8878-4C56-B9A2-B260772F691D}" destId="{4A74CB92-9F9B-41CC-BE59-07EB975BE61C}" srcOrd="0" destOrd="0" parTransId="{3C96E8A1-3B16-49D5-A91F-24565F5C25B0}" sibTransId="{356CD1CE-B2B6-426A-9C2A-B4610B9167D9}"/>
    <dgm:cxn modelId="{3B56747C-D5FA-4118-B6EA-9EBDBBBDE87F}" type="presParOf" srcId="{097FA1FE-53C5-4896-BE9E-967EBF73E0EB}" destId="{A62717F7-B833-4CD3-8DF1-87F7943B9FBC}" srcOrd="0" destOrd="0" presId="urn:microsoft.com/office/officeart/2005/8/layout/chevron2"/>
    <dgm:cxn modelId="{71941E5E-E4DB-467D-B752-04F85443AACA}" type="presParOf" srcId="{A62717F7-B833-4CD3-8DF1-87F7943B9FBC}" destId="{3C143450-7318-4A21-8E3B-F3387A4FDC07}" srcOrd="0" destOrd="0" presId="urn:microsoft.com/office/officeart/2005/8/layout/chevron2"/>
    <dgm:cxn modelId="{F2FED8D0-0D8D-41BF-B1B3-CC945C548A3F}" type="presParOf" srcId="{A62717F7-B833-4CD3-8DF1-87F7943B9FBC}" destId="{131864BE-83B3-4D9C-AD19-9BE558421F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AF66B5-8878-4C56-B9A2-B260772F691D}" type="doc">
      <dgm:prSet loTypeId="urn:microsoft.com/office/officeart/2005/8/layout/chevron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A74CB92-9F9B-41CC-BE59-07EB975BE61C}">
      <dgm:prSet phldrT="[Text]"/>
      <dgm:spPr/>
      <dgm:t>
        <a:bodyPr/>
        <a:lstStyle/>
        <a:p>
          <a:r>
            <a:rPr lang="ka-GE"/>
            <a:t>შეცვლა</a:t>
          </a:r>
          <a:endParaRPr lang="en-US"/>
        </a:p>
      </dgm:t>
    </dgm:pt>
    <dgm:pt modelId="{3C96E8A1-3B16-49D5-A91F-24565F5C25B0}" type="parTrans" cxnId="{7DB343AF-336A-4CB7-9E87-66FD1FA4847D}">
      <dgm:prSet/>
      <dgm:spPr/>
      <dgm:t>
        <a:bodyPr/>
        <a:lstStyle/>
        <a:p>
          <a:endParaRPr lang="en-US"/>
        </a:p>
      </dgm:t>
    </dgm:pt>
    <dgm:pt modelId="{356CD1CE-B2B6-426A-9C2A-B4610B9167D9}" type="sibTrans" cxnId="{7DB343AF-336A-4CB7-9E87-66FD1FA4847D}">
      <dgm:prSet/>
      <dgm:spPr/>
      <dgm:t>
        <a:bodyPr/>
        <a:lstStyle/>
        <a:p>
          <a:endParaRPr lang="en-US"/>
        </a:p>
      </dgm:t>
    </dgm:pt>
    <dgm:pt modelId="{9F7BAED4-A35F-4153-AEE6-C4291B156C4E}">
      <dgm:prSet phldrT="[Text]"/>
      <dgm:spPr/>
      <dgm:t>
        <a:bodyPr/>
        <a:lstStyle/>
        <a:p>
          <a:r>
            <a:rPr lang="ka-GE"/>
            <a:t>თუ პაციენტის სტატუსი შეიცვლება, იგი გამოჯანმრთელდება ან მდგომარეობა უკიდურესი გახდება, ეს შეგიძლიათ ბაზაში შეცვალოთ ძალიან მარტივი ოპერაციით.</a:t>
          </a:r>
          <a:endParaRPr lang="en-US"/>
        </a:p>
      </dgm:t>
    </dgm:pt>
    <dgm:pt modelId="{8DF0C57A-33DD-4328-90B4-C33C32F55F54}" type="parTrans" cxnId="{ACF41B12-FA4D-4544-A0B0-BC737EF533E0}">
      <dgm:prSet/>
      <dgm:spPr/>
      <dgm:t>
        <a:bodyPr/>
        <a:lstStyle/>
        <a:p>
          <a:endParaRPr lang="en-US"/>
        </a:p>
      </dgm:t>
    </dgm:pt>
    <dgm:pt modelId="{0303C141-9545-4052-AACF-D678E1E5D6D0}" type="sibTrans" cxnId="{ACF41B12-FA4D-4544-A0B0-BC737EF533E0}">
      <dgm:prSet/>
      <dgm:spPr/>
      <dgm:t>
        <a:bodyPr/>
        <a:lstStyle/>
        <a:p>
          <a:endParaRPr lang="en-US"/>
        </a:p>
      </dgm:t>
    </dgm:pt>
    <dgm:pt modelId="{097FA1FE-53C5-4896-BE9E-967EBF73E0EB}" type="pres">
      <dgm:prSet presAssocID="{65AF66B5-8878-4C56-B9A2-B260772F691D}" presName="linearFlow" presStyleCnt="0">
        <dgm:presLayoutVars>
          <dgm:dir/>
          <dgm:animLvl val="lvl"/>
          <dgm:resizeHandles val="exact"/>
        </dgm:presLayoutVars>
      </dgm:prSet>
      <dgm:spPr/>
    </dgm:pt>
    <dgm:pt modelId="{A62717F7-B833-4CD3-8DF1-87F7943B9FBC}" type="pres">
      <dgm:prSet presAssocID="{4A74CB92-9F9B-41CC-BE59-07EB975BE61C}" presName="composite" presStyleCnt="0"/>
      <dgm:spPr/>
    </dgm:pt>
    <dgm:pt modelId="{3C143450-7318-4A21-8E3B-F3387A4FDC07}" type="pres">
      <dgm:prSet presAssocID="{4A74CB92-9F9B-41CC-BE59-07EB975BE61C}" presName="parentText" presStyleLbl="alignNode1" presStyleIdx="0" presStyleCnt="1" custLinFactNeighborY="-2274">
        <dgm:presLayoutVars>
          <dgm:chMax val="1"/>
          <dgm:bulletEnabled val="1"/>
        </dgm:presLayoutVars>
      </dgm:prSet>
      <dgm:spPr/>
    </dgm:pt>
    <dgm:pt modelId="{131864BE-83B3-4D9C-AD19-9BE558421F2C}" type="pres">
      <dgm:prSet presAssocID="{4A74CB92-9F9B-41CC-BE59-07EB975BE61C}" presName="descendantText" presStyleLbl="alignAcc1" presStyleIdx="0" presStyleCnt="1" custLinFactNeighborY="5247">
        <dgm:presLayoutVars>
          <dgm:bulletEnabled val="1"/>
        </dgm:presLayoutVars>
      </dgm:prSet>
      <dgm:spPr/>
    </dgm:pt>
  </dgm:ptLst>
  <dgm:cxnLst>
    <dgm:cxn modelId="{ACF41B12-FA4D-4544-A0B0-BC737EF533E0}" srcId="{4A74CB92-9F9B-41CC-BE59-07EB975BE61C}" destId="{9F7BAED4-A35F-4153-AEE6-C4291B156C4E}" srcOrd="0" destOrd="0" parTransId="{8DF0C57A-33DD-4328-90B4-C33C32F55F54}" sibTransId="{0303C141-9545-4052-AACF-D678E1E5D6D0}"/>
    <dgm:cxn modelId="{E7F4BF20-778D-46F6-9BE9-4D483D978765}" type="presOf" srcId="{9F7BAED4-A35F-4153-AEE6-C4291B156C4E}" destId="{131864BE-83B3-4D9C-AD19-9BE558421F2C}" srcOrd="0" destOrd="0" presId="urn:microsoft.com/office/officeart/2005/8/layout/chevron2"/>
    <dgm:cxn modelId="{2BCBEC7A-0D5E-4CF0-9391-A759BAF4BCC8}" type="presOf" srcId="{4A74CB92-9F9B-41CC-BE59-07EB975BE61C}" destId="{3C143450-7318-4A21-8E3B-F3387A4FDC07}" srcOrd="0" destOrd="0" presId="urn:microsoft.com/office/officeart/2005/8/layout/chevron2"/>
    <dgm:cxn modelId="{41B1438C-ADB4-4C5E-81F5-DF08868B4C21}" type="presOf" srcId="{65AF66B5-8878-4C56-B9A2-B260772F691D}" destId="{097FA1FE-53C5-4896-BE9E-967EBF73E0EB}" srcOrd="0" destOrd="0" presId="urn:microsoft.com/office/officeart/2005/8/layout/chevron2"/>
    <dgm:cxn modelId="{7DB343AF-336A-4CB7-9E87-66FD1FA4847D}" srcId="{65AF66B5-8878-4C56-B9A2-B260772F691D}" destId="{4A74CB92-9F9B-41CC-BE59-07EB975BE61C}" srcOrd="0" destOrd="0" parTransId="{3C96E8A1-3B16-49D5-A91F-24565F5C25B0}" sibTransId="{356CD1CE-B2B6-426A-9C2A-B4610B9167D9}"/>
    <dgm:cxn modelId="{3B56747C-D5FA-4118-B6EA-9EBDBBBDE87F}" type="presParOf" srcId="{097FA1FE-53C5-4896-BE9E-967EBF73E0EB}" destId="{A62717F7-B833-4CD3-8DF1-87F7943B9FBC}" srcOrd="0" destOrd="0" presId="urn:microsoft.com/office/officeart/2005/8/layout/chevron2"/>
    <dgm:cxn modelId="{71941E5E-E4DB-467D-B752-04F85443AACA}" type="presParOf" srcId="{A62717F7-B833-4CD3-8DF1-87F7943B9FBC}" destId="{3C143450-7318-4A21-8E3B-F3387A4FDC07}" srcOrd="0" destOrd="0" presId="urn:microsoft.com/office/officeart/2005/8/layout/chevron2"/>
    <dgm:cxn modelId="{F2FED8D0-0D8D-41BF-B1B3-CC945C548A3F}" type="presParOf" srcId="{A62717F7-B833-4CD3-8DF1-87F7943B9FBC}" destId="{131864BE-83B3-4D9C-AD19-9BE558421F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F02711-D9DD-4D94-979B-F62E6B5F8C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98ECA5-7861-41A5-92B9-0C0135EE0BE5}">
      <dgm:prSet phldrT="[Text]"/>
      <dgm:spPr/>
      <dgm:t>
        <a:bodyPr/>
        <a:lstStyle/>
        <a:p>
          <a:r>
            <a:rPr lang="ka-GE"/>
            <a:t>რატომ ,,</a:t>
          </a:r>
          <a:r>
            <a:rPr lang="en-US"/>
            <a:t>CovidSim</a:t>
          </a:r>
          <a:r>
            <a:rPr lang="ka-GE"/>
            <a:t>“? ანუ რა ხდის ამ პროდუქტს განსაკუთრებულს?</a:t>
          </a:r>
          <a:endParaRPr lang="en-US"/>
        </a:p>
      </dgm:t>
    </dgm:pt>
    <dgm:pt modelId="{13C9E495-0B9D-478A-9965-D9987B40CF7B}" type="parTrans" cxnId="{0AA9B129-2380-4EE8-BEA6-DA9CE509566D}">
      <dgm:prSet/>
      <dgm:spPr/>
      <dgm:t>
        <a:bodyPr/>
        <a:lstStyle/>
        <a:p>
          <a:endParaRPr lang="en-US"/>
        </a:p>
      </dgm:t>
    </dgm:pt>
    <dgm:pt modelId="{98D41A9A-F3BE-4B5B-BABF-41974792737F}" type="sibTrans" cxnId="{0AA9B129-2380-4EE8-BEA6-DA9CE509566D}">
      <dgm:prSet/>
      <dgm:spPr/>
      <dgm:t>
        <a:bodyPr/>
        <a:lstStyle/>
        <a:p>
          <a:endParaRPr lang="en-US"/>
        </a:p>
      </dgm:t>
    </dgm:pt>
    <dgm:pt modelId="{BE41652D-4446-4A45-BAD6-ED565801BD0C}">
      <dgm:prSet phldrT="[Text]"/>
      <dgm:spPr/>
      <dgm:t>
        <a:bodyPr/>
        <a:lstStyle/>
        <a:p>
          <a:r>
            <a:rPr lang="ka-GE"/>
            <a:t> </a:t>
          </a:r>
          <a:r>
            <a:rPr lang="en-US"/>
            <a:t>,,CovidSim” </a:t>
          </a:r>
          <a:r>
            <a:rPr lang="ka-GE"/>
            <a:t>აპლიკაცია არის სწრაფი, ხელმისაწვდომი, გათვლილია ავტომატურად დაშვებულ შეცდომებზე და სპეციალურად მორგებული არის კორონავირუსით დაავადებული პაციენტების პროფილზე.</a:t>
          </a:r>
          <a:endParaRPr lang="en-US"/>
        </a:p>
      </dgm:t>
    </dgm:pt>
    <dgm:pt modelId="{7C951D6C-234C-4A32-8688-1AAF577D825B}" type="parTrans" cxnId="{F54B845B-02A9-44E5-A0CF-958D94FDF74D}">
      <dgm:prSet/>
      <dgm:spPr/>
      <dgm:t>
        <a:bodyPr/>
        <a:lstStyle/>
        <a:p>
          <a:endParaRPr lang="en-US"/>
        </a:p>
      </dgm:t>
    </dgm:pt>
    <dgm:pt modelId="{3FA5D89E-98FA-41A1-80EB-A5D4A9A6CE7F}" type="sibTrans" cxnId="{F54B845B-02A9-44E5-A0CF-958D94FDF74D}">
      <dgm:prSet/>
      <dgm:spPr/>
      <dgm:t>
        <a:bodyPr/>
        <a:lstStyle/>
        <a:p>
          <a:endParaRPr lang="en-US"/>
        </a:p>
      </dgm:t>
    </dgm:pt>
    <dgm:pt modelId="{870CDDE1-0499-4EF4-9ADA-DA6995799B46}" type="pres">
      <dgm:prSet presAssocID="{AEF02711-D9DD-4D94-979B-F62E6B5F8CF8}" presName="linear" presStyleCnt="0">
        <dgm:presLayoutVars>
          <dgm:animLvl val="lvl"/>
          <dgm:resizeHandles val="exact"/>
        </dgm:presLayoutVars>
      </dgm:prSet>
      <dgm:spPr/>
    </dgm:pt>
    <dgm:pt modelId="{BE89B6FE-B06E-4BD3-8012-92AB9F3DC0D5}" type="pres">
      <dgm:prSet presAssocID="{3A98ECA5-7861-41A5-92B9-0C0135EE0B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3C647BF-0AAC-4998-BB92-69CC399CC8E5}" type="pres">
      <dgm:prSet presAssocID="{3A98ECA5-7861-41A5-92B9-0C0135EE0B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0F0921F-30BB-4955-A129-818AAE520ABF}" type="presOf" srcId="{BE41652D-4446-4A45-BAD6-ED565801BD0C}" destId="{D3C647BF-0AAC-4998-BB92-69CC399CC8E5}" srcOrd="0" destOrd="0" presId="urn:microsoft.com/office/officeart/2005/8/layout/vList2"/>
    <dgm:cxn modelId="{0AA9B129-2380-4EE8-BEA6-DA9CE509566D}" srcId="{AEF02711-D9DD-4D94-979B-F62E6B5F8CF8}" destId="{3A98ECA5-7861-41A5-92B9-0C0135EE0BE5}" srcOrd="0" destOrd="0" parTransId="{13C9E495-0B9D-478A-9965-D9987B40CF7B}" sibTransId="{98D41A9A-F3BE-4B5B-BABF-41974792737F}"/>
    <dgm:cxn modelId="{F54B845B-02A9-44E5-A0CF-958D94FDF74D}" srcId="{3A98ECA5-7861-41A5-92B9-0C0135EE0BE5}" destId="{BE41652D-4446-4A45-BAD6-ED565801BD0C}" srcOrd="0" destOrd="0" parTransId="{7C951D6C-234C-4A32-8688-1AAF577D825B}" sibTransId="{3FA5D89E-98FA-41A1-80EB-A5D4A9A6CE7F}"/>
    <dgm:cxn modelId="{8F60AD48-186E-472F-98DA-ED3C296309E1}" type="presOf" srcId="{3A98ECA5-7861-41A5-92B9-0C0135EE0BE5}" destId="{BE89B6FE-B06E-4BD3-8012-92AB9F3DC0D5}" srcOrd="0" destOrd="0" presId="urn:microsoft.com/office/officeart/2005/8/layout/vList2"/>
    <dgm:cxn modelId="{0E5D0AE8-DCF3-4250-B968-555155649612}" type="presOf" srcId="{AEF02711-D9DD-4D94-979B-F62E6B5F8CF8}" destId="{870CDDE1-0499-4EF4-9ADA-DA6995799B46}" srcOrd="0" destOrd="0" presId="urn:microsoft.com/office/officeart/2005/8/layout/vList2"/>
    <dgm:cxn modelId="{ED0DDEAB-E6DC-4236-9F3E-0FE86658F5D7}" type="presParOf" srcId="{870CDDE1-0499-4EF4-9ADA-DA6995799B46}" destId="{BE89B6FE-B06E-4BD3-8012-92AB9F3DC0D5}" srcOrd="0" destOrd="0" presId="urn:microsoft.com/office/officeart/2005/8/layout/vList2"/>
    <dgm:cxn modelId="{A477C934-D2D2-454C-B798-F7972E6148DA}" type="presParOf" srcId="{870CDDE1-0499-4EF4-9ADA-DA6995799B46}" destId="{D3C647BF-0AAC-4998-BB92-69CC399CC8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F02711-D9DD-4D94-979B-F62E6B5F8CF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98ECA5-7861-41A5-92B9-0C0135EE0BE5}">
      <dgm:prSet phldrT="[Text]" custT="1"/>
      <dgm:spPr/>
      <dgm:t>
        <a:bodyPr/>
        <a:lstStyle/>
        <a:p>
          <a:r>
            <a:rPr lang="ka-GE" sz="1900"/>
            <a:t>ვინ არის სამიზნე აუდიტორია და მომხმარებელი?</a:t>
          </a:r>
          <a:endParaRPr lang="en-US" sz="1900"/>
        </a:p>
      </dgm:t>
    </dgm:pt>
    <dgm:pt modelId="{13C9E495-0B9D-478A-9965-D9987B40CF7B}" type="parTrans" cxnId="{0AA9B129-2380-4EE8-BEA6-DA9CE509566D}">
      <dgm:prSet/>
      <dgm:spPr/>
      <dgm:t>
        <a:bodyPr/>
        <a:lstStyle/>
        <a:p>
          <a:endParaRPr lang="en-US"/>
        </a:p>
      </dgm:t>
    </dgm:pt>
    <dgm:pt modelId="{98D41A9A-F3BE-4B5B-BABF-41974792737F}" type="sibTrans" cxnId="{0AA9B129-2380-4EE8-BEA6-DA9CE509566D}">
      <dgm:prSet/>
      <dgm:spPr/>
      <dgm:t>
        <a:bodyPr/>
        <a:lstStyle/>
        <a:p>
          <a:endParaRPr lang="en-US"/>
        </a:p>
      </dgm:t>
    </dgm:pt>
    <dgm:pt modelId="{BE41652D-4446-4A45-BAD6-ED565801BD0C}">
      <dgm:prSet phldrT="[Text]" custT="1"/>
      <dgm:spPr/>
      <dgm:t>
        <a:bodyPr/>
        <a:lstStyle/>
        <a:p>
          <a:r>
            <a:rPr lang="ka-GE" sz="1500"/>
            <a:t> პროდუქტი გათვლილია საავადმყოფო/კლინიკებსა და მსგავს დაწესებულებებზე, სადაც სჭირდებათ ისეთი პროგრამები, რომლებიც საქმეს სწრაფად შეასრულებენ, რათა მეტი დრო დარჩეთ მომსახურე პერსონალს სხვა საქმეებისათვის.</a:t>
          </a:r>
          <a:endParaRPr lang="en-US" sz="1500"/>
        </a:p>
      </dgm:t>
    </dgm:pt>
    <dgm:pt modelId="{7C951D6C-234C-4A32-8688-1AAF577D825B}" type="parTrans" cxnId="{F54B845B-02A9-44E5-A0CF-958D94FDF74D}">
      <dgm:prSet/>
      <dgm:spPr/>
      <dgm:t>
        <a:bodyPr/>
        <a:lstStyle/>
        <a:p>
          <a:endParaRPr lang="en-US"/>
        </a:p>
      </dgm:t>
    </dgm:pt>
    <dgm:pt modelId="{3FA5D89E-98FA-41A1-80EB-A5D4A9A6CE7F}" type="sibTrans" cxnId="{F54B845B-02A9-44E5-A0CF-958D94FDF74D}">
      <dgm:prSet/>
      <dgm:spPr/>
      <dgm:t>
        <a:bodyPr/>
        <a:lstStyle/>
        <a:p>
          <a:endParaRPr lang="en-US"/>
        </a:p>
      </dgm:t>
    </dgm:pt>
    <dgm:pt modelId="{870CDDE1-0499-4EF4-9ADA-DA6995799B46}" type="pres">
      <dgm:prSet presAssocID="{AEF02711-D9DD-4D94-979B-F62E6B5F8CF8}" presName="linear" presStyleCnt="0">
        <dgm:presLayoutVars>
          <dgm:animLvl val="lvl"/>
          <dgm:resizeHandles val="exact"/>
        </dgm:presLayoutVars>
      </dgm:prSet>
      <dgm:spPr/>
    </dgm:pt>
    <dgm:pt modelId="{BE89B6FE-B06E-4BD3-8012-92AB9F3DC0D5}" type="pres">
      <dgm:prSet presAssocID="{3A98ECA5-7861-41A5-92B9-0C0135EE0B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3C647BF-0AAC-4998-BB92-69CC399CC8E5}" type="pres">
      <dgm:prSet presAssocID="{3A98ECA5-7861-41A5-92B9-0C0135EE0BE5}" presName="childText" presStyleLbl="revTx" presStyleIdx="0" presStyleCnt="1" custScaleY="134842">
        <dgm:presLayoutVars>
          <dgm:bulletEnabled val="1"/>
        </dgm:presLayoutVars>
      </dgm:prSet>
      <dgm:spPr/>
    </dgm:pt>
  </dgm:ptLst>
  <dgm:cxnLst>
    <dgm:cxn modelId="{B0F0921F-30BB-4955-A129-818AAE520ABF}" type="presOf" srcId="{BE41652D-4446-4A45-BAD6-ED565801BD0C}" destId="{D3C647BF-0AAC-4998-BB92-69CC399CC8E5}" srcOrd="0" destOrd="0" presId="urn:microsoft.com/office/officeart/2005/8/layout/vList2"/>
    <dgm:cxn modelId="{0AA9B129-2380-4EE8-BEA6-DA9CE509566D}" srcId="{AEF02711-D9DD-4D94-979B-F62E6B5F8CF8}" destId="{3A98ECA5-7861-41A5-92B9-0C0135EE0BE5}" srcOrd="0" destOrd="0" parTransId="{13C9E495-0B9D-478A-9965-D9987B40CF7B}" sibTransId="{98D41A9A-F3BE-4B5B-BABF-41974792737F}"/>
    <dgm:cxn modelId="{F54B845B-02A9-44E5-A0CF-958D94FDF74D}" srcId="{3A98ECA5-7861-41A5-92B9-0C0135EE0BE5}" destId="{BE41652D-4446-4A45-BAD6-ED565801BD0C}" srcOrd="0" destOrd="0" parTransId="{7C951D6C-234C-4A32-8688-1AAF577D825B}" sibTransId="{3FA5D89E-98FA-41A1-80EB-A5D4A9A6CE7F}"/>
    <dgm:cxn modelId="{8F60AD48-186E-472F-98DA-ED3C296309E1}" type="presOf" srcId="{3A98ECA5-7861-41A5-92B9-0C0135EE0BE5}" destId="{BE89B6FE-B06E-4BD3-8012-92AB9F3DC0D5}" srcOrd="0" destOrd="0" presId="urn:microsoft.com/office/officeart/2005/8/layout/vList2"/>
    <dgm:cxn modelId="{0E5D0AE8-DCF3-4250-B968-555155649612}" type="presOf" srcId="{AEF02711-D9DD-4D94-979B-F62E6B5F8CF8}" destId="{870CDDE1-0499-4EF4-9ADA-DA6995799B46}" srcOrd="0" destOrd="0" presId="urn:microsoft.com/office/officeart/2005/8/layout/vList2"/>
    <dgm:cxn modelId="{ED0DDEAB-E6DC-4236-9F3E-0FE86658F5D7}" type="presParOf" srcId="{870CDDE1-0499-4EF4-9ADA-DA6995799B46}" destId="{BE89B6FE-B06E-4BD3-8012-92AB9F3DC0D5}" srcOrd="0" destOrd="0" presId="urn:microsoft.com/office/officeart/2005/8/layout/vList2"/>
    <dgm:cxn modelId="{A477C934-D2D2-454C-B798-F7972E6148DA}" type="presParOf" srcId="{870CDDE1-0499-4EF4-9ADA-DA6995799B46}" destId="{D3C647BF-0AAC-4998-BB92-69CC399CC8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E4671-0F18-4290-BD19-1B82865FF5F4}">
      <dsp:nvSpPr>
        <dsp:cNvPr id="0" name=""/>
        <dsp:cNvSpPr/>
      </dsp:nvSpPr>
      <dsp:spPr>
        <a:xfrm>
          <a:off x="0" y="173591"/>
          <a:ext cx="7888481" cy="675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234" tIns="229108" rIns="61223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a-GE" sz="1100" kern="1200"/>
            <a:t>სამართავად სასიამოვნო და მარტივი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a-GE" sz="1100" kern="1200"/>
            <a:t>ადვილია მისცე კონკრეტული ბრძანებები და აკონტოროლო შენი სურვილისამებრ.</a:t>
          </a:r>
          <a:endParaRPr lang="en-US" sz="1100" kern="1200"/>
        </a:p>
      </dsp:txBody>
      <dsp:txXfrm>
        <a:off x="0" y="173591"/>
        <a:ext cx="7888481" cy="675674"/>
      </dsp:txXfrm>
    </dsp:sp>
    <dsp:sp modelId="{0EF795E4-E5E9-4356-9ED7-44C5B5AD7E15}">
      <dsp:nvSpPr>
        <dsp:cNvPr id="0" name=""/>
        <dsp:cNvSpPr/>
      </dsp:nvSpPr>
      <dsp:spPr>
        <a:xfrm>
          <a:off x="394424" y="11231"/>
          <a:ext cx="5521936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16" tIns="0" rIns="2087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1800" kern="1200"/>
            <a:t>მარტივი</a:t>
          </a:r>
          <a:endParaRPr lang="en-US" sz="1800" kern="1200"/>
        </a:p>
      </dsp:txBody>
      <dsp:txXfrm>
        <a:off x="410276" y="27083"/>
        <a:ext cx="5490232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E4671-0F18-4290-BD19-1B82865FF5F4}">
      <dsp:nvSpPr>
        <dsp:cNvPr id="0" name=""/>
        <dsp:cNvSpPr/>
      </dsp:nvSpPr>
      <dsp:spPr>
        <a:xfrm>
          <a:off x="0" y="184823"/>
          <a:ext cx="7888481" cy="675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234" tIns="229108" rIns="61223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a-GE" sz="1100" kern="1200"/>
            <a:t>წამში ატარებს ოპერაციებს.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a-GE" sz="1100" kern="1200"/>
            <a:t>აღარ არის საჭირო ქაღალდის სამუშაოს კეთება</a:t>
          </a:r>
          <a:endParaRPr lang="en-US" sz="1100" kern="1200"/>
        </a:p>
      </dsp:txBody>
      <dsp:txXfrm>
        <a:off x="0" y="184823"/>
        <a:ext cx="7888481" cy="675674"/>
      </dsp:txXfrm>
    </dsp:sp>
    <dsp:sp modelId="{0EF795E4-E5E9-4356-9ED7-44C5B5AD7E15}">
      <dsp:nvSpPr>
        <dsp:cNvPr id="0" name=""/>
        <dsp:cNvSpPr/>
      </dsp:nvSpPr>
      <dsp:spPr>
        <a:xfrm>
          <a:off x="394424" y="11231"/>
          <a:ext cx="5521936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16" tIns="0" rIns="2087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1800" kern="1200"/>
            <a:t>მომგებიანი</a:t>
          </a:r>
          <a:endParaRPr lang="en-US" sz="1800" kern="1200"/>
        </a:p>
      </dsp:txBody>
      <dsp:txXfrm>
        <a:off x="410276" y="27083"/>
        <a:ext cx="5490232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E4671-0F18-4290-BD19-1B82865FF5F4}">
      <dsp:nvSpPr>
        <dsp:cNvPr id="0" name=""/>
        <dsp:cNvSpPr/>
      </dsp:nvSpPr>
      <dsp:spPr>
        <a:xfrm>
          <a:off x="0" y="254123"/>
          <a:ext cx="7888481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234" tIns="291592" rIns="6122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a-GE" sz="1400" kern="1200"/>
            <a:t>მისი გამოყენება შეუძლია ყველა მსურველს.</a:t>
          </a:r>
          <a:endParaRPr lang="en-US" sz="1400" kern="1200"/>
        </a:p>
      </dsp:txBody>
      <dsp:txXfrm>
        <a:off x="0" y="254123"/>
        <a:ext cx="7888481" cy="606375"/>
      </dsp:txXfrm>
    </dsp:sp>
    <dsp:sp modelId="{0EF795E4-E5E9-4356-9ED7-44C5B5AD7E15}">
      <dsp:nvSpPr>
        <dsp:cNvPr id="0" name=""/>
        <dsp:cNvSpPr/>
      </dsp:nvSpPr>
      <dsp:spPr>
        <a:xfrm>
          <a:off x="394424" y="23741"/>
          <a:ext cx="5521936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16" tIns="0" rIns="2087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1800" kern="1200"/>
            <a:t>ხელმისაწვდომი</a:t>
          </a:r>
          <a:endParaRPr lang="en-US" sz="1800" kern="1200"/>
        </a:p>
      </dsp:txBody>
      <dsp:txXfrm>
        <a:off x="414599" y="43916"/>
        <a:ext cx="5481586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43450-7318-4A21-8E3B-F3387A4FDC07}">
      <dsp:nvSpPr>
        <dsp:cNvPr id="0" name=""/>
        <dsp:cNvSpPr/>
      </dsp:nvSpPr>
      <dsp:spPr>
        <a:xfrm rot="5400000">
          <a:off x="-191503" y="191503"/>
          <a:ext cx="1276687" cy="89368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1500" kern="1200"/>
            <a:t>დამატება</a:t>
          </a:r>
          <a:endParaRPr lang="en-US" sz="1500" kern="1200"/>
        </a:p>
      </dsp:txBody>
      <dsp:txXfrm rot="-5400000">
        <a:off x="1" y="446839"/>
        <a:ext cx="893680" cy="383007"/>
      </dsp:txXfrm>
    </dsp:sp>
    <dsp:sp modelId="{131864BE-83B3-4D9C-AD19-9BE558421F2C}">
      <dsp:nvSpPr>
        <dsp:cNvPr id="0" name=""/>
        <dsp:cNvSpPr/>
      </dsp:nvSpPr>
      <dsp:spPr>
        <a:xfrm rot="5400000">
          <a:off x="3409111" y="-2515430"/>
          <a:ext cx="829846" cy="5860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a-GE" sz="1600" kern="1200"/>
            <a:t>სპეციალური ფორმის შევსების შემდეგ ბაზაში მარტივად ემატება პაციენტი და მასთან ერთად მისი პირადი ინფორმაცია და ჯანმრთელობის სტატუსი.</a:t>
          </a:r>
          <a:endParaRPr lang="en-US" sz="1600" kern="1200"/>
        </a:p>
      </dsp:txBody>
      <dsp:txXfrm rot="-5400000">
        <a:off x="893681" y="40510"/>
        <a:ext cx="5820197" cy="7488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43450-7318-4A21-8E3B-F3387A4FDC07}">
      <dsp:nvSpPr>
        <dsp:cNvPr id="0" name=""/>
        <dsp:cNvSpPr/>
      </dsp:nvSpPr>
      <dsp:spPr>
        <a:xfrm rot="5400000">
          <a:off x="-191503" y="191503"/>
          <a:ext cx="1276687" cy="89368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2300" kern="1200"/>
            <a:t>ნახვა</a:t>
          </a:r>
          <a:endParaRPr lang="en-US" sz="2300" kern="1200"/>
        </a:p>
      </dsp:txBody>
      <dsp:txXfrm rot="-5400000">
        <a:off x="1" y="446839"/>
        <a:ext cx="893680" cy="383007"/>
      </dsp:txXfrm>
    </dsp:sp>
    <dsp:sp modelId="{131864BE-83B3-4D9C-AD19-9BE558421F2C}">
      <dsp:nvSpPr>
        <dsp:cNvPr id="0" name=""/>
        <dsp:cNvSpPr/>
      </dsp:nvSpPr>
      <dsp:spPr>
        <a:xfrm rot="5400000">
          <a:off x="3409111" y="-2500916"/>
          <a:ext cx="829846" cy="5860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a-GE" sz="1600" kern="1200"/>
            <a:t>დამატებული პაციენტები ბაზაში შეგიძლიათ მონახოთ ძალიან მარტივად პირადი ნომრის საშუალებით და შეგიძლიათ ნახოთ სხვა ინფორმაციები მის შესახებ.</a:t>
          </a:r>
          <a:endParaRPr lang="en-US" sz="1600" kern="1200"/>
        </a:p>
      </dsp:txBody>
      <dsp:txXfrm rot="-5400000">
        <a:off x="893681" y="55024"/>
        <a:ext cx="5820197" cy="7488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43450-7318-4A21-8E3B-F3387A4FDC07}">
      <dsp:nvSpPr>
        <dsp:cNvPr id="0" name=""/>
        <dsp:cNvSpPr/>
      </dsp:nvSpPr>
      <dsp:spPr>
        <a:xfrm rot="5400000">
          <a:off x="-191503" y="191503"/>
          <a:ext cx="1276687" cy="8936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1900" kern="1200"/>
            <a:t>შეცვლა</a:t>
          </a:r>
          <a:endParaRPr lang="en-US" sz="1900" kern="1200"/>
        </a:p>
      </dsp:txBody>
      <dsp:txXfrm rot="-5400000">
        <a:off x="1" y="446839"/>
        <a:ext cx="893680" cy="383007"/>
      </dsp:txXfrm>
    </dsp:sp>
    <dsp:sp modelId="{131864BE-83B3-4D9C-AD19-9BE558421F2C}">
      <dsp:nvSpPr>
        <dsp:cNvPr id="0" name=""/>
        <dsp:cNvSpPr/>
      </dsp:nvSpPr>
      <dsp:spPr>
        <a:xfrm rot="5400000">
          <a:off x="3409111" y="-2471888"/>
          <a:ext cx="829846" cy="5860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a-GE" sz="1500" kern="1200"/>
            <a:t>თუ პაციენტის სტატუსი შეიცვლება, იგი გამოჯანმრთელდება ან მდგომარეობა უკიდურესი გახდება, ეს შეგიძლიათ ბაზაში შეცვალოთ ძალიან მარტივი ოპერაციით.</a:t>
          </a:r>
          <a:endParaRPr lang="en-US" sz="1500" kern="1200"/>
        </a:p>
      </dsp:txBody>
      <dsp:txXfrm rot="-5400000">
        <a:off x="893681" y="84052"/>
        <a:ext cx="5820197" cy="7488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B6FE-B06E-4BD3-8012-92AB9F3DC0D5}">
      <dsp:nvSpPr>
        <dsp:cNvPr id="0" name=""/>
        <dsp:cNvSpPr/>
      </dsp:nvSpPr>
      <dsp:spPr>
        <a:xfrm>
          <a:off x="0" y="2471"/>
          <a:ext cx="7818825" cy="8845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2100" kern="1200"/>
            <a:t>რატომ ,,</a:t>
          </a:r>
          <a:r>
            <a:rPr lang="en-US" sz="2100" kern="1200"/>
            <a:t>CovidSim</a:t>
          </a:r>
          <a:r>
            <a:rPr lang="ka-GE" sz="2100" kern="1200"/>
            <a:t>“? ანუ რა ხდის ამ პროდუქტს განსაკუთრებულს?</a:t>
          </a:r>
          <a:endParaRPr lang="en-US" sz="2100" kern="1200"/>
        </a:p>
      </dsp:txBody>
      <dsp:txXfrm>
        <a:off x="43179" y="45650"/>
        <a:ext cx="7732467" cy="798161"/>
      </dsp:txXfrm>
    </dsp:sp>
    <dsp:sp modelId="{D3C647BF-0AAC-4998-BB92-69CC399CC8E5}">
      <dsp:nvSpPr>
        <dsp:cNvPr id="0" name=""/>
        <dsp:cNvSpPr/>
      </dsp:nvSpPr>
      <dsp:spPr>
        <a:xfrm>
          <a:off x="0" y="886991"/>
          <a:ext cx="7818825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2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a-GE" sz="1600" kern="1200"/>
            <a:t> </a:t>
          </a:r>
          <a:r>
            <a:rPr lang="en-US" sz="1600" kern="1200"/>
            <a:t>,,CovidSim” </a:t>
          </a:r>
          <a:r>
            <a:rPr lang="ka-GE" sz="1600" kern="1200"/>
            <a:t>აპლიკაცია არის სწრაფი, ხელმისაწვდომი, გათვლილია ავტომატურად დაშვებულ შეცდომებზე და სპეციალურად მორგებული არის კორონავირუსით დაავადებული პაციენტების პროფილზე.</a:t>
          </a:r>
          <a:endParaRPr lang="en-US" sz="1600" kern="1200"/>
        </a:p>
      </dsp:txBody>
      <dsp:txXfrm>
        <a:off x="0" y="886991"/>
        <a:ext cx="7818825" cy="7824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B6FE-B06E-4BD3-8012-92AB9F3DC0D5}">
      <dsp:nvSpPr>
        <dsp:cNvPr id="0" name=""/>
        <dsp:cNvSpPr/>
      </dsp:nvSpPr>
      <dsp:spPr>
        <a:xfrm>
          <a:off x="0" y="148798"/>
          <a:ext cx="7798831" cy="490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1900" kern="1200"/>
            <a:t>ვინ არის სამიზნე აუდიტორია და მომხმარებელი?</a:t>
          </a:r>
          <a:endParaRPr lang="en-US" sz="1900" kern="1200"/>
        </a:p>
      </dsp:txBody>
      <dsp:txXfrm>
        <a:off x="23965" y="172763"/>
        <a:ext cx="7750901" cy="442990"/>
      </dsp:txXfrm>
    </dsp:sp>
    <dsp:sp modelId="{D3C647BF-0AAC-4998-BB92-69CC399CC8E5}">
      <dsp:nvSpPr>
        <dsp:cNvPr id="0" name=""/>
        <dsp:cNvSpPr/>
      </dsp:nvSpPr>
      <dsp:spPr>
        <a:xfrm>
          <a:off x="0" y="639718"/>
          <a:ext cx="7798831" cy="13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13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a-GE" sz="1500" kern="1200"/>
            <a:t> პროდუქტი გათვლილია საავადმყოფო/კლინიკებსა და მსგავს დაწესებულებებზე, სადაც სჭირდებათ ისეთი პროგრამები, რომლებიც საქმეს სწრაფად შეასრულებენ, რათა მეტი დრო დარჩეთ მომსახურე პერსონალს სხვა საქმეებისათვის.</a:t>
          </a:r>
          <a:endParaRPr lang="en-US" sz="1500" kern="1200"/>
        </a:p>
      </dsp:txBody>
      <dsp:txXfrm>
        <a:off x="0" y="639718"/>
        <a:ext cx="7798831" cy="135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462F9-4D9B-4C4C-AF74-898931F076B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2296-35BC-482E-BA24-3F64CB039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B1D-424E-42DF-A5CC-A7B66D34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58265-0EF4-4FC0-AB4F-8E77DE1D2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B61A-C03A-4A8C-A4A4-81ED50D8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A99F-D290-4353-906F-C354D0FD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7360-A0CF-482A-93CD-028D3F82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6AB-B3FE-493C-BC53-EAE146CF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31BF8-D9A8-4E6B-B976-4A1E39705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AE09-DFBA-4777-A403-A540B490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413E-F753-4D17-9A54-54D4D07B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3D87-F354-47EB-B3A1-244DB763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ACAB-0769-4839-97BD-84F47EF01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1EB24-F182-4EBB-850D-F84536525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CBA8-5B8C-45B6-B9D8-686A8A8B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4E80-F6D4-4676-A813-5A620A54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965C-AA0E-4693-9E1E-991E012B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D6BC-0984-4661-822D-C17163A1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05CA-EF93-40BC-86AF-9F224963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A6E9-D056-40B2-947D-B94EF78C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B106-BEE0-43CB-9A8E-D2D40CC8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3109-3FDF-4D5B-A2D8-05699E51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5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3CC0-3F45-4311-B9B4-AB9A98C9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1C68-123F-46A3-8762-CEE17A14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DEE3-60A3-45C7-A9E6-5233A8B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18C8-B563-4229-99F8-5582B409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62F06-4B8B-434B-B5A8-2F92D650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2B39-F677-4169-BE03-7A3E4734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0B4D-C82A-4293-9DAC-E46700607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43384-BC8A-4BEE-8584-E7F0EECC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707C-513D-4E99-9851-A3FD2A70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C757F-C795-4899-B648-3C89E1D8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51056-63B1-4152-871E-96928FCC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27C0-9094-4E1E-9E9C-1A1F5BCE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5A71E-1B88-48D2-8B83-E7F9EBAE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944F0-9A8E-4BC8-9643-5520B282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6B10-8123-476B-967A-D712075A5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F1172-EAE8-45C3-B673-DB2F405B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CC547-44CE-4D3B-AC10-2595633E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EA3E7-03D1-47DD-91C6-CC8AA159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EF5D3-D09E-4121-80DE-7031C7C6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E195-120E-4776-A7AC-D51F5C69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747B1-04E5-4A65-8108-AC234728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095E-503F-47B4-856E-3B3AA541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FD9C3-FF7B-4520-A8FF-E6656C5A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9D05D-CC02-4C96-AD19-9C873B85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94160-4858-40D3-829F-5F38564E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611B5-33BF-4E2C-B49D-A4DB031F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B932-09E9-453C-BDD1-C15AFCB5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76FC-E3A1-4224-9115-A1567FD0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9842-1904-45C5-B1A7-FF71F633D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F57E-1D70-4C2E-ACC3-FE5D8F47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52AC-C282-455C-8C03-18731625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241D-A588-4428-A510-B6160319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38F9-A361-4444-87B6-97A33DE7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29ABB-9FA5-4C90-870B-A65E9003D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B1E76-6BDD-4D8F-B9DA-D2D0B9C3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83EA6-CB75-43BC-9184-6610E624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C7B7D-DB74-4055-B274-3ABA16F0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F5CE-8CE9-443A-A0C2-29D4EA9A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F20AE-7283-4E83-B80C-0B0E92F8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6FEB-BC09-4E52-B1CA-F5082CF0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ADE0-2C6E-496B-A631-0B04C7D31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A42E-3A98-4535-8420-6C24B686DF3D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62C1-D821-42E6-A883-DD7DB372F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4BD9-4C0E-4D39-A3E2-D6D5A9770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E69C-A0D4-444A-A572-D5A70F29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6nD3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7D177-E194-475F-95F3-1CC10F7F5C70}"/>
              </a:ext>
            </a:extLst>
          </p:cNvPr>
          <p:cNvGrpSpPr/>
          <p:nvPr/>
        </p:nvGrpSpPr>
        <p:grpSpPr>
          <a:xfrm>
            <a:off x="-6926270" y="0"/>
            <a:ext cx="10939504" cy="6858000"/>
            <a:chOff x="-7622982" y="0"/>
            <a:chExt cx="10939504" cy="6858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6C8550-C01F-4CA4-9628-6C9CBA1F987F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785215-1B54-48C7-BAB9-178DF0353786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Chord 74">
                <a:extLst>
                  <a:ext uri="{FF2B5EF4-FFF2-40B4-BE49-F238E27FC236}">
                    <a16:creationId xmlns:a16="http://schemas.microsoft.com/office/drawing/2014/main" id="{3D3D40DF-5042-47D6-95D1-51EFA90653C2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180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16C234-32AD-448F-8A1B-98F4D27C35E5}"/>
                </a:ext>
              </a:extLst>
            </p:cNvPr>
            <p:cNvSpPr txBox="1"/>
            <p:nvPr/>
          </p:nvSpPr>
          <p:spPr>
            <a:xfrm rot="16200000">
              <a:off x="1405334" y="3194740"/>
              <a:ext cx="1341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შესახებ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24F891-CBE2-4E49-B0E0-78F0812D31C6}"/>
              </a:ext>
            </a:extLst>
          </p:cNvPr>
          <p:cNvGrpSpPr/>
          <p:nvPr/>
        </p:nvGrpSpPr>
        <p:grpSpPr>
          <a:xfrm>
            <a:off x="-7325424" y="-2"/>
            <a:ext cx="10939504" cy="6858000"/>
            <a:chOff x="-7622982" y="0"/>
            <a:chExt cx="10939504" cy="6858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912FBC-A49E-4DA5-829B-0FC860C63FA2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756364-8942-4542-B11A-18DDE650FDCA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34207CBF-FC1A-4B5A-9464-776EDB5751F0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487732-2A48-4852-AED8-3F2D1194519E}"/>
                </a:ext>
              </a:extLst>
            </p:cNvPr>
            <p:cNvSpPr txBox="1"/>
            <p:nvPr/>
          </p:nvSpPr>
          <p:spPr>
            <a:xfrm rot="16200000">
              <a:off x="1290284" y="3198160"/>
              <a:ext cx="16067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პრინციპი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AB57D8-B415-435D-B13C-6FD7E8C9C19D}"/>
              </a:ext>
            </a:extLst>
          </p:cNvPr>
          <p:cNvGrpSpPr/>
          <p:nvPr/>
        </p:nvGrpSpPr>
        <p:grpSpPr>
          <a:xfrm>
            <a:off x="-7724571" y="0"/>
            <a:ext cx="10939504" cy="6858000"/>
            <a:chOff x="-7622982" y="0"/>
            <a:chExt cx="10939504" cy="68580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32B7C5-F31F-46BE-B6F5-224D1B544F94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1950EA-1DEA-4DBC-BDFB-76078135B543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83862314-3FC3-4913-B0FA-5874A4F60639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21FF"/>
              </a:solidFill>
              <a:ln>
                <a:solidFill>
                  <a:srgbClr val="FF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B1EF71-8C07-44F4-BAC0-87C28DD4CC8A}"/>
                </a:ext>
              </a:extLst>
            </p:cNvPr>
            <p:cNvSpPr txBox="1"/>
            <p:nvPr/>
          </p:nvSpPr>
          <p:spPr>
            <a:xfrm rot="16200000">
              <a:off x="969425" y="3208704"/>
              <a:ext cx="233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კონკურენტები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BC0C07-52EA-4EE9-A336-DAB040EB7D15}"/>
              </a:ext>
            </a:extLst>
          </p:cNvPr>
          <p:cNvGrpSpPr/>
          <p:nvPr/>
        </p:nvGrpSpPr>
        <p:grpSpPr>
          <a:xfrm>
            <a:off x="-8123708" y="0"/>
            <a:ext cx="10939504" cy="6858000"/>
            <a:chOff x="-7622982" y="0"/>
            <a:chExt cx="10939504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6F9759F-BB47-4116-835B-61A7EE299DF5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43C8B6F-9B79-4AFE-90FF-AC3D800579DE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9D0A0077-AB50-4406-A6F5-870BB225141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7739E7"/>
              </a:solidFill>
              <a:ln>
                <a:solidFill>
                  <a:srgbClr val="773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D0D3CC-6848-4D30-886E-EA204B5D7220}"/>
                </a:ext>
              </a:extLst>
            </p:cNvPr>
            <p:cNvSpPr txBox="1"/>
            <p:nvPr/>
          </p:nvSpPr>
          <p:spPr>
            <a:xfrm rot="16200000">
              <a:off x="755324" y="3013108"/>
              <a:ext cx="270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მომხმარებელი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9BB36B-CFE0-4914-9457-BB97005D5C8F}"/>
              </a:ext>
            </a:extLst>
          </p:cNvPr>
          <p:cNvGrpSpPr/>
          <p:nvPr/>
        </p:nvGrpSpPr>
        <p:grpSpPr>
          <a:xfrm>
            <a:off x="-8493834" y="0"/>
            <a:ext cx="10939504" cy="6858000"/>
            <a:chOff x="-7622982" y="0"/>
            <a:chExt cx="10939504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E3B905-70B9-4F37-8A2D-34CFD429029C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44B7BC-4C34-42FC-BD52-DCBA0CFB0B4B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hord 24">
                <a:extLst>
                  <a:ext uri="{FF2B5EF4-FFF2-40B4-BE49-F238E27FC236}">
                    <a16:creationId xmlns:a16="http://schemas.microsoft.com/office/drawing/2014/main" id="{C571E141-59C0-4FE4-9307-60A2E574660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DC0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DCCC74-C2A7-41F2-A4AA-0626C3B653AD}"/>
                </a:ext>
              </a:extLst>
            </p:cNvPr>
            <p:cNvSpPr txBox="1"/>
            <p:nvPr/>
          </p:nvSpPr>
          <p:spPr>
            <a:xfrm rot="16200000">
              <a:off x="1346325" y="3198160"/>
              <a:ext cx="148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ბიუჯეტი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277D3-942C-4E5D-B63B-1618FF76658C}"/>
              </a:ext>
            </a:extLst>
          </p:cNvPr>
          <p:cNvGrpSpPr/>
          <p:nvPr/>
        </p:nvGrpSpPr>
        <p:grpSpPr>
          <a:xfrm>
            <a:off x="-8883482" y="0"/>
            <a:ext cx="10939504" cy="6858000"/>
            <a:chOff x="-8215826" y="0"/>
            <a:chExt cx="10939504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839082-A7F2-4A9A-9E1A-D6A86AE63F39}"/>
                </a:ext>
              </a:extLst>
            </p:cNvPr>
            <p:cNvGrpSpPr/>
            <p:nvPr/>
          </p:nvGrpSpPr>
          <p:grpSpPr>
            <a:xfrm>
              <a:off x="-8215826" y="0"/>
              <a:ext cx="10939504" cy="6858000"/>
              <a:chOff x="-8689783" y="0"/>
              <a:chExt cx="10939504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7C22C-68C0-436E-BBE6-A93AA0F482A3}"/>
                  </a:ext>
                </a:extLst>
              </p:cNvPr>
              <p:cNvSpPr/>
              <p:nvPr/>
            </p:nvSpPr>
            <p:spPr>
              <a:xfrm>
                <a:off x="-8689783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96A1FC0-21C6-47D2-8D4B-D1C37AF39293}"/>
                  </a:ext>
                </a:extLst>
              </p:cNvPr>
              <p:cNvSpPr/>
              <p:nvPr/>
            </p:nvSpPr>
            <p:spPr>
              <a:xfrm>
                <a:off x="217721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C730"/>
              </a:solidFill>
              <a:ln>
                <a:solidFill>
                  <a:srgbClr val="FFC7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730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524F0A-000D-4724-BEDA-1CDFA967B9CC}"/>
                </a:ext>
              </a:extLst>
            </p:cNvPr>
            <p:cNvSpPr txBox="1"/>
            <p:nvPr/>
          </p:nvSpPr>
          <p:spPr>
            <a:xfrm rot="16200000">
              <a:off x="459098" y="3198163"/>
              <a:ext cx="196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კონტაქტები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277E9904-C992-462C-8CAB-3634D1BA1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722886"/>
              </p:ext>
            </p:extLst>
          </p:nvPr>
        </p:nvGraphicFramePr>
        <p:xfrm>
          <a:off x="3727956" y="2787920"/>
          <a:ext cx="7888481" cy="860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EB7D46A1-C1DD-4847-8746-3DF7CD664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138261"/>
              </p:ext>
            </p:extLst>
          </p:nvPr>
        </p:nvGraphicFramePr>
        <p:xfrm>
          <a:off x="3727956" y="3853729"/>
          <a:ext cx="7888481" cy="860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6" name="Diagram 75">
            <a:extLst>
              <a:ext uri="{FF2B5EF4-FFF2-40B4-BE49-F238E27FC236}">
                <a16:creationId xmlns:a16="http://schemas.microsoft.com/office/drawing/2014/main" id="{6971B6EB-A3D4-4BC3-BDC6-1FDD455C8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635995"/>
              </p:ext>
            </p:extLst>
          </p:nvPr>
        </p:nvGraphicFramePr>
        <p:xfrm>
          <a:off x="3727956" y="5025569"/>
          <a:ext cx="7888481" cy="860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4AAEB8F-B2CF-4F2A-8C2F-A48399B8D7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15" y="-12971"/>
            <a:ext cx="4614362" cy="25955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3D2BAB-DCF8-4FD7-8F95-2EAEE39130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2833" y="3049677"/>
            <a:ext cx="1348670" cy="75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EF4BC-7ACA-4854-92E5-8CEF131FF747}"/>
              </a:ext>
            </a:extLst>
          </p:cNvPr>
          <p:cNvSpPr txBox="1"/>
          <p:nvPr/>
        </p:nvSpPr>
        <p:spPr>
          <a:xfrm>
            <a:off x="6439179" y="6197409"/>
            <a:ext cx="246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Giorgi Matcharashvili</a:t>
            </a:r>
          </a:p>
          <a:p>
            <a:pPr algn="ctr"/>
            <a:r>
              <a:rPr lang="en-US"/>
              <a:t>1/25/2021</a:t>
            </a:r>
          </a:p>
        </p:txBody>
      </p:sp>
    </p:spTree>
    <p:extLst>
      <p:ext uri="{BB962C8B-B14F-4D97-AF65-F5344CB8AC3E}">
        <p14:creationId xmlns:p14="http://schemas.microsoft.com/office/powerpoint/2010/main" val="23119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  <p:bldGraphic spid="7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7D177-E194-475F-95F3-1CC10F7F5C70}"/>
              </a:ext>
            </a:extLst>
          </p:cNvPr>
          <p:cNvGrpSpPr/>
          <p:nvPr/>
        </p:nvGrpSpPr>
        <p:grpSpPr>
          <a:xfrm>
            <a:off x="2261278" y="0"/>
            <a:ext cx="10939504" cy="6858000"/>
            <a:chOff x="-7622982" y="0"/>
            <a:chExt cx="10939504" cy="6858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6C8550-C01F-4CA4-9628-6C9CBA1F987F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785215-1B54-48C7-BAB9-178DF0353786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Chord 74">
                <a:extLst>
                  <a:ext uri="{FF2B5EF4-FFF2-40B4-BE49-F238E27FC236}">
                    <a16:creationId xmlns:a16="http://schemas.microsoft.com/office/drawing/2014/main" id="{3D3D40DF-5042-47D6-95D1-51EFA90653C2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180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16C234-32AD-448F-8A1B-98F4D27C35E5}"/>
                </a:ext>
              </a:extLst>
            </p:cNvPr>
            <p:cNvSpPr txBox="1"/>
            <p:nvPr/>
          </p:nvSpPr>
          <p:spPr>
            <a:xfrm rot="16200000">
              <a:off x="1424741" y="3204050"/>
              <a:ext cx="1341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შესახებ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24F891-CBE2-4E49-B0E0-78F0812D31C6}"/>
              </a:ext>
            </a:extLst>
          </p:cNvPr>
          <p:cNvGrpSpPr/>
          <p:nvPr/>
        </p:nvGrpSpPr>
        <p:grpSpPr>
          <a:xfrm>
            <a:off x="-7325424" y="-2"/>
            <a:ext cx="10939504" cy="6858000"/>
            <a:chOff x="-7622982" y="0"/>
            <a:chExt cx="10939504" cy="6858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912FBC-A49E-4DA5-829B-0FC860C63FA2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756364-8942-4542-B11A-18DDE650FDCA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34207CBF-FC1A-4B5A-9464-776EDB5751F0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487732-2A48-4852-AED8-3F2D1194519E}"/>
                </a:ext>
              </a:extLst>
            </p:cNvPr>
            <p:cNvSpPr txBox="1"/>
            <p:nvPr/>
          </p:nvSpPr>
          <p:spPr>
            <a:xfrm rot="16200000">
              <a:off x="1290284" y="3198160"/>
              <a:ext cx="16067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პრინციპი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AB57D8-B415-435D-B13C-6FD7E8C9C19D}"/>
              </a:ext>
            </a:extLst>
          </p:cNvPr>
          <p:cNvGrpSpPr/>
          <p:nvPr/>
        </p:nvGrpSpPr>
        <p:grpSpPr>
          <a:xfrm>
            <a:off x="-7724571" y="0"/>
            <a:ext cx="10939504" cy="6858000"/>
            <a:chOff x="-7622982" y="0"/>
            <a:chExt cx="10939504" cy="68580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32B7C5-F31F-46BE-B6F5-224D1B544F94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1950EA-1DEA-4DBC-BDFB-76078135B543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83862314-3FC3-4913-B0FA-5874A4F60639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21FF"/>
              </a:solidFill>
              <a:ln>
                <a:solidFill>
                  <a:srgbClr val="FF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B1EF71-8C07-44F4-BAC0-87C28DD4CC8A}"/>
                </a:ext>
              </a:extLst>
            </p:cNvPr>
            <p:cNvSpPr txBox="1"/>
            <p:nvPr/>
          </p:nvSpPr>
          <p:spPr>
            <a:xfrm rot="16200000">
              <a:off x="969425" y="3208704"/>
              <a:ext cx="233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კონკურენტები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BC0C07-52EA-4EE9-A336-DAB040EB7D15}"/>
              </a:ext>
            </a:extLst>
          </p:cNvPr>
          <p:cNvGrpSpPr/>
          <p:nvPr/>
        </p:nvGrpSpPr>
        <p:grpSpPr>
          <a:xfrm>
            <a:off x="-8123708" y="0"/>
            <a:ext cx="10939504" cy="6858000"/>
            <a:chOff x="-7622982" y="0"/>
            <a:chExt cx="10939504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6F9759F-BB47-4116-835B-61A7EE299DF5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43C8B6F-9B79-4AFE-90FF-AC3D800579DE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9D0A0077-AB50-4406-A6F5-870BB225141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7739E7"/>
              </a:solidFill>
              <a:ln>
                <a:solidFill>
                  <a:srgbClr val="773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D0D3CC-6848-4D30-886E-EA204B5D7220}"/>
                </a:ext>
              </a:extLst>
            </p:cNvPr>
            <p:cNvSpPr txBox="1"/>
            <p:nvPr/>
          </p:nvSpPr>
          <p:spPr>
            <a:xfrm rot="16200000">
              <a:off x="755324" y="3013108"/>
              <a:ext cx="270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მომხმარებელი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9BB36B-CFE0-4914-9457-BB97005D5C8F}"/>
              </a:ext>
            </a:extLst>
          </p:cNvPr>
          <p:cNvGrpSpPr/>
          <p:nvPr/>
        </p:nvGrpSpPr>
        <p:grpSpPr>
          <a:xfrm>
            <a:off x="-8493834" y="0"/>
            <a:ext cx="10939504" cy="6858000"/>
            <a:chOff x="-7622982" y="0"/>
            <a:chExt cx="10939504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E3B905-70B9-4F37-8A2D-34CFD429029C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44B7BC-4C34-42FC-BD52-DCBA0CFB0B4B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hord 24">
                <a:extLst>
                  <a:ext uri="{FF2B5EF4-FFF2-40B4-BE49-F238E27FC236}">
                    <a16:creationId xmlns:a16="http://schemas.microsoft.com/office/drawing/2014/main" id="{C571E141-59C0-4FE4-9307-60A2E574660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DC0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DCCC74-C2A7-41F2-A4AA-0626C3B653AD}"/>
                </a:ext>
              </a:extLst>
            </p:cNvPr>
            <p:cNvSpPr txBox="1"/>
            <p:nvPr/>
          </p:nvSpPr>
          <p:spPr>
            <a:xfrm rot="16200000">
              <a:off x="1346325" y="3198160"/>
              <a:ext cx="148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ბიუჯეტი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277D3-942C-4E5D-B63B-1618FF76658C}"/>
              </a:ext>
            </a:extLst>
          </p:cNvPr>
          <p:cNvGrpSpPr/>
          <p:nvPr/>
        </p:nvGrpSpPr>
        <p:grpSpPr>
          <a:xfrm>
            <a:off x="-8883482" y="0"/>
            <a:ext cx="10939504" cy="6858000"/>
            <a:chOff x="-8215826" y="0"/>
            <a:chExt cx="10939504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839082-A7F2-4A9A-9E1A-D6A86AE63F39}"/>
                </a:ext>
              </a:extLst>
            </p:cNvPr>
            <p:cNvGrpSpPr/>
            <p:nvPr/>
          </p:nvGrpSpPr>
          <p:grpSpPr>
            <a:xfrm>
              <a:off x="-8215826" y="0"/>
              <a:ext cx="10939504" cy="6858000"/>
              <a:chOff x="-8689783" y="0"/>
              <a:chExt cx="10939504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7C22C-68C0-436E-BBE6-A93AA0F482A3}"/>
                  </a:ext>
                </a:extLst>
              </p:cNvPr>
              <p:cNvSpPr/>
              <p:nvPr/>
            </p:nvSpPr>
            <p:spPr>
              <a:xfrm>
                <a:off x="-8689783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96A1FC0-21C6-47D2-8D4B-D1C37AF39293}"/>
                  </a:ext>
                </a:extLst>
              </p:cNvPr>
              <p:cNvSpPr/>
              <p:nvPr/>
            </p:nvSpPr>
            <p:spPr>
              <a:xfrm>
                <a:off x="217721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C730"/>
              </a:solidFill>
              <a:ln>
                <a:solidFill>
                  <a:srgbClr val="FFC7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730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524F0A-000D-4724-BEDA-1CDFA967B9CC}"/>
                </a:ext>
              </a:extLst>
            </p:cNvPr>
            <p:cNvSpPr txBox="1"/>
            <p:nvPr/>
          </p:nvSpPr>
          <p:spPr>
            <a:xfrm rot="16200000">
              <a:off x="459098" y="3198163"/>
              <a:ext cx="196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კონტაქტები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AAEB8F-B2CF-4F2A-8C2F-A48399B8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04250" y="3100918"/>
            <a:ext cx="1371185" cy="7712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3D2BAB-DCF8-4FD7-8F95-2EAEE391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2833" y="3049677"/>
            <a:ext cx="1348670" cy="758628"/>
          </a:xfrm>
          <a:prstGeom prst="rect">
            <a:avLst/>
          </a:prstGeom>
        </p:spPr>
      </p:pic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1421E02B-F4AD-48F8-95F4-2B92DBCF7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308429"/>
              </p:ext>
            </p:extLst>
          </p:nvPr>
        </p:nvGraphicFramePr>
        <p:xfrm>
          <a:off x="3812045" y="1633835"/>
          <a:ext cx="6754388" cy="127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9EC5BFC8-A556-42D6-B582-F9501E849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988305"/>
              </p:ext>
            </p:extLst>
          </p:nvPr>
        </p:nvGraphicFramePr>
        <p:xfrm>
          <a:off x="3817281" y="2556667"/>
          <a:ext cx="6754388" cy="127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8714D2FD-6419-486F-A1DC-75AD190C2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752196"/>
              </p:ext>
            </p:extLst>
          </p:nvPr>
        </p:nvGraphicFramePr>
        <p:xfrm>
          <a:off x="3812045" y="3464982"/>
          <a:ext cx="6754388" cy="127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D2B8384-A0CD-4371-AB39-8799AB8A4860}"/>
              </a:ext>
            </a:extLst>
          </p:cNvPr>
          <p:cNvSpPr txBox="1"/>
          <p:nvPr/>
        </p:nvSpPr>
        <p:spPr>
          <a:xfrm>
            <a:off x="5122771" y="632002"/>
            <a:ext cx="420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600" b="1">
                <a:solidFill>
                  <a:srgbClr val="1807F3"/>
                </a:solidFill>
              </a:rPr>
              <a:t>მუშაობის პროცესი</a:t>
            </a:r>
            <a:endParaRPr lang="en-US" sz="3600" b="1">
              <a:solidFill>
                <a:srgbClr val="1807F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FEA375-639F-4DDB-A94B-CAF66A317156}"/>
              </a:ext>
            </a:extLst>
          </p:cNvPr>
          <p:cNvSpPr txBox="1"/>
          <p:nvPr/>
        </p:nvSpPr>
        <p:spPr>
          <a:xfrm>
            <a:off x="4130672" y="4805486"/>
            <a:ext cx="618471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a-GE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აპლიკაცია „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CovidSim</a:t>
            </a:r>
            <a:r>
              <a:rPr lang="ka-GE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 წარმოადგენს </a:t>
            </a:r>
            <a:r>
              <a:rPr lang="ka-GE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სისტემას, რომელიც უზრუნველყოფს კორონავირუსით დაავედებულების აღწერას. მისი გამოყენებით შესაძლებელია ბაზაში ჩაწეროთ, შეცვალოთ და ამოშალოთ კორონავირუსით დაავადებული პაციენტების შემთხვევები.</a:t>
            </a:r>
            <a:endParaRPr lang="en-US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4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Graphic spid="38" grpId="0">
        <p:bldAsOne/>
      </p:bldGraphic>
      <p:bldGraphic spid="4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7D177-E194-475F-95F3-1CC10F7F5C70}"/>
              </a:ext>
            </a:extLst>
          </p:cNvPr>
          <p:cNvGrpSpPr/>
          <p:nvPr/>
        </p:nvGrpSpPr>
        <p:grpSpPr>
          <a:xfrm>
            <a:off x="2261278" y="0"/>
            <a:ext cx="10939504" cy="6858000"/>
            <a:chOff x="-7622982" y="0"/>
            <a:chExt cx="10939504" cy="6858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6C8550-C01F-4CA4-9628-6C9CBA1F987F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785215-1B54-48C7-BAB9-178DF0353786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Chord 74">
                <a:extLst>
                  <a:ext uri="{FF2B5EF4-FFF2-40B4-BE49-F238E27FC236}">
                    <a16:creationId xmlns:a16="http://schemas.microsoft.com/office/drawing/2014/main" id="{3D3D40DF-5042-47D6-95D1-51EFA90653C2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180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16C234-32AD-448F-8A1B-98F4D27C35E5}"/>
                </a:ext>
              </a:extLst>
            </p:cNvPr>
            <p:cNvSpPr txBox="1"/>
            <p:nvPr/>
          </p:nvSpPr>
          <p:spPr>
            <a:xfrm rot="16200000">
              <a:off x="1424741" y="3204050"/>
              <a:ext cx="1341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შესახებ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24F891-CBE2-4E49-B0E0-78F0812D31C6}"/>
              </a:ext>
            </a:extLst>
          </p:cNvPr>
          <p:cNvGrpSpPr/>
          <p:nvPr/>
        </p:nvGrpSpPr>
        <p:grpSpPr>
          <a:xfrm>
            <a:off x="1888913" y="-2"/>
            <a:ext cx="10939504" cy="6858000"/>
            <a:chOff x="-7622982" y="0"/>
            <a:chExt cx="10939504" cy="6858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912FBC-A49E-4DA5-829B-0FC860C63FA2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756364-8942-4542-B11A-18DDE650FDCA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34207CBF-FC1A-4B5A-9464-776EDB5751F0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487732-2A48-4852-AED8-3F2D1194519E}"/>
                </a:ext>
              </a:extLst>
            </p:cNvPr>
            <p:cNvSpPr txBox="1"/>
            <p:nvPr/>
          </p:nvSpPr>
          <p:spPr>
            <a:xfrm rot="16200000">
              <a:off x="1290284" y="3198160"/>
              <a:ext cx="16067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პრინციპი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AB57D8-B415-435D-B13C-6FD7E8C9C19D}"/>
              </a:ext>
            </a:extLst>
          </p:cNvPr>
          <p:cNvGrpSpPr/>
          <p:nvPr/>
        </p:nvGrpSpPr>
        <p:grpSpPr>
          <a:xfrm>
            <a:off x="-7724571" y="0"/>
            <a:ext cx="10939504" cy="6858000"/>
            <a:chOff x="-7622982" y="0"/>
            <a:chExt cx="10939504" cy="68580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32B7C5-F31F-46BE-B6F5-224D1B544F94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1950EA-1DEA-4DBC-BDFB-76078135B543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83862314-3FC3-4913-B0FA-5874A4F60639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21FF"/>
              </a:solidFill>
              <a:ln>
                <a:solidFill>
                  <a:srgbClr val="FF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B1EF71-8C07-44F4-BAC0-87C28DD4CC8A}"/>
                </a:ext>
              </a:extLst>
            </p:cNvPr>
            <p:cNvSpPr txBox="1"/>
            <p:nvPr/>
          </p:nvSpPr>
          <p:spPr>
            <a:xfrm rot="16200000">
              <a:off x="969425" y="3208704"/>
              <a:ext cx="233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კონკურენტები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BC0C07-52EA-4EE9-A336-DAB040EB7D15}"/>
              </a:ext>
            </a:extLst>
          </p:cNvPr>
          <p:cNvGrpSpPr/>
          <p:nvPr/>
        </p:nvGrpSpPr>
        <p:grpSpPr>
          <a:xfrm>
            <a:off x="-8123708" y="0"/>
            <a:ext cx="10939504" cy="6858000"/>
            <a:chOff x="-7622982" y="0"/>
            <a:chExt cx="10939504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6F9759F-BB47-4116-835B-61A7EE299DF5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43C8B6F-9B79-4AFE-90FF-AC3D800579DE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9D0A0077-AB50-4406-A6F5-870BB225141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7739E7"/>
              </a:solidFill>
              <a:ln>
                <a:solidFill>
                  <a:srgbClr val="773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D0D3CC-6848-4D30-886E-EA204B5D7220}"/>
                </a:ext>
              </a:extLst>
            </p:cNvPr>
            <p:cNvSpPr txBox="1"/>
            <p:nvPr/>
          </p:nvSpPr>
          <p:spPr>
            <a:xfrm rot="16200000">
              <a:off x="755324" y="3013108"/>
              <a:ext cx="270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მომხმარებელი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9BB36B-CFE0-4914-9457-BB97005D5C8F}"/>
              </a:ext>
            </a:extLst>
          </p:cNvPr>
          <p:cNvGrpSpPr/>
          <p:nvPr/>
        </p:nvGrpSpPr>
        <p:grpSpPr>
          <a:xfrm>
            <a:off x="-8493834" y="0"/>
            <a:ext cx="10939504" cy="6858000"/>
            <a:chOff x="-7622982" y="0"/>
            <a:chExt cx="10939504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E3B905-70B9-4F37-8A2D-34CFD429029C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44B7BC-4C34-42FC-BD52-DCBA0CFB0B4B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hord 24">
                <a:extLst>
                  <a:ext uri="{FF2B5EF4-FFF2-40B4-BE49-F238E27FC236}">
                    <a16:creationId xmlns:a16="http://schemas.microsoft.com/office/drawing/2014/main" id="{C571E141-59C0-4FE4-9307-60A2E574660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DC0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DCCC74-C2A7-41F2-A4AA-0626C3B653AD}"/>
                </a:ext>
              </a:extLst>
            </p:cNvPr>
            <p:cNvSpPr txBox="1"/>
            <p:nvPr/>
          </p:nvSpPr>
          <p:spPr>
            <a:xfrm rot="16200000">
              <a:off x="1346325" y="3198160"/>
              <a:ext cx="148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ბიუჯეტი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277D3-942C-4E5D-B63B-1618FF76658C}"/>
              </a:ext>
            </a:extLst>
          </p:cNvPr>
          <p:cNvGrpSpPr/>
          <p:nvPr/>
        </p:nvGrpSpPr>
        <p:grpSpPr>
          <a:xfrm>
            <a:off x="-8883482" y="0"/>
            <a:ext cx="10939504" cy="6858000"/>
            <a:chOff x="-8215826" y="0"/>
            <a:chExt cx="10939504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839082-A7F2-4A9A-9E1A-D6A86AE63F39}"/>
                </a:ext>
              </a:extLst>
            </p:cNvPr>
            <p:cNvGrpSpPr/>
            <p:nvPr/>
          </p:nvGrpSpPr>
          <p:grpSpPr>
            <a:xfrm>
              <a:off x="-8215826" y="0"/>
              <a:ext cx="10939504" cy="6858000"/>
              <a:chOff x="-8689783" y="0"/>
              <a:chExt cx="10939504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7C22C-68C0-436E-BBE6-A93AA0F482A3}"/>
                  </a:ext>
                </a:extLst>
              </p:cNvPr>
              <p:cNvSpPr/>
              <p:nvPr/>
            </p:nvSpPr>
            <p:spPr>
              <a:xfrm>
                <a:off x="-8689783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96A1FC0-21C6-47D2-8D4B-D1C37AF39293}"/>
                  </a:ext>
                </a:extLst>
              </p:cNvPr>
              <p:cNvSpPr/>
              <p:nvPr/>
            </p:nvSpPr>
            <p:spPr>
              <a:xfrm>
                <a:off x="217721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C730"/>
              </a:solidFill>
              <a:ln>
                <a:solidFill>
                  <a:srgbClr val="FFC7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730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524F0A-000D-4724-BEDA-1CDFA967B9CC}"/>
                </a:ext>
              </a:extLst>
            </p:cNvPr>
            <p:cNvSpPr txBox="1"/>
            <p:nvPr/>
          </p:nvSpPr>
          <p:spPr>
            <a:xfrm rot="16200000">
              <a:off x="459098" y="3198163"/>
              <a:ext cx="196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კონტაქტები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AAEB8F-B2CF-4F2A-8C2F-A48399B8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83775" y="3043343"/>
            <a:ext cx="1371185" cy="7712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3D2BAB-DCF8-4FD7-8F95-2EAEE391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2833" y="3049677"/>
            <a:ext cx="1348670" cy="75862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E2B11FF-1DCE-41DD-BA49-012FF4F7D378}"/>
              </a:ext>
            </a:extLst>
          </p:cNvPr>
          <p:cNvGrpSpPr/>
          <p:nvPr/>
        </p:nvGrpSpPr>
        <p:grpSpPr>
          <a:xfrm>
            <a:off x="4088032" y="1683014"/>
            <a:ext cx="1805441" cy="3995469"/>
            <a:chOff x="2900447" y="1668587"/>
            <a:chExt cx="1805441" cy="39954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BBEE35-60BD-4F1F-8650-5E1505EC0676}"/>
                </a:ext>
              </a:extLst>
            </p:cNvPr>
            <p:cNvGrpSpPr/>
            <p:nvPr/>
          </p:nvGrpSpPr>
          <p:grpSpPr>
            <a:xfrm>
              <a:off x="2900447" y="1668587"/>
              <a:ext cx="1805441" cy="3992553"/>
              <a:chOff x="2900447" y="1668587"/>
              <a:chExt cx="1805441" cy="399255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50A52C4-2677-4272-9529-D91CA76D7BCB}"/>
                  </a:ext>
                </a:extLst>
              </p:cNvPr>
              <p:cNvGrpSpPr/>
              <p:nvPr/>
            </p:nvGrpSpPr>
            <p:grpSpPr>
              <a:xfrm>
                <a:off x="2900447" y="1668587"/>
                <a:ext cx="1805441" cy="1894017"/>
                <a:chOff x="1387588" y="2182683"/>
                <a:chExt cx="1805441" cy="1894017"/>
              </a:xfrm>
            </p:grpSpPr>
            <p:sp>
              <p:nvSpPr>
                <p:cNvPr id="44" name="Rectangle: Top Corners Rounded 43">
                  <a:extLst>
                    <a:ext uri="{FF2B5EF4-FFF2-40B4-BE49-F238E27FC236}">
                      <a16:creationId xmlns:a16="http://schemas.microsoft.com/office/drawing/2014/main" id="{7AB70956-3010-487A-A9DF-CBAE7EB176B0}"/>
                    </a:ext>
                  </a:extLst>
                </p:cNvPr>
                <p:cNvSpPr/>
                <p:nvPr/>
              </p:nvSpPr>
              <p:spPr>
                <a:xfrm>
                  <a:off x="1494518" y="2209800"/>
                  <a:ext cx="1591582" cy="1866900"/>
                </a:xfrm>
                <a:prstGeom prst="round2SameRect">
                  <a:avLst>
                    <a:gd name="adj1" fmla="val 12063"/>
                    <a:gd name="adj2" fmla="val 0"/>
                  </a:avLst>
                </a:prstGeom>
                <a:solidFill>
                  <a:srgbClr val="FF5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EDE90EC-B276-438D-9F80-7AC00E114A9F}"/>
                    </a:ext>
                  </a:extLst>
                </p:cNvPr>
                <p:cNvSpPr txBox="1"/>
                <p:nvPr/>
              </p:nvSpPr>
              <p:spPr>
                <a:xfrm>
                  <a:off x="1387588" y="2182683"/>
                  <a:ext cx="18054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600" b="1" dirty="0">
                    <a:solidFill>
                      <a:srgbClr val="E6E7E9"/>
                    </a:solidFill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64A7A4-5E19-479E-8B55-4DE5B7350BBB}"/>
                    </a:ext>
                  </a:extLst>
                </p:cNvPr>
                <p:cNvSpPr txBox="1"/>
                <p:nvPr/>
              </p:nvSpPr>
              <p:spPr>
                <a:xfrm>
                  <a:off x="1843092" y="2563851"/>
                  <a:ext cx="8944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1</a:t>
                  </a:r>
                </a:p>
              </p:txBody>
            </p: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D5C447-49D1-4171-A7A2-8621D4D96F3F}"/>
                  </a:ext>
                </a:extLst>
              </p:cNvPr>
              <p:cNvSpPr/>
              <p:nvPr/>
            </p:nvSpPr>
            <p:spPr>
              <a:xfrm flipV="1">
                <a:off x="3007377" y="2629154"/>
                <a:ext cx="1591582" cy="3031986"/>
              </a:xfrm>
              <a:custGeom>
                <a:avLst/>
                <a:gdLst>
                  <a:gd name="connsiteX0" fmla="*/ 0 w 1591582"/>
                  <a:gd name="connsiteY0" fmla="*/ 3031986 h 3031986"/>
                  <a:gd name="connsiteX1" fmla="*/ 357641 w 1591582"/>
                  <a:gd name="connsiteY1" fmla="*/ 3031986 h 3031986"/>
                  <a:gd name="connsiteX2" fmla="*/ 795791 w 1591582"/>
                  <a:gd name="connsiteY2" fmla="*/ 2593836 h 3031986"/>
                  <a:gd name="connsiteX3" fmla="*/ 1233941 w 1591582"/>
                  <a:gd name="connsiteY3" fmla="*/ 3031986 h 3031986"/>
                  <a:gd name="connsiteX4" fmla="*/ 1591582 w 1591582"/>
                  <a:gd name="connsiteY4" fmla="*/ 3031986 h 3031986"/>
                  <a:gd name="connsiteX5" fmla="*/ 1591582 w 1591582"/>
                  <a:gd name="connsiteY5" fmla="*/ 314242 h 3031986"/>
                  <a:gd name="connsiteX6" fmla="*/ 1277340 w 1591582"/>
                  <a:gd name="connsiteY6" fmla="*/ 0 h 3031986"/>
                  <a:gd name="connsiteX7" fmla="*/ 314242 w 1591582"/>
                  <a:gd name="connsiteY7" fmla="*/ 0 h 3031986"/>
                  <a:gd name="connsiteX8" fmla="*/ 0 w 1591582"/>
                  <a:gd name="connsiteY8" fmla="*/ 314242 h 303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1582" h="3031986">
                    <a:moveTo>
                      <a:pt x="0" y="3031986"/>
                    </a:moveTo>
                    <a:lnTo>
                      <a:pt x="357641" y="3031986"/>
                    </a:lnTo>
                    <a:cubicBezTo>
                      <a:pt x="357641" y="2790002"/>
                      <a:pt x="553807" y="2593836"/>
                      <a:pt x="795791" y="2593836"/>
                    </a:cubicBezTo>
                    <a:cubicBezTo>
                      <a:pt x="1037775" y="2593836"/>
                      <a:pt x="1233941" y="2790002"/>
                      <a:pt x="1233941" y="3031986"/>
                    </a:cubicBezTo>
                    <a:lnTo>
                      <a:pt x="1591582" y="3031986"/>
                    </a:lnTo>
                    <a:lnTo>
                      <a:pt x="1591582" y="314242"/>
                    </a:lnTo>
                    <a:cubicBezTo>
                      <a:pt x="1591582" y="140691"/>
                      <a:pt x="1450891" y="0"/>
                      <a:pt x="1277340" y="0"/>
                    </a:cubicBezTo>
                    <a:lnTo>
                      <a:pt x="314242" y="0"/>
                    </a:lnTo>
                    <a:cubicBezTo>
                      <a:pt x="140691" y="0"/>
                      <a:pt x="0" y="140691"/>
                      <a:pt x="0" y="314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sx="107000" sy="107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A7CE1C1-06BF-470C-8A96-981C69DA825E}"/>
                </a:ext>
              </a:extLst>
            </p:cNvPr>
            <p:cNvGrpSpPr/>
            <p:nvPr/>
          </p:nvGrpSpPr>
          <p:grpSpPr>
            <a:xfrm>
              <a:off x="3001708" y="3323346"/>
              <a:ext cx="1591582" cy="2340710"/>
              <a:chOff x="1488849" y="3837442"/>
              <a:chExt cx="1591582" cy="234071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9C26C1-DF40-48DE-9D8E-88E66986872A}"/>
                  </a:ext>
                </a:extLst>
              </p:cNvPr>
              <p:cNvSpPr txBox="1"/>
              <p:nvPr/>
            </p:nvSpPr>
            <p:spPr>
              <a:xfrm>
                <a:off x="1488849" y="3837442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a-GE" b="1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სწრაფი</a:t>
                </a:r>
                <a:endParaRPr lang="en-US" b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26F55F-BB3A-4A87-9F11-25A6D5CF9D7B}"/>
                  </a:ext>
                </a:extLst>
              </p:cNvPr>
              <p:cNvSpPr txBox="1"/>
              <p:nvPr/>
            </p:nvSpPr>
            <p:spPr>
              <a:xfrm>
                <a:off x="1488849" y="4146827"/>
                <a:ext cx="159158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a-GE" sz="1400" b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არ არის საჭირო საქაღალდეების შევსება, როცა თქვენ მოიხმართ </a:t>
                </a:r>
                <a:r>
                  <a:rPr lang="en-US" sz="1400" b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CovidSim</a:t>
                </a:r>
                <a:r>
                  <a:rPr lang="ka-GE" sz="1400" b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-ს. კლავიატურის საშვალებით შესაძლებელია მათი შევსება.</a:t>
                </a:r>
                <a:endPara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46474D-44A4-4B69-96C5-7B2E056C1BE8}"/>
              </a:ext>
            </a:extLst>
          </p:cNvPr>
          <p:cNvGrpSpPr/>
          <p:nvPr/>
        </p:nvGrpSpPr>
        <p:grpSpPr>
          <a:xfrm>
            <a:off x="5905892" y="1710131"/>
            <a:ext cx="1805441" cy="3965436"/>
            <a:chOff x="4718307" y="1695704"/>
            <a:chExt cx="1805441" cy="3965436"/>
          </a:xfrm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03184E6C-F3C1-4DD3-917C-98CC7FCCBC63}"/>
                </a:ext>
              </a:extLst>
            </p:cNvPr>
            <p:cNvSpPr/>
            <p:nvPr/>
          </p:nvSpPr>
          <p:spPr>
            <a:xfrm>
              <a:off x="4826496" y="1695704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A28486C-DDE6-4A84-AE72-1E5A073773BF}"/>
                </a:ext>
              </a:extLst>
            </p:cNvPr>
            <p:cNvGrpSpPr/>
            <p:nvPr/>
          </p:nvGrpSpPr>
          <p:grpSpPr>
            <a:xfrm>
              <a:off x="4718307" y="1711307"/>
              <a:ext cx="1805441" cy="3949833"/>
              <a:chOff x="4718307" y="1711307"/>
              <a:chExt cx="1805441" cy="394983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70EFF5-94A0-4711-ACC7-D26BD9287CC4}"/>
                  </a:ext>
                </a:extLst>
              </p:cNvPr>
              <p:cNvSpPr txBox="1"/>
              <p:nvPr/>
            </p:nvSpPr>
            <p:spPr>
              <a:xfrm>
                <a:off x="4718307" y="1711307"/>
                <a:ext cx="1805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393FF4-ECF0-4F63-AAA2-E37314F119C2}"/>
                  </a:ext>
                </a:extLst>
              </p:cNvPr>
              <p:cNvSpPr txBox="1"/>
              <p:nvPr/>
            </p:nvSpPr>
            <p:spPr>
              <a:xfrm>
                <a:off x="5175070" y="2049755"/>
                <a:ext cx="8944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</a:t>
                </a: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444D713-F8B6-40C6-A788-76C49D307112}"/>
                  </a:ext>
                </a:extLst>
              </p:cNvPr>
              <p:cNvSpPr/>
              <p:nvPr/>
            </p:nvSpPr>
            <p:spPr>
              <a:xfrm flipV="1">
                <a:off x="4826496" y="2629154"/>
                <a:ext cx="1591582" cy="3031986"/>
              </a:xfrm>
              <a:custGeom>
                <a:avLst/>
                <a:gdLst>
                  <a:gd name="connsiteX0" fmla="*/ 0 w 1591582"/>
                  <a:gd name="connsiteY0" fmla="*/ 3031986 h 3031986"/>
                  <a:gd name="connsiteX1" fmla="*/ 357641 w 1591582"/>
                  <a:gd name="connsiteY1" fmla="*/ 3031986 h 3031986"/>
                  <a:gd name="connsiteX2" fmla="*/ 795791 w 1591582"/>
                  <a:gd name="connsiteY2" fmla="*/ 2593836 h 3031986"/>
                  <a:gd name="connsiteX3" fmla="*/ 1233941 w 1591582"/>
                  <a:gd name="connsiteY3" fmla="*/ 3031986 h 3031986"/>
                  <a:gd name="connsiteX4" fmla="*/ 1591582 w 1591582"/>
                  <a:gd name="connsiteY4" fmla="*/ 3031986 h 3031986"/>
                  <a:gd name="connsiteX5" fmla="*/ 1591582 w 1591582"/>
                  <a:gd name="connsiteY5" fmla="*/ 314242 h 3031986"/>
                  <a:gd name="connsiteX6" fmla="*/ 1277340 w 1591582"/>
                  <a:gd name="connsiteY6" fmla="*/ 0 h 3031986"/>
                  <a:gd name="connsiteX7" fmla="*/ 314242 w 1591582"/>
                  <a:gd name="connsiteY7" fmla="*/ 0 h 3031986"/>
                  <a:gd name="connsiteX8" fmla="*/ 0 w 1591582"/>
                  <a:gd name="connsiteY8" fmla="*/ 314242 h 303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1582" h="3031986">
                    <a:moveTo>
                      <a:pt x="0" y="3031986"/>
                    </a:moveTo>
                    <a:lnTo>
                      <a:pt x="357641" y="3031986"/>
                    </a:lnTo>
                    <a:cubicBezTo>
                      <a:pt x="357641" y="2790002"/>
                      <a:pt x="553807" y="2593836"/>
                      <a:pt x="795791" y="2593836"/>
                    </a:cubicBezTo>
                    <a:cubicBezTo>
                      <a:pt x="1037775" y="2593836"/>
                      <a:pt x="1233941" y="2790002"/>
                      <a:pt x="1233941" y="3031986"/>
                    </a:cubicBezTo>
                    <a:lnTo>
                      <a:pt x="1591582" y="3031986"/>
                    </a:lnTo>
                    <a:lnTo>
                      <a:pt x="1591582" y="314242"/>
                    </a:lnTo>
                    <a:cubicBezTo>
                      <a:pt x="1591582" y="140691"/>
                      <a:pt x="1450891" y="0"/>
                      <a:pt x="1277340" y="0"/>
                    </a:cubicBezTo>
                    <a:lnTo>
                      <a:pt x="314242" y="0"/>
                    </a:lnTo>
                    <a:cubicBezTo>
                      <a:pt x="140691" y="0"/>
                      <a:pt x="0" y="140691"/>
                      <a:pt x="0" y="314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sx="107000" sy="107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F474482-020F-421E-A615-AB7D76477E4F}"/>
                  </a:ext>
                </a:extLst>
              </p:cNvPr>
              <p:cNvGrpSpPr/>
              <p:nvPr/>
            </p:nvGrpSpPr>
            <p:grpSpPr>
              <a:xfrm>
                <a:off x="4812775" y="3323346"/>
                <a:ext cx="1591582" cy="2125267"/>
                <a:chOff x="3977674" y="3837442"/>
                <a:chExt cx="1591582" cy="2125267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8829F16-3836-46C8-8372-D2BA4F57596C}"/>
                    </a:ext>
                  </a:extLst>
                </p:cNvPr>
                <p:cNvSpPr txBox="1"/>
                <p:nvPr/>
              </p:nvSpPr>
              <p:spPr>
                <a:xfrm>
                  <a:off x="3977674" y="3837442"/>
                  <a:ext cx="15915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a-GE" b="1">
                      <a:solidFill>
                        <a:srgbClr val="52CBBE"/>
                      </a:solidFill>
                      <a:latin typeface="Tw Cen MT" panose="020B0602020104020603" pitchFamily="34" charset="0"/>
                    </a:rPr>
                    <a:t>თვალსაჩინო</a:t>
                  </a:r>
                  <a:endParaRPr lang="en-US" b="1" dirty="0">
                    <a:solidFill>
                      <a:srgbClr val="52CBBE"/>
                    </a:solidFill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0534BF-1121-4139-893A-FE7CE2990761}"/>
                    </a:ext>
                  </a:extLst>
                </p:cNvPr>
                <p:cNvSpPr txBox="1"/>
                <p:nvPr/>
              </p:nvSpPr>
              <p:spPr>
                <a:xfrm>
                  <a:off x="3977674" y="4146827"/>
                  <a:ext cx="1591582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a-GE" sz="1400" b="1">
                      <a:solidFill>
                        <a:srgbClr val="A6A6A6"/>
                      </a:solidFill>
                      <a:latin typeface="Tw Cen MT" panose="020B0602020104020603" pitchFamily="34" charset="0"/>
                    </a:rPr>
                    <a:t>პაციენტების მოძებნა ბაზაში ბევრად მარტივი გახდა </a:t>
                  </a:r>
                  <a:r>
                    <a:rPr lang="en-US" sz="1400" b="1">
                      <a:solidFill>
                        <a:srgbClr val="A6A6A6"/>
                      </a:solidFill>
                      <a:latin typeface="Tw Cen MT" panose="020B0602020104020603" pitchFamily="34" charset="0"/>
                    </a:rPr>
                    <a:t>CovidSim</a:t>
                  </a:r>
                  <a:r>
                    <a:rPr lang="ka-GE" sz="1400" b="1">
                      <a:solidFill>
                        <a:srgbClr val="A6A6A6"/>
                      </a:solidFill>
                      <a:latin typeface="Tw Cen MT" panose="020B0602020104020603" pitchFamily="34" charset="0"/>
                    </a:rPr>
                    <a:t>-ის შემდეგ. თქვენ უბრალოდ გჭირდებათ მათი პირადი ნომერი.</a:t>
                  </a:r>
                  <a:endParaRPr lang="en-US" sz="1400" b="1" dirty="0">
                    <a:solidFill>
                      <a:srgbClr val="A6A6A6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D026B9-A459-4FF3-9AB5-3A5FE7A3A0A7}"/>
              </a:ext>
            </a:extLst>
          </p:cNvPr>
          <p:cNvGrpSpPr/>
          <p:nvPr/>
        </p:nvGrpSpPr>
        <p:grpSpPr>
          <a:xfrm>
            <a:off x="7718740" y="1677522"/>
            <a:ext cx="1805441" cy="3992553"/>
            <a:chOff x="6531155" y="1663095"/>
            <a:chExt cx="1805441" cy="39925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0E023D0-0F8A-4974-A377-FE6726B59E7C}"/>
                </a:ext>
              </a:extLst>
            </p:cNvPr>
            <p:cNvGrpSpPr/>
            <p:nvPr/>
          </p:nvGrpSpPr>
          <p:grpSpPr>
            <a:xfrm>
              <a:off x="6531155" y="1663095"/>
              <a:ext cx="1805441" cy="1894017"/>
              <a:chOff x="6381342" y="2182683"/>
              <a:chExt cx="1805441" cy="1894017"/>
            </a:xfrm>
          </p:grpSpPr>
          <p:sp>
            <p:nvSpPr>
              <p:cNvPr id="83" name="Rectangle: Top Corners Rounded 82">
                <a:extLst>
                  <a:ext uri="{FF2B5EF4-FFF2-40B4-BE49-F238E27FC236}">
                    <a16:creationId xmlns:a16="http://schemas.microsoft.com/office/drawing/2014/main" id="{6C92D23B-8D22-4B24-9DAD-607AE74657E2}"/>
                  </a:ext>
                </a:extLst>
              </p:cNvPr>
              <p:cNvSpPr/>
              <p:nvPr/>
            </p:nvSpPr>
            <p:spPr>
              <a:xfrm>
                <a:off x="6488272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09E521E-4C10-45CE-9906-AA0248769D19}"/>
                  </a:ext>
                </a:extLst>
              </p:cNvPr>
              <p:cNvSpPr txBox="1"/>
              <p:nvPr/>
            </p:nvSpPr>
            <p:spPr>
              <a:xfrm>
                <a:off x="6381342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FE2CD7-7AF8-49DC-90E3-9BBEB6621C49}"/>
                  </a:ext>
                </a:extLst>
              </p:cNvPr>
              <p:cNvSpPr txBox="1"/>
              <p:nvPr/>
            </p:nvSpPr>
            <p:spPr>
              <a:xfrm>
                <a:off x="6836846" y="2563851"/>
                <a:ext cx="8944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F05E252-51B0-4224-824F-7864E1A84846}"/>
                </a:ext>
              </a:extLst>
            </p:cNvPr>
            <p:cNvSpPr/>
            <p:nvPr/>
          </p:nvSpPr>
          <p:spPr>
            <a:xfrm flipV="1">
              <a:off x="6638085" y="2623662"/>
              <a:ext cx="1591582" cy="3031986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0198EF-E21D-4997-88A9-1D650C56B3CA}"/>
                </a:ext>
              </a:extLst>
            </p:cNvPr>
            <p:cNvGrpSpPr/>
            <p:nvPr/>
          </p:nvGrpSpPr>
          <p:grpSpPr>
            <a:xfrm>
              <a:off x="6638085" y="3317854"/>
              <a:ext cx="1591582" cy="1909823"/>
              <a:chOff x="6488272" y="3837442"/>
              <a:chExt cx="1591582" cy="1909823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3165BD1-01F0-4756-BEF6-E24B227C49D5}"/>
                  </a:ext>
                </a:extLst>
              </p:cNvPr>
              <p:cNvSpPr txBox="1"/>
              <p:nvPr/>
            </p:nvSpPr>
            <p:spPr>
              <a:xfrm>
                <a:off x="6488272" y="3837442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a-GE" b="1">
                    <a:solidFill>
                      <a:srgbClr val="FEC630"/>
                    </a:solidFill>
                    <a:latin typeface="Tw Cen MT" panose="020B0602020104020603" pitchFamily="34" charset="0"/>
                  </a:rPr>
                  <a:t>უშეცდომო</a:t>
                </a:r>
                <a:endParaRPr lang="en-US" b="1" dirty="0">
                  <a:solidFill>
                    <a:srgbClr val="FEC630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4CCB432-70ED-4214-BE3B-A2B3E3F61595}"/>
                  </a:ext>
                </a:extLst>
              </p:cNvPr>
              <p:cNvSpPr txBox="1"/>
              <p:nvPr/>
            </p:nvSpPr>
            <p:spPr>
              <a:xfrm>
                <a:off x="6488272" y="4146827"/>
                <a:ext cx="1591582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CovidSim</a:t>
                </a:r>
                <a:r>
                  <a:rPr lang="ka-GE" sz="1400" b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-ის გამოყენებით თავიდან ავირიდებთ ავტომატურად დაშვებულ შეცდომებს.</a:t>
                </a:r>
                <a:endPara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751F0D7-5BC2-4DD9-BC85-709C087BA9AE}"/>
              </a:ext>
            </a:extLst>
          </p:cNvPr>
          <p:cNvSpPr txBox="1"/>
          <p:nvPr/>
        </p:nvSpPr>
        <p:spPr>
          <a:xfrm>
            <a:off x="4903157" y="312023"/>
            <a:ext cx="376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600" b="1">
                <a:solidFill>
                  <a:srgbClr val="00B050"/>
                </a:solidFill>
                <a:latin typeface="Tw Cen M"/>
              </a:rPr>
              <a:t>რატომ </a:t>
            </a:r>
            <a:r>
              <a:rPr lang="en-US" sz="3600" b="1">
                <a:solidFill>
                  <a:srgbClr val="00B050"/>
                </a:solidFill>
                <a:latin typeface="Tw Cen M"/>
              </a:rPr>
              <a:t>CovidSim</a:t>
            </a:r>
            <a:r>
              <a:rPr lang="ka-GE" sz="3600" b="1">
                <a:solidFill>
                  <a:srgbClr val="00B050"/>
                </a:solidFill>
                <a:latin typeface="Tw Cen M"/>
              </a:rPr>
              <a:t>?</a:t>
            </a:r>
            <a:endParaRPr lang="en-US" sz="3600" b="1">
              <a:solidFill>
                <a:srgbClr val="00B050"/>
              </a:solidFill>
              <a:latin typeface="Tw Cen M"/>
            </a:endParaRPr>
          </a:p>
        </p:txBody>
      </p:sp>
    </p:spTree>
    <p:extLst>
      <p:ext uri="{BB962C8B-B14F-4D97-AF65-F5344CB8AC3E}">
        <p14:creationId xmlns:p14="http://schemas.microsoft.com/office/powerpoint/2010/main" val="299519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7D177-E194-475F-95F3-1CC10F7F5C70}"/>
              </a:ext>
            </a:extLst>
          </p:cNvPr>
          <p:cNvGrpSpPr/>
          <p:nvPr/>
        </p:nvGrpSpPr>
        <p:grpSpPr>
          <a:xfrm>
            <a:off x="2261278" y="0"/>
            <a:ext cx="10939504" cy="6858000"/>
            <a:chOff x="-7622982" y="0"/>
            <a:chExt cx="10939504" cy="6858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6C8550-C01F-4CA4-9628-6C9CBA1F987F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785215-1B54-48C7-BAB9-178DF0353786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Chord 74">
                <a:extLst>
                  <a:ext uri="{FF2B5EF4-FFF2-40B4-BE49-F238E27FC236}">
                    <a16:creationId xmlns:a16="http://schemas.microsoft.com/office/drawing/2014/main" id="{3D3D40DF-5042-47D6-95D1-51EFA90653C2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180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16C234-32AD-448F-8A1B-98F4D27C35E5}"/>
                </a:ext>
              </a:extLst>
            </p:cNvPr>
            <p:cNvSpPr txBox="1"/>
            <p:nvPr/>
          </p:nvSpPr>
          <p:spPr>
            <a:xfrm rot="16200000">
              <a:off x="1424741" y="3204050"/>
              <a:ext cx="1341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შესახებ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24F891-CBE2-4E49-B0E0-78F0812D31C6}"/>
              </a:ext>
            </a:extLst>
          </p:cNvPr>
          <p:cNvGrpSpPr/>
          <p:nvPr/>
        </p:nvGrpSpPr>
        <p:grpSpPr>
          <a:xfrm>
            <a:off x="1888913" y="-2"/>
            <a:ext cx="10939504" cy="6858000"/>
            <a:chOff x="-7622982" y="0"/>
            <a:chExt cx="10939504" cy="6858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912FBC-A49E-4DA5-829B-0FC860C63FA2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756364-8942-4542-B11A-18DDE650FDCA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34207CBF-FC1A-4B5A-9464-776EDB5751F0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487732-2A48-4852-AED8-3F2D1194519E}"/>
                </a:ext>
              </a:extLst>
            </p:cNvPr>
            <p:cNvSpPr txBox="1"/>
            <p:nvPr/>
          </p:nvSpPr>
          <p:spPr>
            <a:xfrm rot="16200000">
              <a:off x="1290284" y="3198160"/>
              <a:ext cx="16067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პრინციპი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AB57D8-B415-435D-B13C-6FD7E8C9C19D}"/>
              </a:ext>
            </a:extLst>
          </p:cNvPr>
          <p:cNvGrpSpPr/>
          <p:nvPr/>
        </p:nvGrpSpPr>
        <p:grpSpPr>
          <a:xfrm>
            <a:off x="1517909" y="0"/>
            <a:ext cx="10939504" cy="6858000"/>
            <a:chOff x="-7622982" y="0"/>
            <a:chExt cx="10939504" cy="68580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32B7C5-F31F-46BE-B6F5-224D1B544F94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1950EA-1DEA-4DBC-BDFB-76078135B543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83862314-3FC3-4913-B0FA-5874A4F60639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21FF"/>
              </a:solidFill>
              <a:ln>
                <a:solidFill>
                  <a:srgbClr val="FF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B1EF71-8C07-44F4-BAC0-87C28DD4CC8A}"/>
                </a:ext>
              </a:extLst>
            </p:cNvPr>
            <p:cNvSpPr txBox="1"/>
            <p:nvPr/>
          </p:nvSpPr>
          <p:spPr>
            <a:xfrm rot="16200000">
              <a:off x="969425" y="3208704"/>
              <a:ext cx="233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კონკურენტები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BC0C07-52EA-4EE9-A336-DAB040EB7D15}"/>
              </a:ext>
            </a:extLst>
          </p:cNvPr>
          <p:cNvGrpSpPr/>
          <p:nvPr/>
        </p:nvGrpSpPr>
        <p:grpSpPr>
          <a:xfrm>
            <a:off x="-8123708" y="0"/>
            <a:ext cx="10939504" cy="6858000"/>
            <a:chOff x="-7622982" y="0"/>
            <a:chExt cx="10939504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6F9759F-BB47-4116-835B-61A7EE299DF5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43C8B6F-9B79-4AFE-90FF-AC3D800579DE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9D0A0077-AB50-4406-A6F5-870BB225141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7739E7"/>
              </a:solidFill>
              <a:ln>
                <a:solidFill>
                  <a:srgbClr val="773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D0D3CC-6848-4D30-886E-EA204B5D7220}"/>
                </a:ext>
              </a:extLst>
            </p:cNvPr>
            <p:cNvSpPr txBox="1"/>
            <p:nvPr/>
          </p:nvSpPr>
          <p:spPr>
            <a:xfrm rot="16200000">
              <a:off x="755324" y="3013108"/>
              <a:ext cx="270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მომხმარებელი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9BB36B-CFE0-4914-9457-BB97005D5C8F}"/>
              </a:ext>
            </a:extLst>
          </p:cNvPr>
          <p:cNvGrpSpPr/>
          <p:nvPr/>
        </p:nvGrpSpPr>
        <p:grpSpPr>
          <a:xfrm>
            <a:off x="-8493834" y="0"/>
            <a:ext cx="10939504" cy="6858000"/>
            <a:chOff x="-7622982" y="0"/>
            <a:chExt cx="10939504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E3B905-70B9-4F37-8A2D-34CFD429029C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44B7BC-4C34-42FC-BD52-DCBA0CFB0B4B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hord 24">
                <a:extLst>
                  <a:ext uri="{FF2B5EF4-FFF2-40B4-BE49-F238E27FC236}">
                    <a16:creationId xmlns:a16="http://schemas.microsoft.com/office/drawing/2014/main" id="{C571E141-59C0-4FE4-9307-60A2E574660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DC0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DCCC74-C2A7-41F2-A4AA-0626C3B653AD}"/>
                </a:ext>
              </a:extLst>
            </p:cNvPr>
            <p:cNvSpPr txBox="1"/>
            <p:nvPr/>
          </p:nvSpPr>
          <p:spPr>
            <a:xfrm rot="16200000">
              <a:off x="1346325" y="3198160"/>
              <a:ext cx="148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ბიუჯეტი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277D3-942C-4E5D-B63B-1618FF76658C}"/>
              </a:ext>
            </a:extLst>
          </p:cNvPr>
          <p:cNvGrpSpPr/>
          <p:nvPr/>
        </p:nvGrpSpPr>
        <p:grpSpPr>
          <a:xfrm>
            <a:off x="-8883482" y="0"/>
            <a:ext cx="10939504" cy="6858000"/>
            <a:chOff x="-8215826" y="0"/>
            <a:chExt cx="10939504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839082-A7F2-4A9A-9E1A-D6A86AE63F39}"/>
                </a:ext>
              </a:extLst>
            </p:cNvPr>
            <p:cNvGrpSpPr/>
            <p:nvPr/>
          </p:nvGrpSpPr>
          <p:grpSpPr>
            <a:xfrm>
              <a:off x="-8215826" y="0"/>
              <a:ext cx="10939504" cy="6858000"/>
              <a:chOff x="-8689783" y="0"/>
              <a:chExt cx="10939504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7C22C-68C0-436E-BBE6-A93AA0F482A3}"/>
                  </a:ext>
                </a:extLst>
              </p:cNvPr>
              <p:cNvSpPr/>
              <p:nvPr/>
            </p:nvSpPr>
            <p:spPr>
              <a:xfrm>
                <a:off x="-8689783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96A1FC0-21C6-47D2-8D4B-D1C37AF39293}"/>
                  </a:ext>
                </a:extLst>
              </p:cNvPr>
              <p:cNvSpPr/>
              <p:nvPr/>
            </p:nvSpPr>
            <p:spPr>
              <a:xfrm>
                <a:off x="217721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C730"/>
              </a:solidFill>
              <a:ln>
                <a:solidFill>
                  <a:srgbClr val="FFC7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730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524F0A-000D-4724-BEDA-1CDFA967B9CC}"/>
                </a:ext>
              </a:extLst>
            </p:cNvPr>
            <p:cNvSpPr txBox="1"/>
            <p:nvPr/>
          </p:nvSpPr>
          <p:spPr>
            <a:xfrm rot="16200000">
              <a:off x="459098" y="3198163"/>
              <a:ext cx="196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კონტაქტები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AAEB8F-B2CF-4F2A-8C2F-A48399B8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74284" y="3043343"/>
            <a:ext cx="1371185" cy="7712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3D2BAB-DCF8-4FD7-8F95-2EAEE391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2833" y="3049677"/>
            <a:ext cx="1348670" cy="7586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709EA55-0269-4DCC-A63F-0B61DB25B592}"/>
              </a:ext>
            </a:extLst>
          </p:cNvPr>
          <p:cNvGrpSpPr/>
          <p:nvPr/>
        </p:nvGrpSpPr>
        <p:grpSpPr>
          <a:xfrm>
            <a:off x="2504605" y="2662043"/>
            <a:ext cx="3545276" cy="1729542"/>
            <a:chOff x="2445670" y="2097452"/>
            <a:chExt cx="3545276" cy="17295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10A84-DFAE-4573-9677-BA9BE2092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870" y="2097452"/>
              <a:ext cx="2780993" cy="13609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7D5D0B-FF96-4BE4-98C8-94F9A84AA017}"/>
                </a:ext>
              </a:extLst>
            </p:cNvPr>
            <p:cNvSpPr txBox="1"/>
            <p:nvPr/>
          </p:nvSpPr>
          <p:spPr>
            <a:xfrm>
              <a:off x="2445670" y="3457662"/>
              <a:ext cx="354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District health information software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483717-3526-44C6-A062-35730460763F}"/>
              </a:ext>
            </a:extLst>
          </p:cNvPr>
          <p:cNvGrpSpPr/>
          <p:nvPr/>
        </p:nvGrpSpPr>
        <p:grpSpPr>
          <a:xfrm>
            <a:off x="6769089" y="2444326"/>
            <a:ext cx="3412307" cy="2207967"/>
            <a:chOff x="6710154" y="1879735"/>
            <a:chExt cx="3412307" cy="22079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654C1F-582B-45BC-9412-F5C3ACB62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250" r="92656">
                          <a14:foregroundMark x1="23125" y1="31406" x2="23125" y2="31406"/>
                          <a14:foregroundMark x1="26094" y1="53281" x2="26094" y2="53281"/>
                          <a14:foregroundMark x1="30625" y1="57813" x2="30000" y2="57813"/>
                          <a14:foregroundMark x1="2969" y1="34219" x2="23438" y2="42656"/>
                          <a14:foregroundMark x1="23438" y1="42656" x2="1406" y2="39063"/>
                          <a14:foregroundMark x1="1406" y1="39063" x2="1875" y2="38281"/>
                          <a14:foregroundMark x1="6406" y1="36563" x2="6406" y2="36563"/>
                          <a14:foregroundMark x1="17969" y1="44688" x2="26250" y2="24375"/>
                          <a14:foregroundMark x1="26250" y1="24375" x2="24375" y2="28594"/>
                          <a14:foregroundMark x1="22031" y1="42969" x2="22031" y2="42969"/>
                          <a14:foregroundMark x1="21406" y1="45156" x2="21406" y2="45156"/>
                          <a14:foregroundMark x1="21406" y1="45156" x2="21406" y2="45156"/>
                          <a14:foregroundMark x1="21406" y1="45156" x2="27813" y2="35469"/>
                          <a14:foregroundMark x1="19063" y1="46875" x2="19063" y2="46875"/>
                          <a14:foregroundMark x1="20938" y1="50938" x2="20938" y2="50938"/>
                          <a14:foregroundMark x1="22656" y1="49844" x2="22656" y2="49844"/>
                          <a14:foregroundMark x1="11719" y1="45781" x2="33281" y2="50313"/>
                          <a14:foregroundMark x1="33281" y1="50313" x2="18594" y2="47500"/>
                          <a14:foregroundMark x1="25469" y1="38906" x2="21406" y2="42969"/>
                          <a14:foregroundMark x1="34063" y1="45781" x2="34063" y2="45781"/>
                          <a14:foregroundMark x1="35313" y1="48594" x2="35313" y2="48594"/>
                          <a14:foregroundMark x1="35781" y1="42969" x2="35781" y2="42969"/>
                          <a14:foregroundMark x1="55313" y1="40000" x2="55313" y2="40000"/>
                          <a14:foregroundMark x1="46719" y1="43438" x2="46719" y2="43438"/>
                          <a14:foregroundMark x1="46719" y1="43438" x2="46719" y2="43438"/>
                          <a14:foregroundMark x1="46719" y1="43438" x2="46719" y2="43438"/>
                          <a14:foregroundMark x1="46719" y1="43438" x2="46719" y2="43438"/>
                          <a14:foregroundMark x1="19063" y1="46406" x2="19063" y2="46406"/>
                          <a14:foregroundMark x1="19063" y1="46406" x2="19063" y2="46406"/>
                          <a14:foregroundMark x1="19063" y1="46406" x2="19063" y2="46406"/>
                          <a14:foregroundMark x1="22031" y1="43438" x2="22031" y2="43438"/>
                          <a14:foregroundMark x1="22031" y1="43438" x2="22031" y2="43438"/>
                          <a14:foregroundMark x1="22031" y1="43438" x2="22031" y2="43438"/>
                          <a14:foregroundMark x1="22031" y1="43438" x2="22031" y2="43438"/>
                          <a14:foregroundMark x1="22031" y1="43438" x2="19063" y2="45156"/>
                          <a14:foregroundMark x1="72656" y1="25000" x2="58281" y2="7187"/>
                          <a14:foregroundMark x1="58281" y1="7187" x2="80156" y2="25000"/>
                          <a14:foregroundMark x1="80156" y1="25000" x2="65156" y2="3281"/>
                          <a14:foregroundMark x1="65156" y1="3281" x2="73125" y2="23750"/>
                          <a14:foregroundMark x1="73125" y1="23750" x2="74063" y2="47656"/>
                          <a14:foregroundMark x1="74063" y1="47656" x2="56563" y2="61563"/>
                          <a14:foregroundMark x1="56563" y1="61563" x2="74063" y2="48125"/>
                          <a14:foregroundMark x1="74063" y1="48125" x2="87813" y2="29531"/>
                          <a14:foregroundMark x1="87813" y1="29531" x2="78281" y2="50000"/>
                          <a14:foregroundMark x1="78281" y1="50000" x2="72031" y2="27031"/>
                          <a14:foregroundMark x1="72031" y1="27031" x2="92656" y2="36875"/>
                          <a14:foregroundMark x1="92656" y1="36875" x2="88125" y2="38281"/>
                          <a14:foregroundMark x1="55313" y1="22813" x2="55313" y2="22813"/>
                          <a14:foregroundMark x1="53125" y1="47500" x2="53125" y2="47500"/>
                          <a14:foregroundMark x1="47969" y1="41719" x2="47969" y2="41719"/>
                          <a14:foregroundMark x1="38750" y1="45156" x2="38750" y2="45156"/>
                          <a14:foregroundMark x1="46094" y1="44063" x2="46094" y2="44063"/>
                          <a14:foregroundMark x1="32969" y1="46875" x2="32969" y2="46875"/>
                          <a14:foregroundMark x1="32969" y1="46875" x2="32969" y2="46875"/>
                          <a14:foregroundMark x1="32969" y1="46875" x2="32969" y2="46875"/>
                          <a14:foregroundMark x1="39844" y1="43438" x2="51875" y2="40625"/>
                          <a14:foregroundMark x1="30625" y1="45156" x2="52500" y2="29063"/>
                          <a14:foregroundMark x1="51875" y1="21563" x2="54844" y2="44688"/>
                          <a14:foregroundMark x1="55313" y1="41250" x2="55313" y2="41250"/>
                          <a14:foregroundMark x1="55313" y1="41250" x2="55313" y2="41250"/>
                          <a14:foregroundMark x1="58750" y1="19375" x2="57031" y2="42969"/>
                          <a14:foregroundMark x1="57031" y1="42969" x2="47344" y2="36563"/>
                          <a14:foregroundMark x1="55937" y1="26875" x2="59375" y2="15313"/>
                          <a14:foregroundMark x1="60000" y1="24531" x2="61406" y2="46563"/>
                          <a14:foregroundMark x1="61406" y1="46563" x2="64063" y2="48125"/>
                          <a14:backgroundMark x1="18845" y1="49752" x2="18594" y2="50156"/>
                          <a14:backgroundMark x1="31719" y1="29063" x2="27947" y2="35126"/>
                          <a14:backgroundMark x1="18594" y1="50156" x2="18747" y2="497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254" y="1879735"/>
              <a:ext cx="2207967" cy="220796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1E4C44-4FC1-4D42-B728-513FB704526F}"/>
                </a:ext>
              </a:extLst>
            </p:cNvPr>
            <p:cNvSpPr txBox="1"/>
            <p:nvPr/>
          </p:nvSpPr>
          <p:spPr>
            <a:xfrm>
              <a:off x="6710154" y="3280799"/>
              <a:ext cx="3412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Surveillance, Outbreak Response Management and Analysis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02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7D177-E194-475F-95F3-1CC10F7F5C70}"/>
              </a:ext>
            </a:extLst>
          </p:cNvPr>
          <p:cNvGrpSpPr/>
          <p:nvPr/>
        </p:nvGrpSpPr>
        <p:grpSpPr>
          <a:xfrm>
            <a:off x="2261278" y="0"/>
            <a:ext cx="10939504" cy="6858000"/>
            <a:chOff x="-7622982" y="0"/>
            <a:chExt cx="10939504" cy="6858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6C8550-C01F-4CA4-9628-6C9CBA1F987F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785215-1B54-48C7-BAB9-178DF0353786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Chord 74">
                <a:extLst>
                  <a:ext uri="{FF2B5EF4-FFF2-40B4-BE49-F238E27FC236}">
                    <a16:creationId xmlns:a16="http://schemas.microsoft.com/office/drawing/2014/main" id="{3D3D40DF-5042-47D6-95D1-51EFA90653C2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180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16C234-32AD-448F-8A1B-98F4D27C35E5}"/>
                </a:ext>
              </a:extLst>
            </p:cNvPr>
            <p:cNvSpPr txBox="1"/>
            <p:nvPr/>
          </p:nvSpPr>
          <p:spPr>
            <a:xfrm rot="16200000">
              <a:off x="1424741" y="3204050"/>
              <a:ext cx="1341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შესახებ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24F891-CBE2-4E49-B0E0-78F0812D31C6}"/>
              </a:ext>
            </a:extLst>
          </p:cNvPr>
          <p:cNvGrpSpPr/>
          <p:nvPr/>
        </p:nvGrpSpPr>
        <p:grpSpPr>
          <a:xfrm>
            <a:off x="1888913" y="-2"/>
            <a:ext cx="10939504" cy="6858000"/>
            <a:chOff x="-7622982" y="0"/>
            <a:chExt cx="10939504" cy="6858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912FBC-A49E-4DA5-829B-0FC860C63FA2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756364-8942-4542-B11A-18DDE650FDCA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34207CBF-FC1A-4B5A-9464-776EDB5751F0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487732-2A48-4852-AED8-3F2D1194519E}"/>
                </a:ext>
              </a:extLst>
            </p:cNvPr>
            <p:cNvSpPr txBox="1"/>
            <p:nvPr/>
          </p:nvSpPr>
          <p:spPr>
            <a:xfrm rot="16200000">
              <a:off x="1290284" y="3198160"/>
              <a:ext cx="16067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პრინციპი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AB57D8-B415-435D-B13C-6FD7E8C9C19D}"/>
              </a:ext>
            </a:extLst>
          </p:cNvPr>
          <p:cNvGrpSpPr/>
          <p:nvPr/>
        </p:nvGrpSpPr>
        <p:grpSpPr>
          <a:xfrm>
            <a:off x="1517909" y="0"/>
            <a:ext cx="10939504" cy="6858000"/>
            <a:chOff x="-7622982" y="0"/>
            <a:chExt cx="10939504" cy="68580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32B7C5-F31F-46BE-B6F5-224D1B544F94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1950EA-1DEA-4DBC-BDFB-76078135B543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83862314-3FC3-4913-B0FA-5874A4F60639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21FF"/>
              </a:solidFill>
              <a:ln>
                <a:solidFill>
                  <a:srgbClr val="FF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B1EF71-8C07-44F4-BAC0-87C28DD4CC8A}"/>
                </a:ext>
              </a:extLst>
            </p:cNvPr>
            <p:cNvSpPr txBox="1"/>
            <p:nvPr/>
          </p:nvSpPr>
          <p:spPr>
            <a:xfrm rot="16200000">
              <a:off x="969425" y="3208704"/>
              <a:ext cx="233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კონკურენტები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BC0C07-52EA-4EE9-A336-DAB040EB7D15}"/>
              </a:ext>
            </a:extLst>
          </p:cNvPr>
          <p:cNvGrpSpPr/>
          <p:nvPr/>
        </p:nvGrpSpPr>
        <p:grpSpPr>
          <a:xfrm>
            <a:off x="1175041" y="0"/>
            <a:ext cx="10939504" cy="6858000"/>
            <a:chOff x="-7622982" y="0"/>
            <a:chExt cx="10939504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6F9759F-BB47-4116-835B-61A7EE299DF5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43C8B6F-9B79-4AFE-90FF-AC3D800579DE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9D0A0077-AB50-4406-A6F5-870BB225141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7739E7"/>
              </a:solidFill>
              <a:ln>
                <a:solidFill>
                  <a:srgbClr val="773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D0D3CC-6848-4D30-886E-EA204B5D7220}"/>
                </a:ext>
              </a:extLst>
            </p:cNvPr>
            <p:cNvSpPr txBox="1"/>
            <p:nvPr/>
          </p:nvSpPr>
          <p:spPr>
            <a:xfrm rot="16200000">
              <a:off x="755324" y="3013108"/>
              <a:ext cx="270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მომხმარებელი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9BB36B-CFE0-4914-9457-BB97005D5C8F}"/>
              </a:ext>
            </a:extLst>
          </p:cNvPr>
          <p:cNvGrpSpPr/>
          <p:nvPr/>
        </p:nvGrpSpPr>
        <p:grpSpPr>
          <a:xfrm>
            <a:off x="-8493834" y="0"/>
            <a:ext cx="10939504" cy="6858000"/>
            <a:chOff x="-7622982" y="0"/>
            <a:chExt cx="10939504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E3B905-70B9-4F37-8A2D-34CFD429029C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44B7BC-4C34-42FC-BD52-DCBA0CFB0B4B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hord 24">
                <a:extLst>
                  <a:ext uri="{FF2B5EF4-FFF2-40B4-BE49-F238E27FC236}">
                    <a16:creationId xmlns:a16="http://schemas.microsoft.com/office/drawing/2014/main" id="{C571E141-59C0-4FE4-9307-60A2E574660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DC0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DCCC74-C2A7-41F2-A4AA-0626C3B653AD}"/>
                </a:ext>
              </a:extLst>
            </p:cNvPr>
            <p:cNvSpPr txBox="1"/>
            <p:nvPr/>
          </p:nvSpPr>
          <p:spPr>
            <a:xfrm rot="16200000">
              <a:off x="1346325" y="3198160"/>
              <a:ext cx="148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ბიუჯეტი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277D3-942C-4E5D-B63B-1618FF76658C}"/>
              </a:ext>
            </a:extLst>
          </p:cNvPr>
          <p:cNvGrpSpPr/>
          <p:nvPr/>
        </p:nvGrpSpPr>
        <p:grpSpPr>
          <a:xfrm>
            <a:off x="-8883482" y="0"/>
            <a:ext cx="10939504" cy="6858000"/>
            <a:chOff x="-8215826" y="0"/>
            <a:chExt cx="10939504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839082-A7F2-4A9A-9E1A-D6A86AE63F39}"/>
                </a:ext>
              </a:extLst>
            </p:cNvPr>
            <p:cNvGrpSpPr/>
            <p:nvPr/>
          </p:nvGrpSpPr>
          <p:grpSpPr>
            <a:xfrm>
              <a:off x="-8215826" y="0"/>
              <a:ext cx="10939504" cy="6858000"/>
              <a:chOff x="-8689783" y="0"/>
              <a:chExt cx="10939504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7C22C-68C0-436E-BBE6-A93AA0F482A3}"/>
                  </a:ext>
                </a:extLst>
              </p:cNvPr>
              <p:cNvSpPr/>
              <p:nvPr/>
            </p:nvSpPr>
            <p:spPr>
              <a:xfrm>
                <a:off x="-8689783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96A1FC0-21C6-47D2-8D4B-D1C37AF39293}"/>
                  </a:ext>
                </a:extLst>
              </p:cNvPr>
              <p:cNvSpPr/>
              <p:nvPr/>
            </p:nvSpPr>
            <p:spPr>
              <a:xfrm>
                <a:off x="217721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C730"/>
              </a:solidFill>
              <a:ln>
                <a:solidFill>
                  <a:srgbClr val="FFC7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730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524F0A-000D-4724-BEDA-1CDFA967B9CC}"/>
                </a:ext>
              </a:extLst>
            </p:cNvPr>
            <p:cNvSpPr txBox="1"/>
            <p:nvPr/>
          </p:nvSpPr>
          <p:spPr>
            <a:xfrm rot="16200000">
              <a:off x="459098" y="3198163"/>
              <a:ext cx="196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კონტაქტები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AAEB8F-B2CF-4F2A-8C2F-A48399B8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36657" y="3043343"/>
            <a:ext cx="1371185" cy="7712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3D2BAB-DCF8-4FD7-8F95-2EAEE391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2833" y="3049677"/>
            <a:ext cx="1348670" cy="758628"/>
          </a:xfrm>
          <a:prstGeom prst="rect">
            <a:avLst/>
          </a:prstGeom>
        </p:spPr>
      </p:pic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4D650F48-82EE-4CC5-9C67-18E016E2B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463351"/>
              </p:ext>
            </p:extLst>
          </p:nvPr>
        </p:nvGraphicFramePr>
        <p:xfrm>
          <a:off x="2073714" y="4113833"/>
          <a:ext cx="7818825" cy="167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105E0170-B3CF-4556-BB90-279ECC09D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292205"/>
              </p:ext>
            </p:extLst>
          </p:nvPr>
        </p:nvGraphicFramePr>
        <p:xfrm>
          <a:off x="2096452" y="1502728"/>
          <a:ext cx="7798831" cy="92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7371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7D177-E194-475F-95F3-1CC10F7F5C70}"/>
              </a:ext>
            </a:extLst>
          </p:cNvPr>
          <p:cNvGrpSpPr/>
          <p:nvPr/>
        </p:nvGrpSpPr>
        <p:grpSpPr>
          <a:xfrm>
            <a:off x="2261278" y="0"/>
            <a:ext cx="10939504" cy="6858000"/>
            <a:chOff x="-7622982" y="0"/>
            <a:chExt cx="10939504" cy="6858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6C8550-C01F-4CA4-9628-6C9CBA1F987F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785215-1B54-48C7-BAB9-178DF0353786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Chord 74">
                <a:extLst>
                  <a:ext uri="{FF2B5EF4-FFF2-40B4-BE49-F238E27FC236}">
                    <a16:creationId xmlns:a16="http://schemas.microsoft.com/office/drawing/2014/main" id="{3D3D40DF-5042-47D6-95D1-51EFA90653C2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180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16C234-32AD-448F-8A1B-98F4D27C35E5}"/>
                </a:ext>
              </a:extLst>
            </p:cNvPr>
            <p:cNvSpPr txBox="1"/>
            <p:nvPr/>
          </p:nvSpPr>
          <p:spPr>
            <a:xfrm rot="16200000">
              <a:off x="1424741" y="3204050"/>
              <a:ext cx="1341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შესახებ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24F891-CBE2-4E49-B0E0-78F0812D31C6}"/>
              </a:ext>
            </a:extLst>
          </p:cNvPr>
          <p:cNvGrpSpPr/>
          <p:nvPr/>
        </p:nvGrpSpPr>
        <p:grpSpPr>
          <a:xfrm>
            <a:off x="1888913" y="-2"/>
            <a:ext cx="10939504" cy="6858000"/>
            <a:chOff x="-7622982" y="0"/>
            <a:chExt cx="10939504" cy="6858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912FBC-A49E-4DA5-829B-0FC860C63FA2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756364-8942-4542-B11A-18DDE650FDCA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34207CBF-FC1A-4B5A-9464-776EDB5751F0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487732-2A48-4852-AED8-3F2D1194519E}"/>
                </a:ext>
              </a:extLst>
            </p:cNvPr>
            <p:cNvSpPr txBox="1"/>
            <p:nvPr/>
          </p:nvSpPr>
          <p:spPr>
            <a:xfrm rot="16200000">
              <a:off x="1290284" y="3198160"/>
              <a:ext cx="16067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პრინციპი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AB57D8-B415-435D-B13C-6FD7E8C9C19D}"/>
              </a:ext>
            </a:extLst>
          </p:cNvPr>
          <p:cNvGrpSpPr/>
          <p:nvPr/>
        </p:nvGrpSpPr>
        <p:grpSpPr>
          <a:xfrm>
            <a:off x="1517909" y="0"/>
            <a:ext cx="10939504" cy="6858000"/>
            <a:chOff x="-7622982" y="0"/>
            <a:chExt cx="10939504" cy="68580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32B7C5-F31F-46BE-B6F5-224D1B544F94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1950EA-1DEA-4DBC-BDFB-76078135B543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83862314-3FC3-4913-B0FA-5874A4F60639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21FF"/>
              </a:solidFill>
              <a:ln>
                <a:solidFill>
                  <a:srgbClr val="FF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B1EF71-8C07-44F4-BAC0-87C28DD4CC8A}"/>
                </a:ext>
              </a:extLst>
            </p:cNvPr>
            <p:cNvSpPr txBox="1"/>
            <p:nvPr/>
          </p:nvSpPr>
          <p:spPr>
            <a:xfrm rot="16200000">
              <a:off x="969425" y="3208704"/>
              <a:ext cx="233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კონკურენტები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BC0C07-52EA-4EE9-A336-DAB040EB7D15}"/>
              </a:ext>
            </a:extLst>
          </p:cNvPr>
          <p:cNvGrpSpPr/>
          <p:nvPr/>
        </p:nvGrpSpPr>
        <p:grpSpPr>
          <a:xfrm>
            <a:off x="1175041" y="0"/>
            <a:ext cx="10939504" cy="6858000"/>
            <a:chOff x="-7622982" y="0"/>
            <a:chExt cx="10939504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6F9759F-BB47-4116-835B-61A7EE299DF5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43C8B6F-9B79-4AFE-90FF-AC3D800579DE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9D0A0077-AB50-4406-A6F5-870BB225141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7739E7"/>
              </a:solidFill>
              <a:ln>
                <a:solidFill>
                  <a:srgbClr val="773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D0D3CC-6848-4D30-886E-EA204B5D7220}"/>
                </a:ext>
              </a:extLst>
            </p:cNvPr>
            <p:cNvSpPr txBox="1"/>
            <p:nvPr/>
          </p:nvSpPr>
          <p:spPr>
            <a:xfrm rot="16200000">
              <a:off x="755324" y="3013108"/>
              <a:ext cx="270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მომხმარებელი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9BB36B-CFE0-4914-9457-BB97005D5C8F}"/>
              </a:ext>
            </a:extLst>
          </p:cNvPr>
          <p:cNvGrpSpPr/>
          <p:nvPr/>
        </p:nvGrpSpPr>
        <p:grpSpPr>
          <a:xfrm>
            <a:off x="818984" y="0"/>
            <a:ext cx="10939504" cy="6858000"/>
            <a:chOff x="-7622982" y="0"/>
            <a:chExt cx="10939504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E3B905-70B9-4F37-8A2D-34CFD429029C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44B7BC-4C34-42FC-BD52-DCBA0CFB0B4B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hord 24">
                <a:extLst>
                  <a:ext uri="{FF2B5EF4-FFF2-40B4-BE49-F238E27FC236}">
                    <a16:creationId xmlns:a16="http://schemas.microsoft.com/office/drawing/2014/main" id="{C571E141-59C0-4FE4-9307-60A2E574660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DC0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DCCC74-C2A7-41F2-A4AA-0626C3B653AD}"/>
                </a:ext>
              </a:extLst>
            </p:cNvPr>
            <p:cNvSpPr txBox="1"/>
            <p:nvPr/>
          </p:nvSpPr>
          <p:spPr>
            <a:xfrm rot="16200000">
              <a:off x="1346325" y="3198160"/>
              <a:ext cx="148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ბიუჯეტი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277D3-942C-4E5D-B63B-1618FF76658C}"/>
              </a:ext>
            </a:extLst>
          </p:cNvPr>
          <p:cNvGrpSpPr/>
          <p:nvPr/>
        </p:nvGrpSpPr>
        <p:grpSpPr>
          <a:xfrm>
            <a:off x="-8883482" y="0"/>
            <a:ext cx="10939504" cy="6858000"/>
            <a:chOff x="-8215826" y="0"/>
            <a:chExt cx="10939504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839082-A7F2-4A9A-9E1A-D6A86AE63F39}"/>
                </a:ext>
              </a:extLst>
            </p:cNvPr>
            <p:cNvGrpSpPr/>
            <p:nvPr/>
          </p:nvGrpSpPr>
          <p:grpSpPr>
            <a:xfrm>
              <a:off x="-8215826" y="0"/>
              <a:ext cx="10939504" cy="6858000"/>
              <a:chOff x="-8689783" y="0"/>
              <a:chExt cx="10939504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7C22C-68C0-436E-BBE6-A93AA0F482A3}"/>
                  </a:ext>
                </a:extLst>
              </p:cNvPr>
              <p:cNvSpPr/>
              <p:nvPr/>
            </p:nvSpPr>
            <p:spPr>
              <a:xfrm>
                <a:off x="-8689783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96A1FC0-21C6-47D2-8D4B-D1C37AF39293}"/>
                  </a:ext>
                </a:extLst>
              </p:cNvPr>
              <p:cNvSpPr/>
              <p:nvPr/>
            </p:nvSpPr>
            <p:spPr>
              <a:xfrm>
                <a:off x="217721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C730"/>
              </a:solidFill>
              <a:ln>
                <a:solidFill>
                  <a:srgbClr val="FFC7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730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524F0A-000D-4724-BEDA-1CDFA967B9CC}"/>
                </a:ext>
              </a:extLst>
            </p:cNvPr>
            <p:cNvSpPr txBox="1"/>
            <p:nvPr/>
          </p:nvSpPr>
          <p:spPr>
            <a:xfrm rot="16200000">
              <a:off x="459098" y="3198163"/>
              <a:ext cx="196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კონტაქტები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AAEB8F-B2CF-4F2A-8C2F-A48399B8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6829" y="3043343"/>
            <a:ext cx="1371185" cy="7712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3D2BAB-DCF8-4FD7-8F95-2EAEE391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2833" y="3049677"/>
            <a:ext cx="1348670" cy="7586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0D6B72-6BB5-4F20-87AA-2A6A03509BFD}"/>
              </a:ext>
            </a:extLst>
          </p:cNvPr>
          <p:cNvSpPr txBox="1"/>
          <p:nvPr/>
        </p:nvSpPr>
        <p:spPr>
          <a:xfrm>
            <a:off x="1690185" y="368116"/>
            <a:ext cx="96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600" b="1">
                <a:solidFill>
                  <a:srgbClr val="4F68D1"/>
                </a:solidFill>
              </a:rPr>
              <a:t>რა არის საჭირო აპლიკაციის გასამართად?</a:t>
            </a:r>
            <a:endParaRPr lang="en-US" sz="3600" b="1">
              <a:solidFill>
                <a:srgbClr val="4F68D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094485-6910-4630-93D2-F0394FED7987}"/>
              </a:ext>
            </a:extLst>
          </p:cNvPr>
          <p:cNvGrpSpPr/>
          <p:nvPr/>
        </p:nvGrpSpPr>
        <p:grpSpPr>
          <a:xfrm>
            <a:off x="2509907" y="3587956"/>
            <a:ext cx="3234597" cy="1483083"/>
            <a:chOff x="764723" y="3420415"/>
            <a:chExt cx="3234597" cy="148308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9E949B-12DC-4F14-A5F7-9FBF8705F7AF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9D92AE-B0D4-4CC5-8550-DE305561F93F}"/>
                </a:ext>
              </a:extLst>
            </p:cNvPr>
            <p:cNvSpPr txBox="1"/>
            <p:nvPr/>
          </p:nvSpPr>
          <p:spPr>
            <a:xfrm>
              <a:off x="1435200" y="3420415"/>
              <a:ext cx="256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ანდროიდ აპლიკაცია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56A1F9-F04D-419A-9718-F48DDF5FA6B1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სასურველი იქნება თუ მომავალში გადავიტანთ პროგრამას ანდროიდ აპლიკაციაში, რომ უფრო მარტივი და სასიამოვნო გახდეს მისი მოხმარება.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C047A56-CC5D-4E05-9715-19603DC94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E54BCC-EE24-45AA-A5A6-9A8C8A9EA641}"/>
              </a:ext>
            </a:extLst>
          </p:cNvPr>
          <p:cNvGrpSpPr/>
          <p:nvPr/>
        </p:nvGrpSpPr>
        <p:grpSpPr>
          <a:xfrm>
            <a:off x="6249811" y="3587956"/>
            <a:ext cx="3197225" cy="1113751"/>
            <a:chOff x="5739818" y="3710975"/>
            <a:chExt cx="3197225" cy="111375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D3BF6C-7D6F-4403-9EE0-0D3DB17D04F6}"/>
                </a:ext>
              </a:extLst>
            </p:cNvPr>
            <p:cNvGrpSpPr/>
            <p:nvPr/>
          </p:nvGrpSpPr>
          <p:grpSpPr>
            <a:xfrm>
              <a:off x="5739818" y="3710975"/>
              <a:ext cx="3197225" cy="1113751"/>
              <a:chOff x="4504627" y="3420415"/>
              <a:chExt cx="3197225" cy="111375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5760C05-D0BF-4797-8198-5822030ACCF8}"/>
                  </a:ext>
                </a:extLst>
              </p:cNvPr>
              <p:cNvSpPr/>
              <p:nvPr/>
            </p:nvSpPr>
            <p:spPr>
              <a:xfrm>
                <a:off x="4504627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0F6EA-44F4-4110-909A-0FE18DD8A8EE}"/>
                  </a:ext>
                </a:extLst>
              </p:cNvPr>
              <p:cNvSpPr txBox="1"/>
              <p:nvPr/>
            </p:nvSpPr>
            <p:spPr>
              <a:xfrm>
                <a:off x="5175104" y="3420415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a-G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სტაფი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38E03A-B5FE-4542-82A0-4BFD07E6017D}"/>
                  </a:ext>
                </a:extLst>
              </p:cNvPr>
              <p:cNvSpPr txBox="1"/>
              <p:nvPr/>
            </p:nvSpPr>
            <p:spPr>
              <a:xfrm>
                <a:off x="5175104" y="3703169"/>
                <a:ext cx="2526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a-GE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 გვესაჭიროება ადამიანები, რომლებიც დაგვეხმარებიან ამ პროგრამის გამართვასა და მის სწორად ფუნქციონირებაში.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7409925-6DDD-4344-A9AF-C200D817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649" y="3945362"/>
              <a:ext cx="398394" cy="398394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17298F-9A1D-4C8F-B0F4-1738357A3AE7}"/>
              </a:ext>
            </a:extLst>
          </p:cNvPr>
          <p:cNvGrpSpPr/>
          <p:nvPr/>
        </p:nvGrpSpPr>
        <p:grpSpPr>
          <a:xfrm>
            <a:off x="6249811" y="2309935"/>
            <a:ext cx="3197225" cy="1113751"/>
            <a:chOff x="5739818" y="2432954"/>
            <a:chExt cx="3197225" cy="111375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A0DB25-34CC-4B58-8F0A-E7EE026C6595}"/>
                </a:ext>
              </a:extLst>
            </p:cNvPr>
            <p:cNvGrpSpPr/>
            <p:nvPr/>
          </p:nvGrpSpPr>
          <p:grpSpPr>
            <a:xfrm>
              <a:off x="5739818" y="2432954"/>
              <a:ext cx="3197225" cy="1113751"/>
              <a:chOff x="4504627" y="2142394"/>
              <a:chExt cx="3197225" cy="111375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B386A3-8F36-47E8-B13A-5DB8CE36B6E1}"/>
                  </a:ext>
                </a:extLst>
              </p:cNvPr>
              <p:cNvSpPr/>
              <p:nvPr/>
            </p:nvSpPr>
            <p:spPr>
              <a:xfrm>
                <a:off x="4504627" y="2277144"/>
                <a:ext cx="662056" cy="662056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D2E89F7-3176-46D5-8051-ACDFC010EDFD}"/>
                  </a:ext>
                </a:extLst>
              </p:cNvPr>
              <p:cNvSpPr txBox="1"/>
              <p:nvPr/>
            </p:nvSpPr>
            <p:spPr>
              <a:xfrm>
                <a:off x="5175104" y="2142394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a-G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სერვერი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D0C0E63-3087-49BF-AAD2-75F9CE2A4A57}"/>
                  </a:ext>
                </a:extLst>
              </p:cNvPr>
              <p:cNvSpPr txBox="1"/>
              <p:nvPr/>
            </p:nvSpPr>
            <p:spPr>
              <a:xfrm>
                <a:off x="5175104" y="2425148"/>
                <a:ext cx="2526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a-GE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 პროგრამის გასამართად საჭიროა სერვერი, სადაც აიტვირთება ინფორმაცია პაციენტების შესახებ.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ACB1D3B-A203-487B-830D-01D71F3C3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649" y="2699535"/>
              <a:ext cx="398394" cy="39839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DA8DF8-5DD0-472A-ADCD-427193A82A11}"/>
              </a:ext>
            </a:extLst>
          </p:cNvPr>
          <p:cNvGrpSpPr/>
          <p:nvPr/>
        </p:nvGrpSpPr>
        <p:grpSpPr>
          <a:xfrm>
            <a:off x="2509907" y="2309935"/>
            <a:ext cx="3197225" cy="1113751"/>
            <a:chOff x="1999914" y="2432954"/>
            <a:chExt cx="3197225" cy="111375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86A0A81-C207-4769-A674-3A365703E7CE}"/>
                </a:ext>
              </a:extLst>
            </p:cNvPr>
            <p:cNvGrpSpPr/>
            <p:nvPr/>
          </p:nvGrpSpPr>
          <p:grpSpPr>
            <a:xfrm>
              <a:off x="1999914" y="2432954"/>
              <a:ext cx="3197225" cy="1113751"/>
              <a:chOff x="764723" y="2142394"/>
              <a:chExt cx="3197225" cy="111375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F06D6CA-B0A7-4AEE-B78C-762CEF658336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06953C2-C777-4617-82B0-5EFE8A6C488D}"/>
                  </a:ext>
                </a:extLst>
              </p:cNvPr>
              <p:cNvSpPr txBox="1"/>
              <p:nvPr/>
            </p:nvSpPr>
            <p:spPr>
              <a:xfrm>
                <a:off x="1435200" y="2142394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a-G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ვებსაიტი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73D293-5A46-47BB-BAD3-20B8085F24D0}"/>
                  </a:ext>
                </a:extLst>
              </p:cNvPr>
              <p:cNvSpPr txBox="1"/>
              <p:nvPr/>
            </p:nvSpPr>
            <p:spPr>
              <a:xfrm>
                <a:off x="1435200" y="2425148"/>
                <a:ext cx="2526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a-GE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 მომავალში საჭირო იქნება პორტფოლი ვებსაიტი, რომ პროგრამა მარტივად გადმოწერონ.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DC5C4B1-790B-437E-AB06-2FAFB214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084" y="2699535"/>
              <a:ext cx="336986" cy="33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9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7D177-E194-475F-95F3-1CC10F7F5C70}"/>
              </a:ext>
            </a:extLst>
          </p:cNvPr>
          <p:cNvGrpSpPr/>
          <p:nvPr/>
        </p:nvGrpSpPr>
        <p:grpSpPr>
          <a:xfrm>
            <a:off x="2261278" y="0"/>
            <a:ext cx="10939504" cy="6858000"/>
            <a:chOff x="-7622982" y="0"/>
            <a:chExt cx="10939504" cy="6858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6C8550-C01F-4CA4-9628-6C9CBA1F987F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785215-1B54-48C7-BAB9-178DF0353786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Chord 74">
                <a:extLst>
                  <a:ext uri="{FF2B5EF4-FFF2-40B4-BE49-F238E27FC236}">
                    <a16:creationId xmlns:a16="http://schemas.microsoft.com/office/drawing/2014/main" id="{3D3D40DF-5042-47D6-95D1-51EFA90653C2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1807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16C234-32AD-448F-8A1B-98F4D27C35E5}"/>
                </a:ext>
              </a:extLst>
            </p:cNvPr>
            <p:cNvSpPr txBox="1"/>
            <p:nvPr/>
          </p:nvSpPr>
          <p:spPr>
            <a:xfrm rot="16200000">
              <a:off x="1424741" y="3204050"/>
              <a:ext cx="1341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შესახებ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24F891-CBE2-4E49-B0E0-78F0812D31C6}"/>
              </a:ext>
            </a:extLst>
          </p:cNvPr>
          <p:cNvGrpSpPr/>
          <p:nvPr/>
        </p:nvGrpSpPr>
        <p:grpSpPr>
          <a:xfrm>
            <a:off x="1888913" y="-2"/>
            <a:ext cx="10939504" cy="6858000"/>
            <a:chOff x="-7622982" y="0"/>
            <a:chExt cx="10939504" cy="6858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912FBC-A49E-4DA5-829B-0FC860C63FA2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756364-8942-4542-B11A-18DDE650FDCA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34207CBF-FC1A-4B5A-9464-776EDB5751F0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487732-2A48-4852-AED8-3F2D1194519E}"/>
                </a:ext>
              </a:extLst>
            </p:cNvPr>
            <p:cNvSpPr txBox="1"/>
            <p:nvPr/>
          </p:nvSpPr>
          <p:spPr>
            <a:xfrm rot="16200000">
              <a:off x="1290284" y="3198160"/>
              <a:ext cx="16067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პრინციპი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AB57D8-B415-435D-B13C-6FD7E8C9C19D}"/>
              </a:ext>
            </a:extLst>
          </p:cNvPr>
          <p:cNvGrpSpPr/>
          <p:nvPr/>
        </p:nvGrpSpPr>
        <p:grpSpPr>
          <a:xfrm>
            <a:off x="1517909" y="0"/>
            <a:ext cx="10939504" cy="6858000"/>
            <a:chOff x="-7622982" y="0"/>
            <a:chExt cx="10939504" cy="68580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32B7C5-F31F-46BE-B6F5-224D1B544F94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1950EA-1DEA-4DBC-BDFB-76078135B543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83862314-3FC3-4913-B0FA-5874A4F60639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21FF"/>
              </a:solidFill>
              <a:ln>
                <a:solidFill>
                  <a:srgbClr val="FF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B1EF71-8C07-44F4-BAC0-87C28DD4CC8A}"/>
                </a:ext>
              </a:extLst>
            </p:cNvPr>
            <p:cNvSpPr txBox="1"/>
            <p:nvPr/>
          </p:nvSpPr>
          <p:spPr>
            <a:xfrm rot="16200000">
              <a:off x="969425" y="3208704"/>
              <a:ext cx="233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კონკურენტები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BC0C07-52EA-4EE9-A336-DAB040EB7D15}"/>
              </a:ext>
            </a:extLst>
          </p:cNvPr>
          <p:cNvGrpSpPr/>
          <p:nvPr/>
        </p:nvGrpSpPr>
        <p:grpSpPr>
          <a:xfrm>
            <a:off x="1175041" y="0"/>
            <a:ext cx="10939504" cy="6858000"/>
            <a:chOff x="-7622982" y="0"/>
            <a:chExt cx="10939504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6F9759F-BB47-4116-835B-61A7EE299DF5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43C8B6F-9B79-4AFE-90FF-AC3D800579DE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9D0A0077-AB50-4406-A6F5-870BB225141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7739E7"/>
              </a:solidFill>
              <a:ln>
                <a:solidFill>
                  <a:srgbClr val="773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D0D3CC-6848-4D30-886E-EA204B5D7220}"/>
                </a:ext>
              </a:extLst>
            </p:cNvPr>
            <p:cNvSpPr txBox="1"/>
            <p:nvPr/>
          </p:nvSpPr>
          <p:spPr>
            <a:xfrm rot="16200000">
              <a:off x="755324" y="3013108"/>
              <a:ext cx="270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მომხმარებელი</a:t>
              </a:r>
              <a:endParaRPr lang="en-US" sz="24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9BB36B-CFE0-4914-9457-BB97005D5C8F}"/>
              </a:ext>
            </a:extLst>
          </p:cNvPr>
          <p:cNvGrpSpPr/>
          <p:nvPr/>
        </p:nvGrpSpPr>
        <p:grpSpPr>
          <a:xfrm>
            <a:off x="818984" y="0"/>
            <a:ext cx="10939504" cy="6858000"/>
            <a:chOff x="-7622982" y="0"/>
            <a:chExt cx="10939504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E3B905-70B9-4F37-8A2D-34CFD429029C}"/>
                </a:ext>
              </a:extLst>
            </p:cNvPr>
            <p:cNvGrpSpPr/>
            <p:nvPr/>
          </p:nvGrpSpPr>
          <p:grpSpPr>
            <a:xfrm>
              <a:off x="-7622982" y="0"/>
              <a:ext cx="10939504" cy="6858000"/>
              <a:chOff x="-7956811" y="0"/>
              <a:chExt cx="10939504" cy="6858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44B7BC-4C34-42FC-BD52-DCBA0CFB0B4B}"/>
                  </a:ext>
                </a:extLst>
              </p:cNvPr>
              <p:cNvSpPr/>
              <p:nvPr/>
            </p:nvSpPr>
            <p:spPr>
              <a:xfrm>
                <a:off x="-7956811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hord 24">
                <a:extLst>
                  <a:ext uri="{FF2B5EF4-FFF2-40B4-BE49-F238E27FC236}">
                    <a16:creationId xmlns:a16="http://schemas.microsoft.com/office/drawing/2014/main" id="{C571E141-59C0-4FE4-9307-60A2E574660D}"/>
                  </a:ext>
                </a:extLst>
              </p:cNvPr>
              <p:cNvSpPr/>
              <p:nvPr/>
            </p:nvSpPr>
            <p:spPr>
              <a:xfrm>
                <a:off x="950693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DC0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DCCC74-C2A7-41F2-A4AA-0626C3B653AD}"/>
                </a:ext>
              </a:extLst>
            </p:cNvPr>
            <p:cNvSpPr txBox="1"/>
            <p:nvPr/>
          </p:nvSpPr>
          <p:spPr>
            <a:xfrm rot="16200000">
              <a:off x="1346325" y="3198160"/>
              <a:ext cx="148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ბიუჯეტი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277D3-942C-4E5D-B63B-1618FF76658C}"/>
              </a:ext>
            </a:extLst>
          </p:cNvPr>
          <p:cNvGrpSpPr/>
          <p:nvPr/>
        </p:nvGrpSpPr>
        <p:grpSpPr>
          <a:xfrm>
            <a:off x="0" y="0"/>
            <a:ext cx="11390522" cy="6858000"/>
            <a:chOff x="-8215826" y="0"/>
            <a:chExt cx="10939504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839082-A7F2-4A9A-9E1A-D6A86AE63F39}"/>
                </a:ext>
              </a:extLst>
            </p:cNvPr>
            <p:cNvGrpSpPr/>
            <p:nvPr/>
          </p:nvGrpSpPr>
          <p:grpSpPr>
            <a:xfrm>
              <a:off x="-8215826" y="0"/>
              <a:ext cx="10939504" cy="6858000"/>
              <a:chOff x="-8689783" y="0"/>
              <a:chExt cx="10939504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7C22C-68C0-436E-BBE6-A93AA0F482A3}"/>
                  </a:ext>
                </a:extLst>
              </p:cNvPr>
              <p:cNvSpPr/>
              <p:nvPr/>
            </p:nvSpPr>
            <p:spPr>
              <a:xfrm>
                <a:off x="-8689783" y="0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96A1FC0-21C6-47D2-8D4B-D1C37AF39293}"/>
                  </a:ext>
                </a:extLst>
              </p:cNvPr>
              <p:cNvSpPr/>
              <p:nvPr/>
            </p:nvSpPr>
            <p:spPr>
              <a:xfrm>
                <a:off x="217721" y="2260600"/>
                <a:ext cx="2032000" cy="2336800"/>
              </a:xfrm>
              <a:prstGeom prst="chord">
                <a:avLst>
                  <a:gd name="adj1" fmla="val 5360144"/>
                  <a:gd name="adj2" fmla="val 16200000"/>
                </a:avLst>
              </a:prstGeom>
              <a:solidFill>
                <a:srgbClr val="FFC730"/>
              </a:solidFill>
              <a:ln>
                <a:solidFill>
                  <a:srgbClr val="FFC7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730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524F0A-000D-4724-BEDA-1CDFA967B9CC}"/>
                </a:ext>
              </a:extLst>
            </p:cNvPr>
            <p:cNvSpPr txBox="1"/>
            <p:nvPr/>
          </p:nvSpPr>
          <p:spPr>
            <a:xfrm rot="16200000">
              <a:off x="459098" y="3198163"/>
              <a:ext cx="1968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400" b="1">
                  <a:solidFill>
                    <a:schemeClr val="bg1"/>
                  </a:solidFill>
                </a:rPr>
                <a:t>კონტაქტები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AAEB8F-B2CF-4F2A-8C2F-A48399B8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71065" y="3060222"/>
            <a:ext cx="1348671" cy="7586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3D2BAB-DCF8-4FD7-8F95-2EAEE391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942" y="204206"/>
            <a:ext cx="3930757" cy="230221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47C7278-9A0D-419A-801B-2A156FF83AE9}"/>
              </a:ext>
            </a:extLst>
          </p:cNvPr>
          <p:cNvGrpSpPr/>
          <p:nvPr/>
        </p:nvGrpSpPr>
        <p:grpSpPr>
          <a:xfrm>
            <a:off x="-349534" y="2550123"/>
            <a:ext cx="9800945" cy="3486093"/>
            <a:chOff x="-349534" y="2550123"/>
            <a:chExt cx="9800945" cy="34860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01D402F-4F57-4BA2-99C8-D5A9461CF3BB}"/>
                </a:ext>
              </a:extLst>
            </p:cNvPr>
            <p:cNvGrpSpPr/>
            <p:nvPr/>
          </p:nvGrpSpPr>
          <p:grpSpPr>
            <a:xfrm>
              <a:off x="-349534" y="4455772"/>
              <a:ext cx="5395710" cy="1580444"/>
              <a:chOff x="-549741" y="4259212"/>
              <a:chExt cx="5395710" cy="158044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5F3326-2D74-4E3C-BAC0-466CF2A82074}"/>
                  </a:ext>
                </a:extLst>
              </p:cNvPr>
              <p:cNvSpPr txBox="1"/>
              <p:nvPr/>
            </p:nvSpPr>
            <p:spPr>
              <a:xfrm>
                <a:off x="-549741" y="4259212"/>
                <a:ext cx="53957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>
                    <a:solidFill>
                      <a:srgbClr val="03A1A4"/>
                    </a:solidFill>
                  </a:rPr>
                  <a:t>ManDe//</a:t>
                </a:r>
                <a:r>
                  <a:rPr lang="ka-GE" sz="4400">
                    <a:solidFill>
                      <a:srgbClr val="03A1A4"/>
                    </a:solidFill>
                  </a:rPr>
                  <a:t>მანდე</a:t>
                </a:r>
                <a:endParaRPr lang="en-US" sz="4400" dirty="0">
                  <a:solidFill>
                    <a:srgbClr val="03A1A4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C7223EF-9C63-4913-A0DB-6F7BB932596A}"/>
                  </a:ext>
                </a:extLst>
              </p:cNvPr>
              <p:cNvSpPr txBox="1"/>
              <p:nvPr/>
            </p:nvSpPr>
            <p:spPr>
              <a:xfrm>
                <a:off x="529447" y="5131770"/>
                <a:ext cx="3237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hlinkClick r:id="rId3"/>
                  </a:rPr>
                  <a:t>https://www.facebook.com/CovidSim/</a:t>
                </a:r>
                <a:endParaRPr lang="en-US" sz="2000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64793F-9533-4188-B39B-FD5DD1D33229}"/>
                </a:ext>
              </a:extLst>
            </p:cNvPr>
            <p:cNvGrpSpPr/>
            <p:nvPr/>
          </p:nvGrpSpPr>
          <p:grpSpPr>
            <a:xfrm>
              <a:off x="1447055" y="2550123"/>
              <a:ext cx="1802532" cy="1802532"/>
              <a:chOff x="1103085" y="2209800"/>
              <a:chExt cx="2090058" cy="209005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B9F9D4-1025-49C6-AE56-D9C64A065F46}"/>
                  </a:ext>
                </a:extLst>
              </p:cNvPr>
              <p:cNvSpPr/>
              <p:nvPr/>
            </p:nvSpPr>
            <p:spPr>
              <a:xfrm>
                <a:off x="1103085" y="2209800"/>
                <a:ext cx="2090058" cy="2090058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C8715E6-3CF8-4C81-B9A4-9F2E979CD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4348" y="2611063"/>
                <a:ext cx="1287532" cy="1287532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F29962-90D0-44FD-989D-9DA6D58EA9B7}"/>
                </a:ext>
              </a:extLst>
            </p:cNvPr>
            <p:cNvSpPr txBox="1"/>
            <p:nvPr/>
          </p:nvSpPr>
          <p:spPr>
            <a:xfrm>
              <a:off x="3739143" y="2639687"/>
              <a:ext cx="5712268" cy="1572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ka-GE" b="1" spc="10">
                  <a:solidFill>
                    <a:srgbClr val="20212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საკონტაქტო პირის ტ. ნომერი: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ka-GE" b="1" spc="10">
                  <a:solidFill>
                    <a:srgbClr val="20212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(+995)</a:t>
              </a:r>
              <a:r>
                <a:rPr lang="en-US" b="1" spc="10">
                  <a:solidFill>
                    <a:srgbClr val="20212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XXX-XX-XX-XX</a:t>
              </a:r>
              <a:endParaRPr lang="ka-GE" b="1" spc="1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spc="10">
                  <a:solidFill>
                    <a:srgbClr val="20212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gmail</a:t>
              </a:r>
              <a:r>
                <a:rPr lang="ka-GE" b="1" spc="10">
                  <a:solidFill>
                    <a:srgbClr val="20212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აქაუნთის მისმართი: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i="0">
                  <a:solidFill>
                    <a:srgbClr val="202124"/>
                  </a:solidFill>
                  <a:effectLst/>
                  <a:latin typeface="Roboto"/>
                </a:rPr>
                <a:t>giorgi.matcharashvili.1@btu.edu.ge</a:t>
              </a:r>
              <a:endPara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1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407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Roboto</vt:lpstr>
      <vt:lpstr>Sylfaen</vt:lpstr>
      <vt:lpstr>Tw Cen M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macharashvili</dc:creator>
  <cp:lastModifiedBy>giorgi macharashvili</cp:lastModifiedBy>
  <cp:revision>34</cp:revision>
  <dcterms:created xsi:type="dcterms:W3CDTF">2020-09-22T13:45:58Z</dcterms:created>
  <dcterms:modified xsi:type="dcterms:W3CDTF">2021-01-27T14:38:13Z</dcterms:modified>
</cp:coreProperties>
</file>