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D527BF-FDB3-4C57-A3C2-D8A5423F4E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386CCF-B5B9-4EC8-AE6F-C289841BB6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4640" y="93960"/>
            <a:ext cx="11954160" cy="6615720"/>
          </a:xfrm>
          <a:prstGeom prst="rect">
            <a:avLst/>
          </a:prstGeom>
          <a:solidFill>
            <a:srgbClr val="000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34640" y="6069960"/>
            <a:ext cx="28342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ka-GE" sz="2000" spc="-1" strike="noStrike">
                <a:solidFill>
                  <a:srgbClr val="ffffff"/>
                </a:solidFill>
                <a:latin typeface="Calibri"/>
              </a:rPr>
              <a:t>Rakviashvili Giorgi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0" y="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17760" y="340560"/>
            <a:ext cx="33951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ka-GE" sz="1800" spc="-1" strike="noStrike">
                <a:solidFill>
                  <a:srgbClr val="ffffff"/>
                </a:solidFill>
                <a:latin typeface="Calibri"/>
              </a:rPr>
              <a:t>პარალელურად ჩართული წინაღობებისა და კონდენსატორების გრაფიკული გამოსახვა და სქემის გამოთვლა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" name="Picture 1" descr=""/>
          <p:cNvPicPr/>
          <p:nvPr/>
        </p:nvPicPr>
        <p:blipFill>
          <a:blip r:embed="rId1"/>
          <a:stretch/>
        </p:blipFill>
        <p:spPr>
          <a:xfrm>
            <a:off x="4506480" y="2937960"/>
            <a:ext cx="7424280" cy="36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Application>LibreOffice/6.4.7.2$Linux_X86_64 LibreOffice_project/40$Build-2</Application>
  <Words>14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2022-01-22T19:33:47Z</dcterms:created>
  <dc:creator>Giorgi Rakviashvili</dc:creator>
  <dc:description/>
  <dc:language>en-US</dc:language>
  <cp:lastModifiedBy/>
  <dcterms:modified xsi:type="dcterms:W3CDTF">2022-12-01T18:05:18Z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