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 Rakviashvili" initials="GR" lastIdx="1" clrIdx="0">
    <p:extLst>
      <p:ext uri="{19B8F6BF-5375-455C-9EA6-DF929625EA0E}">
        <p15:presenceInfo xmlns:p15="http://schemas.microsoft.com/office/powerpoint/2012/main" userId="8c8d32f7ac350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A8901-7A2B-4DC3-BF31-9E60F3CF6B7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E6D1-1643-4E7E-9A6C-62BB21B5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4ECB-D65A-418C-8BC7-FB6A21C88D4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46E2-E422-47A1-83A0-CD51099A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4469" y="94129"/>
            <a:ext cx="11954437" cy="6615953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4469" y="6070001"/>
            <a:ext cx="2834640" cy="64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000" dirty="0">
                <a:solidFill>
                  <a:schemeClr val="bg1"/>
                </a:solidFill>
              </a:rPr>
              <a:t>დიმა ონიანი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bg1"/>
                </a:solidFill>
              </a:rPr>
              <a:t>გიორგი რაქვიაშვილი</a:t>
            </a:r>
            <a:endParaRPr lang="en-US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818" y="340680"/>
            <a:ext cx="339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b="1" dirty="0">
                <a:solidFill>
                  <a:schemeClr val="bg1"/>
                </a:solidFill>
              </a:rPr>
              <a:t>პარალელურად ჩართული წინაღობებისა და კონდენსატორების გრაფიკული გამოსახვა და სქემის გამოთვლა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46" y="2937863"/>
            <a:ext cx="7424737" cy="36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Sylfaen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Rakviashvili</dc:creator>
  <cp:lastModifiedBy>Giorgi Rakviashvili</cp:lastModifiedBy>
  <cp:revision>31</cp:revision>
  <dcterms:created xsi:type="dcterms:W3CDTF">2022-01-22T19:33:47Z</dcterms:created>
  <dcterms:modified xsi:type="dcterms:W3CDTF">2022-12-01T02:06:22Z</dcterms:modified>
</cp:coreProperties>
</file>