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4"/>
    <p:restoredTop sz="84841"/>
  </p:normalViewPr>
  <p:slideViewPr>
    <p:cSldViewPr snapToGrid="0">
      <p:cViewPr varScale="1">
        <p:scale>
          <a:sx n="52" d="100"/>
          <a:sy n="52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10B-53E9-B608-D6B1-5C32B265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BB598-ECF4-C90C-C373-2C75596B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2B7-153E-82EE-7A21-3AED9B3E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A241-100E-E516-EA07-B30BA8BB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EEF-6925-E735-F688-ACC5E6A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F9A4-FA0C-CF1F-65D6-88039A1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F29D-F53F-D079-97CC-686574DA1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D19A-C90D-A042-D752-0B960C25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C437-5D06-ED5F-D177-6A753811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5E17-5BF0-67AD-F6F6-82626397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6264-DE8A-069B-5FF8-BCD39BDE2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C643-230E-4D24-C4AD-A55B6505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B6C2-800D-2A21-B713-DAC9165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B854-C497-69AC-CC63-51A2580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02F0-FAB8-91D1-6BF4-825980E2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6E0-8FD0-FB9D-3D84-FB03F201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9C37-0850-8014-600B-8A43E435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427-8E6D-274F-BBB2-1D9CA11D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965A-7894-3E08-EF3E-8D24D35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BEEA-9411-FEA5-4AC6-7E86B07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85F5-7B62-022E-6A60-9D568FAD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0C91-0475-8D9A-8D35-0CC6F086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930-4F57-CA86-EE7E-63FEE70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BEF7-57D5-7C00-D4FC-42DA6407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CAEB-D9FA-7915-82D2-767B71A2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BC5-309F-9BF9-E2D7-DFF3D75B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400A-4893-7996-A387-1B7EF309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A4E3D-1421-2208-A765-72E11456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4FC6-341C-29F4-23D9-4EB057FC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7864-AACC-6BDE-6DEB-4AE1AC8C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5CCA-49EC-CEC4-4B8E-6D59BCEB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451-7CC3-FF0D-070E-A7143336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678B-1D13-0AA5-C94A-ABEBE6C0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275F1-ADAB-4040-429A-39113A80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F018E-F3DD-0DA7-DD1A-C1D8DEB6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60622-A743-6D0A-D54C-8324F257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F326-251F-C539-9212-60BB8056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52388-8A35-5E93-1D25-8D2C2D2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FFF95-1BD0-9442-A2B8-C4CFD699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D1F-32FE-1964-FD82-8FAF19FA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7532-7380-4F2B-0176-956F760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4161-3063-E8E7-2475-B7591D9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CA9D-F100-338E-5FE8-3C5CF9D1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E4C1-E509-72A0-9612-4F679C18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878D-E566-7BF8-4BEB-54394C2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AAD4-9C1E-BBC9-BF72-3EC3A198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8BD-DD3D-8236-0810-46DEAE7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4810-77FB-5B64-3C77-F4056442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08FF-B4D4-C2D4-ED73-F7EB4213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6A22-B536-B206-EA01-779F9D1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5356-6085-5561-41CF-F3E66EC4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A8B2-EF84-B536-5084-E479D21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4A2C-B7C1-EC01-D405-AB6523B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2156-8A06-23B5-0381-3C17F3C25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F359B-5A9D-38FE-9063-C22CDD33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3018-095E-A493-5F27-2CC68D1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2198-5BA8-6970-9284-40887B0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E175-9A44-A8C7-2632-94C5937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95C2C-3EC8-7EC6-843E-6043B77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CEE0-673F-2CD2-05D1-10D41320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E104-B5B5-4F88-3ECF-E84B3BD7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FB1E-A399-E2A9-645C-99D5AB881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EF11-9245-9755-512C-BECACE42B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via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207631" y="2077884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25676" y="1745619"/>
            <a:ext cx="4040708" cy="4313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course;</a:t>
            </a:r>
            <a:b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industry/academic community;</a:t>
            </a:r>
            <a:endParaRPr lang="en-AU" sz="20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  <a:br>
              <a:rPr lang="en-AU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54581" y="913859"/>
            <a:ext cx="3981951" cy="83176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46166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for bridging the skills gap;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For universities to fill the skills gap, a strong industry partnership in needed;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1108100" y="4380143"/>
            <a:ext cx="10004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231</Words>
  <Application>Microsoft Macintosh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11</cp:revision>
  <dcterms:created xsi:type="dcterms:W3CDTF">2023-02-03T05:52:34Z</dcterms:created>
  <dcterms:modified xsi:type="dcterms:W3CDTF">2023-02-07T23:31:58Z</dcterms:modified>
</cp:coreProperties>
</file>