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D0"/>
    <a:srgbClr val="D23207"/>
    <a:srgbClr val="CC3404"/>
    <a:srgbClr val="C53304"/>
    <a:srgbClr val="C03205"/>
    <a:srgbClr val="B73203"/>
    <a:srgbClr val="B03100"/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/>
    <p:restoredTop sz="84818"/>
  </p:normalViewPr>
  <p:slideViewPr>
    <p:cSldViewPr snapToGrid="0">
      <p:cViewPr varScale="1">
        <p:scale>
          <a:sx n="135" d="100"/>
          <a:sy n="135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53B51-06A1-3207-7690-F5206E63D0D7}"/>
              </a:ext>
            </a:extLst>
          </p:cNvPr>
          <p:cNvSpPr txBox="1"/>
          <p:nvPr/>
        </p:nvSpPr>
        <p:spPr>
          <a:xfrm>
            <a:off x="424443" y="6394727"/>
            <a:ext cx="348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@GiorgiaMori87</a:t>
            </a:r>
            <a:endParaRPr lang="en-US" dirty="0"/>
          </a:p>
        </p:txBody>
      </p:sp>
      <p:pic>
        <p:nvPicPr>
          <p:cNvPr id="9" name="Picture 2" descr="Twitter Logo PNG Free Images with Transparent Background - (142 Free  Downloads)">
            <a:extLst>
              <a:ext uri="{FF2B5EF4-FFF2-40B4-BE49-F238E27FC236}">
                <a16:creationId xmlns:a16="http://schemas.microsoft.com/office/drawing/2014/main" id="{FF095CB7-67CC-CF20-EAF1-71B9CC90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787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</a:t>
            </a:r>
            <a:r>
              <a:rPr lang="en-AU" sz="1800" i="1" dirty="0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noFill/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rgbClr val="D23207"/>
          </a:solidFill>
          <a:ln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207631" y="2077884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106858" y="1745619"/>
            <a:ext cx="3923077" cy="4698212"/>
          </a:xfrm>
          <a:prstGeom prst="rect">
            <a:avLst/>
          </a:prstGeom>
          <a:solidFill>
            <a:srgbClr val="0077D0"/>
          </a:solidFill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course;</a:t>
            </a:r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industry/university;</a:t>
            </a:r>
            <a:endParaRPr lang="en-AU" sz="24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</a:p>
          <a:p>
            <a:pPr algn="ctr"/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106857" y="913859"/>
            <a:ext cx="3923077" cy="831760"/>
          </a:xfrm>
          <a:prstGeom prst="rect">
            <a:avLst/>
          </a:prstGeom>
          <a:noFill/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405594" y="1420791"/>
            <a:ext cx="11361718" cy="200054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considerations:</a:t>
            </a:r>
          </a:p>
          <a:p>
            <a:pPr algn="ctr"/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43DD-EE01-B84F-EADE-5EF618305B6C}"/>
              </a:ext>
            </a:extLst>
          </p:cNvPr>
          <p:cNvSpPr txBox="1"/>
          <p:nvPr/>
        </p:nvSpPr>
        <p:spPr>
          <a:xfrm>
            <a:off x="202797" y="2346493"/>
            <a:ext cx="1178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Differences in disciplines and knowledge levels among participants;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22F2-F37B-4A9D-B47C-15988718B5B2}"/>
              </a:ext>
            </a:extLst>
          </p:cNvPr>
          <p:cNvSpPr txBox="1"/>
          <p:nvPr/>
        </p:nvSpPr>
        <p:spPr>
          <a:xfrm>
            <a:off x="159741" y="3344506"/>
            <a:ext cx="11588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Manage expectations on training content and delivery format;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F4D51-22CA-0C23-0006-EB686A0F6AD6}"/>
              </a:ext>
            </a:extLst>
          </p:cNvPr>
          <p:cNvSpPr txBox="1"/>
          <p:nvPr/>
        </p:nvSpPr>
        <p:spPr>
          <a:xfrm>
            <a:off x="-426527" y="4298102"/>
            <a:ext cx="1302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Leverage university expertise for effective training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566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</a:t>
            </a:r>
          </a:p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bridging the skills gap;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For universities to fill the skills gap, </a:t>
            </a:r>
          </a:p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a strong industry partnership in needed;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884644" y="4493374"/>
            <a:ext cx="1071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1771</TotalTime>
  <Words>264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14</cp:revision>
  <dcterms:created xsi:type="dcterms:W3CDTF">2023-02-03T05:52:34Z</dcterms:created>
  <dcterms:modified xsi:type="dcterms:W3CDTF">2023-02-09T10:19:59Z</dcterms:modified>
</cp:coreProperties>
</file>