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5"/>
  </p:notesMasterIdLst>
  <p:handoutMasterIdLst>
    <p:handoutMasterId r:id="rId6"/>
  </p:handoutMasterIdLst>
  <p:sldIdLst>
    <p:sldId id="260" r:id="rId2"/>
    <p:sldId id="258" r:id="rId3"/>
    <p:sldId id="259" r:id="rId4"/>
  </p:sldIdLst>
  <p:sldSz cx="9906000" cy="6858000" type="A4"/>
  <p:notesSz cx="6807200" cy="9939338"/>
  <p:custDataLst>
    <p:tags r:id="rId7"/>
  </p:custDataLst>
  <p:defaultTextStyle>
    <a:defPPr>
      <a:defRPr lang="en-US"/>
    </a:defPPr>
    <a:lvl1pPr marL="0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4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9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23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97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72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46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21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95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>
          <p15:clr>
            <a:srgbClr val="A4A3A4"/>
          </p15:clr>
        </p15:guide>
        <p15:guide id="2" orient="horz" pos="709">
          <p15:clr>
            <a:srgbClr val="A4A3A4"/>
          </p15:clr>
        </p15:guide>
        <p15:guide id="3" orient="horz" pos="3977">
          <p15:clr>
            <a:srgbClr val="A4A3A4"/>
          </p15:clr>
        </p15:guide>
        <p15:guide id="4" orient="horz" pos="754">
          <p15:clr>
            <a:srgbClr val="A4A3A4"/>
          </p15:clr>
        </p15:guide>
        <p15:guide id="5" orient="horz" pos="160">
          <p15:clr>
            <a:srgbClr val="A4A3A4"/>
          </p15:clr>
        </p15:guide>
        <p15:guide id="6" orient="horz" pos="3702">
          <p15:clr>
            <a:srgbClr val="A4A3A4"/>
          </p15:clr>
        </p15:guide>
        <p15:guide id="7" orient="horz" pos="3748">
          <p15:clr>
            <a:srgbClr val="A4A3A4"/>
          </p15:clr>
        </p15:guide>
        <p15:guide id="8" pos="3120">
          <p15:clr>
            <a:srgbClr val="A4A3A4"/>
          </p15:clr>
        </p15:guide>
        <p15:guide id="9" pos="341">
          <p15:clr>
            <a:srgbClr val="A4A3A4"/>
          </p15:clr>
        </p15:guide>
        <p15:guide id="10" pos="59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240"/>
    <a:srgbClr val="EDEDE8"/>
    <a:srgbClr val="E9E9E4"/>
    <a:srgbClr val="DCDCD7"/>
    <a:srgbClr val="E6E6E1"/>
    <a:srgbClr val="E1E1DC"/>
    <a:srgbClr val="E1E1D7"/>
    <a:srgbClr val="8DC441"/>
    <a:srgbClr val="2C71B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04" autoAdjust="0"/>
  </p:normalViewPr>
  <p:slideViewPr>
    <p:cSldViewPr>
      <p:cViewPr varScale="1">
        <p:scale>
          <a:sx n="67" d="100"/>
          <a:sy n="67" d="100"/>
        </p:scale>
        <p:origin x="1104" y="44"/>
      </p:cViewPr>
      <p:guideLst>
        <p:guide orient="horz" pos="2115"/>
        <p:guide orient="horz" pos="709"/>
        <p:guide orient="horz" pos="3977"/>
        <p:guide orient="horz" pos="754"/>
        <p:guide orient="horz" pos="160"/>
        <p:guide orient="horz" pos="3702"/>
        <p:guide orient="horz" pos="3748"/>
        <p:guide pos="3120"/>
        <p:guide pos="341"/>
        <p:guide pos="59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30" d="100"/>
          <a:sy n="130" d="100"/>
        </p:scale>
        <p:origin x="-4818" y="-90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2865F-B372-43D2-8255-7FA4007EBB59}" type="datetimeFigureOut">
              <a:rPr lang="en-AU" smtClean="0"/>
              <a:t>1/07/2019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4F6DAE-8937-4BD8-96F6-7DF4B65EF4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1732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4D938-244D-4739-949C-2C3FCC68DC46}" type="datetimeFigureOut">
              <a:rPr lang="en-AU" smtClean="0"/>
              <a:t>1/07/2019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C0CB5-59E8-4F90-B170-7BD09AD757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6720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4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49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23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97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72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46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21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95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4.bin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5.bin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6.bin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7.bin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8.bin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9.bin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0.bin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1.bin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5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2.bin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6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3.bin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4.bin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8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5.bin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9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6.bin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0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7.bin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1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8.bin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9.bin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5.png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5.png"/><Relationship Id="rId2" Type="http://schemas.openxmlformats.org/officeDocument/2006/relationships/tags" Target="../tags/tag8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bg>
      <p:bgPr>
        <a:blipFill dpi="0" rotWithShape="1">
          <a:blip r:embed="rId2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FC22A2F8-3A1E-4CD4-BA1A-ABAD786D16B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4" r="15849"/>
          <a:stretch/>
        </p:blipFill>
        <p:spPr bwMode="auto">
          <a:xfrm>
            <a:off x="1568624" y="0"/>
            <a:ext cx="8337376" cy="4557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AFC8BE21-2D5E-4234-87EA-8A9B46DE28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3716363"/>
            <a:ext cx="7618023" cy="1080790"/>
          </a:xfrm>
        </p:spPr>
        <p:txBody>
          <a:bodyPr anchor="b" anchorCtr="0"/>
          <a:lstStyle>
            <a:lvl1pPr>
              <a:defRPr sz="3200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  <a:lvl5pPr>
              <a:defRPr/>
            </a:lvl5pPr>
          </a:lstStyle>
          <a:p>
            <a:pPr lvl="0"/>
            <a:r>
              <a:rPr lang="en-AU" noProof="0" dirty="0"/>
              <a:t>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7AF1DE1-D8E1-4802-83E3-D2DBFA3CCD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0000" y="4941912"/>
            <a:ext cx="7618023" cy="503312"/>
          </a:xfrm>
        </p:spPr>
        <p:txBody>
          <a:bodyPr/>
          <a:lstStyle>
            <a:lvl1pPr>
              <a:spcBef>
                <a:spcPts val="1200"/>
              </a:spcBef>
              <a:defRPr sz="1600" baseline="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AU" noProof="0" dirty="0"/>
              <a:t>Sub title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7E5717-4A4B-4326-9DF9-E98E0F676B18}"/>
              </a:ext>
            </a:extLst>
          </p:cNvPr>
          <p:cNvSpPr/>
          <p:nvPr userDrawn="1"/>
        </p:nvSpPr>
        <p:spPr>
          <a:xfrm>
            <a:off x="0" y="5878066"/>
            <a:ext cx="9907200" cy="9815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D92FA0-D373-4DB6-A1C3-7D915E4A55B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055" y="6190143"/>
            <a:ext cx="2327552" cy="35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18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43ED33B-85F9-4344-B09D-D52214ED2AF6}"/>
              </a:ext>
            </a:extLst>
          </p:cNvPr>
          <p:cNvSpPr/>
          <p:nvPr userDrawn="1"/>
        </p:nvSpPr>
        <p:spPr>
          <a:xfrm>
            <a:off x="0" y="1368000"/>
            <a:ext cx="9907200" cy="493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6EC9AD-CF61-40A1-9380-29DEA1485652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5339" cy="1097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998A2C-5284-437F-BD49-B25DB31FF0ED}"/>
              </a:ext>
            </a:extLst>
          </p:cNvPr>
          <p:cNvSpPr txBox="1"/>
          <p:nvPr userDrawn="1"/>
        </p:nvSpPr>
        <p:spPr>
          <a:xfrm>
            <a:off x="8841432" y="6392361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E8856DA-B77A-4A94-8E84-45BF77D9376B}" type="slidenum">
              <a:rPr lang="en-AU" sz="1200" noProof="0" smtClean="0">
                <a:solidFill>
                  <a:schemeClr val="accent3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pPr algn="r"/>
              <a:t>‹#›</a:t>
            </a:fld>
            <a:endParaRPr lang="en-AU" sz="1200" noProof="0" dirty="0">
              <a:solidFill>
                <a:schemeClr val="accent3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CA00EF9A-2FDC-4FE7-9D35-ECDACCDB341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40000" y="1619999"/>
            <a:ext cx="8820000" cy="406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5310BF7-1CEB-46D9-8178-E0683C925D0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9999" y="5882795"/>
            <a:ext cx="8820000" cy="276985"/>
          </a:xfrm>
        </p:spPr>
        <p:txBody>
          <a:bodyPr anchor="ctr">
            <a:sp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noProof="0" dirty="0"/>
              <a:t>Source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FC011B4-DA16-44A6-AD92-68CDEA2F82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504000"/>
            <a:ext cx="8820000" cy="480117"/>
          </a:xfrm>
        </p:spPr>
        <p:txBody>
          <a:bodyPr anchor="ctr" anchorCtr="0">
            <a:spAutoFit/>
          </a:bodyPr>
          <a:lstStyle>
            <a:lvl1pPr marL="0" marR="0" indent="0" algn="l" defTabSz="91434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pPr lvl="0"/>
            <a:r>
              <a:rPr lang="en-AU" noProof="0" dirty="0"/>
              <a:t>Governing thought</a:t>
            </a:r>
          </a:p>
        </p:txBody>
      </p:sp>
    </p:spTree>
    <p:extLst>
      <p:ext uri="{BB962C8B-B14F-4D97-AF65-F5344CB8AC3E}">
        <p14:creationId xmlns:p14="http://schemas.microsoft.com/office/powerpoint/2010/main" val="2035611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/4 page content blue_no sub_content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4E247F6-39DC-4443-9F8F-E9D7771A7078}"/>
              </a:ext>
            </a:extLst>
          </p:cNvPr>
          <p:cNvSpPr/>
          <p:nvPr userDrawn="1"/>
        </p:nvSpPr>
        <p:spPr>
          <a:xfrm>
            <a:off x="0" y="1368000"/>
            <a:ext cx="9907200" cy="493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/>
          <p:cNvPicPr>
            <a:picLocks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5339" cy="109703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8841432" y="6392361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E8856DA-B77A-4A94-8E84-45BF77D9376B}" type="slidenum">
              <a:rPr lang="en-AU" sz="1200" noProof="0" smtClean="0">
                <a:solidFill>
                  <a:schemeClr val="accent3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pPr algn="r"/>
              <a:t>‹#›</a:t>
            </a:fld>
            <a:endParaRPr lang="en-AU" sz="1200" noProof="0" dirty="0">
              <a:solidFill>
                <a:schemeClr val="accent3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539999" y="5882795"/>
            <a:ext cx="8820000" cy="276985"/>
          </a:xfrm>
        </p:spPr>
        <p:txBody>
          <a:bodyPr anchor="ctr">
            <a:sp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noProof="0" dirty="0"/>
              <a:t>Source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3F1DE0C-13EB-4B43-824F-69C3FDCA09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504000"/>
            <a:ext cx="8820000" cy="480117"/>
          </a:xfrm>
        </p:spPr>
        <p:txBody>
          <a:bodyPr anchor="ctr" anchorCtr="0">
            <a:spAutoFit/>
          </a:bodyPr>
          <a:lstStyle>
            <a:lvl1pPr marL="0" marR="0" indent="0" algn="l" defTabSz="91434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pPr lvl="0"/>
            <a:r>
              <a:rPr lang="en-AU" noProof="0" dirty="0"/>
              <a:t>Governing thought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ADC5A96-FA16-4344-93CF-6748E16C13B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40000" y="2035175"/>
            <a:ext cx="8820000" cy="36528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1F7953F-536E-416B-932F-2064350E119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1338" y="1628775"/>
            <a:ext cx="8824912" cy="246221"/>
          </a:xfrm>
        </p:spPr>
        <p:txBody>
          <a:bodyPr vert="horz" lIns="0" tIns="0" rIns="0" bIns="0" rtlCol="0" anchor="t" anchorCtr="0">
            <a:spAutoFit/>
          </a:bodyPr>
          <a:lstStyle>
            <a:lvl1pPr>
              <a:defRPr lang="en-AU" sz="1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dirty="0"/>
              <a:t>Content heading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41242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/4 page content blue_no sub_content head_un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4E247F6-39DC-4443-9F8F-E9D7771A7078}"/>
              </a:ext>
            </a:extLst>
          </p:cNvPr>
          <p:cNvSpPr/>
          <p:nvPr userDrawn="1"/>
        </p:nvSpPr>
        <p:spPr>
          <a:xfrm>
            <a:off x="0" y="1368000"/>
            <a:ext cx="9907200" cy="493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/>
          <p:cNvPicPr>
            <a:picLocks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5339" cy="109703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8841432" y="6392361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E8856DA-B77A-4A94-8E84-45BF77D9376B}" type="slidenum">
              <a:rPr lang="en-AU" sz="1200" noProof="0" smtClean="0">
                <a:solidFill>
                  <a:schemeClr val="accent3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pPr algn="r"/>
              <a:t>‹#›</a:t>
            </a:fld>
            <a:endParaRPr lang="en-AU" sz="1200" noProof="0" dirty="0">
              <a:solidFill>
                <a:schemeClr val="accent3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539999" y="5882795"/>
            <a:ext cx="8820000" cy="276985"/>
          </a:xfrm>
        </p:spPr>
        <p:txBody>
          <a:bodyPr anchor="ctr">
            <a:sp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noProof="0" dirty="0"/>
              <a:t>Source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3F1DE0C-13EB-4B43-824F-69C3FDCA09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504000"/>
            <a:ext cx="8820000" cy="480117"/>
          </a:xfrm>
        </p:spPr>
        <p:txBody>
          <a:bodyPr anchor="ctr" anchorCtr="0">
            <a:spAutoFit/>
          </a:bodyPr>
          <a:lstStyle>
            <a:lvl1pPr marL="0" marR="0" indent="0" algn="l" defTabSz="91434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pPr lvl="0"/>
            <a:r>
              <a:rPr lang="en-AU" noProof="0" dirty="0"/>
              <a:t>Governing thought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ADC5A96-FA16-4344-93CF-6748E16C13B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40000" y="2348880"/>
            <a:ext cx="8820000" cy="333911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1F7953F-536E-416B-932F-2064350E119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1338" y="1628775"/>
            <a:ext cx="8824912" cy="246221"/>
          </a:xfrm>
        </p:spPr>
        <p:txBody>
          <a:bodyPr vert="horz" lIns="0" tIns="0" rIns="0" bIns="0" rtlCol="0" anchor="t" anchorCtr="0">
            <a:spAutoFit/>
          </a:bodyPr>
          <a:lstStyle>
            <a:lvl1pPr>
              <a:defRPr lang="en-AU" sz="1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dirty="0"/>
              <a:t>Content heading</a:t>
            </a:r>
            <a:endParaRPr lang="en-AU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80FC6998-779A-4819-946A-CF80F08E51E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2703" y="1971491"/>
            <a:ext cx="8824912" cy="215444"/>
          </a:xfrm>
        </p:spPr>
        <p:txBody>
          <a:bodyPr vert="horz" lIns="0" tIns="0" rIns="0" bIns="0" rtlCol="0" anchor="t" anchorCtr="0">
            <a:spAutoFit/>
          </a:bodyPr>
          <a:lstStyle>
            <a:lvl1pPr>
              <a:defRPr lang="en-AU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dirty="0"/>
              <a:t>Units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33917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D58FAF1-A5AE-4D53-815A-29436A66989D}"/>
              </a:ext>
            </a:extLst>
          </p:cNvPr>
          <p:cNvSpPr/>
          <p:nvPr userDrawn="1"/>
        </p:nvSpPr>
        <p:spPr>
          <a:xfrm>
            <a:off x="0" y="1368000"/>
            <a:ext cx="9907200" cy="49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645E14-7DBF-4F9A-8B70-041A97E687A3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5339" cy="1097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10F7829-9D51-4BE0-B10E-38B5D84479E8}"/>
              </a:ext>
            </a:extLst>
          </p:cNvPr>
          <p:cNvSpPr txBox="1"/>
          <p:nvPr userDrawn="1"/>
        </p:nvSpPr>
        <p:spPr>
          <a:xfrm>
            <a:off x="8841432" y="6392361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E8856DA-B77A-4A94-8E84-45BF77D9376B}" type="slidenum">
              <a:rPr lang="en-AU" sz="1200" noProof="0" smtClean="0">
                <a:solidFill>
                  <a:schemeClr val="accent3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pPr algn="r"/>
              <a:t>‹#›</a:t>
            </a:fld>
            <a:endParaRPr lang="en-AU" sz="1200" noProof="0" dirty="0">
              <a:solidFill>
                <a:schemeClr val="accent3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A4684685-02A2-410F-B5F6-C2132B0B93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9999" y="1620000"/>
            <a:ext cx="8820000" cy="4068000"/>
          </a:xfrm>
        </p:spPr>
        <p:txBody>
          <a:bodyPr/>
          <a:lstStyle>
            <a:lvl1pPr marL="0" marR="0" indent="0" algn="l" defTabSz="914349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>
                <a:solidFill>
                  <a:schemeClr val="bg2"/>
                </a:solidFill>
              </a:defRPr>
            </a:lvl1pPr>
            <a:lvl2pPr marL="180000" marR="0" indent="-180000" algn="l" defTabSz="914349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bg2"/>
                </a:solidFill>
              </a:defRPr>
            </a:lvl2pPr>
            <a:lvl3pPr marL="504000" marR="0" indent="-180000" algn="l" defTabSz="914349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bg2"/>
                </a:solidFill>
              </a:defRPr>
            </a:lvl3pPr>
            <a:lvl4pPr marL="828000" marR="0" indent="-180000" algn="l" defTabSz="914349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lvl4pPr>
            <a:lvl5pPr marL="1116000" marR="0" indent="-180000" algn="l" defTabSz="914349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lvl5pPr>
          </a:lstStyle>
          <a:p>
            <a:pPr marL="0" marR="0" lvl="0" indent="0" algn="l" defTabSz="914349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264D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Edit Master text styles</a:t>
            </a:r>
          </a:p>
          <a:p>
            <a:pPr marL="0" marR="0" lvl="1" indent="0" algn="l" defTabSz="914349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264D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Second level</a:t>
            </a:r>
          </a:p>
          <a:p>
            <a:pPr marL="0" marR="0" lvl="2" indent="0" algn="l" defTabSz="914349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264D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Third level</a:t>
            </a:r>
          </a:p>
          <a:p>
            <a:pPr marL="0" marR="0" lvl="3" indent="0" algn="l" defTabSz="914349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264D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Fourth level</a:t>
            </a:r>
          </a:p>
          <a:p>
            <a:pPr marL="0" marR="0" lvl="4" indent="0" algn="l" defTabSz="914349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264D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Fifth level</a:t>
            </a:r>
            <a:endParaRPr kumimoji="0" lang="en-AU" sz="1400" b="0" i="0" u="none" strike="noStrike" kern="1200" cap="none" spc="0" normalizeH="0" baseline="0" noProof="0" dirty="0">
              <a:ln>
                <a:noFill/>
              </a:ln>
              <a:solidFill>
                <a:srgbClr val="00264D"/>
              </a:solidFill>
              <a:effectLst/>
              <a:uLnTx/>
              <a:uFillTx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B10DD36-A9FA-4550-A4DF-5D95D4B6618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9999" y="5882795"/>
            <a:ext cx="8820000" cy="276985"/>
          </a:xfrm>
        </p:spPr>
        <p:txBody>
          <a:bodyPr anchor="ctr">
            <a:spAutoFit/>
          </a:bodyPr>
          <a:lstStyle>
            <a:lvl1pPr>
              <a:defRPr sz="1200"/>
            </a:lvl1pPr>
          </a:lstStyle>
          <a:p>
            <a:pPr lvl="0"/>
            <a:r>
              <a:rPr lang="en-AU" noProof="0" dirty="0"/>
              <a:t>Source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29EEFA4-7E6F-48DF-97A2-34D8CE9B01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504000"/>
            <a:ext cx="8820000" cy="480117"/>
          </a:xfrm>
        </p:spPr>
        <p:txBody>
          <a:bodyPr anchor="ctr" anchorCtr="0">
            <a:spAutoFit/>
          </a:bodyPr>
          <a:lstStyle>
            <a:lvl1pPr marL="0" marR="0" indent="0" algn="l" defTabSz="91434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pPr lvl="0"/>
            <a:r>
              <a:rPr lang="en-AU" noProof="0" dirty="0"/>
              <a:t>Governing thought</a:t>
            </a:r>
          </a:p>
        </p:txBody>
      </p:sp>
    </p:spTree>
    <p:extLst>
      <p:ext uri="{BB962C8B-B14F-4D97-AF65-F5344CB8AC3E}">
        <p14:creationId xmlns:p14="http://schemas.microsoft.com/office/powerpoint/2010/main" val="922958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/4 page content grey_no sub_content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40E8DD2-61E7-4298-BBF6-EA71BF66B8F9}"/>
              </a:ext>
            </a:extLst>
          </p:cNvPr>
          <p:cNvSpPr/>
          <p:nvPr userDrawn="1"/>
        </p:nvSpPr>
        <p:spPr>
          <a:xfrm>
            <a:off x="0" y="1368000"/>
            <a:ext cx="9907200" cy="49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/>
          <p:cNvPicPr>
            <a:picLocks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5339" cy="109703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8841432" y="6392361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E8856DA-B77A-4A94-8E84-45BF77D9376B}" type="slidenum">
              <a:rPr lang="en-AU" sz="1200" noProof="0" smtClean="0">
                <a:solidFill>
                  <a:schemeClr val="accent3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pPr algn="r"/>
              <a:t>‹#›</a:t>
            </a:fld>
            <a:endParaRPr lang="en-AU" sz="1200" noProof="0" dirty="0">
              <a:solidFill>
                <a:schemeClr val="accent3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539999" y="5882795"/>
            <a:ext cx="8820000" cy="276985"/>
          </a:xfrm>
        </p:spPr>
        <p:txBody>
          <a:bodyPr anchor="ctr">
            <a:spAutoFit/>
          </a:bodyPr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AU" noProof="0" dirty="0"/>
              <a:t>Source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94665714-6FB3-428B-BC2F-738C695E23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504000"/>
            <a:ext cx="8820000" cy="480117"/>
          </a:xfrm>
        </p:spPr>
        <p:txBody>
          <a:bodyPr anchor="ctr" anchorCtr="0">
            <a:spAutoFit/>
          </a:bodyPr>
          <a:lstStyle>
            <a:lvl1pPr marL="0" marR="0" indent="0" algn="l" defTabSz="91434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>
                <a:solidFill>
                  <a:schemeClr val="bg2"/>
                </a:solidFill>
              </a:defRPr>
            </a:lvl1pPr>
          </a:lstStyle>
          <a:p>
            <a:pPr lvl="0"/>
            <a:r>
              <a:rPr lang="en-AU" noProof="0" dirty="0"/>
              <a:t>Governing thought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C6A968A-8FB7-4BCD-A3C1-34A4FE758FA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40000" y="2035175"/>
            <a:ext cx="8820000" cy="36528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buClrTx/>
              <a:defRPr>
                <a:solidFill>
                  <a:schemeClr val="bg2"/>
                </a:solidFill>
              </a:defRPr>
            </a:lvl2pPr>
            <a:lvl3pPr>
              <a:buClrTx/>
              <a:defRPr>
                <a:solidFill>
                  <a:schemeClr val="bg2"/>
                </a:solidFill>
              </a:defRPr>
            </a:lvl3pPr>
            <a:lvl4pPr>
              <a:buClrTx/>
              <a:defRPr>
                <a:solidFill>
                  <a:schemeClr val="bg2"/>
                </a:solidFill>
              </a:defRPr>
            </a:lvl4pPr>
            <a:lvl5pPr>
              <a:buClrTx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5A15482-B93E-45A5-8912-65E46210183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1338" y="1628775"/>
            <a:ext cx="8824912" cy="246221"/>
          </a:xfrm>
        </p:spPr>
        <p:txBody>
          <a:bodyPr vert="horz" lIns="0" tIns="0" rIns="0" bIns="0" rtlCol="0" anchor="t" anchorCtr="0">
            <a:spAutoFit/>
          </a:bodyPr>
          <a:lstStyle>
            <a:lvl1pPr>
              <a:defRPr lang="en-AU" sz="1600" dirty="0">
                <a:solidFill>
                  <a:schemeClr val="bg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dirty="0"/>
              <a:t>Content heading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012075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/4 page content grey_no sub_content head_un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40E8DD2-61E7-4298-BBF6-EA71BF66B8F9}"/>
              </a:ext>
            </a:extLst>
          </p:cNvPr>
          <p:cNvSpPr/>
          <p:nvPr userDrawn="1"/>
        </p:nvSpPr>
        <p:spPr>
          <a:xfrm>
            <a:off x="0" y="1368000"/>
            <a:ext cx="9907200" cy="49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/>
          <p:cNvPicPr>
            <a:picLocks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5339" cy="109703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8841432" y="6392361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E8856DA-B77A-4A94-8E84-45BF77D9376B}" type="slidenum">
              <a:rPr lang="en-AU" sz="1200" noProof="0" smtClean="0">
                <a:solidFill>
                  <a:schemeClr val="accent3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pPr algn="r"/>
              <a:t>‹#›</a:t>
            </a:fld>
            <a:endParaRPr lang="en-AU" sz="1200" noProof="0" dirty="0">
              <a:solidFill>
                <a:schemeClr val="accent3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539999" y="5882795"/>
            <a:ext cx="8820000" cy="276985"/>
          </a:xfrm>
        </p:spPr>
        <p:txBody>
          <a:bodyPr anchor="ctr">
            <a:spAutoFit/>
          </a:bodyPr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AU" noProof="0" dirty="0"/>
              <a:t>Source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94665714-6FB3-428B-BC2F-738C695E23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504000"/>
            <a:ext cx="8820000" cy="480117"/>
          </a:xfrm>
        </p:spPr>
        <p:txBody>
          <a:bodyPr anchor="ctr" anchorCtr="0">
            <a:spAutoFit/>
          </a:bodyPr>
          <a:lstStyle>
            <a:lvl1pPr marL="0" marR="0" indent="0" algn="l" defTabSz="91434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>
                <a:solidFill>
                  <a:schemeClr val="bg2"/>
                </a:solidFill>
              </a:defRPr>
            </a:lvl1pPr>
          </a:lstStyle>
          <a:p>
            <a:pPr lvl="0"/>
            <a:r>
              <a:rPr lang="en-AU" noProof="0" dirty="0"/>
              <a:t>Governing thought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C6A968A-8FB7-4BCD-A3C1-34A4FE758FA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40000" y="2348880"/>
            <a:ext cx="8820000" cy="333911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buClrTx/>
              <a:defRPr>
                <a:solidFill>
                  <a:schemeClr val="bg2"/>
                </a:solidFill>
              </a:defRPr>
            </a:lvl2pPr>
            <a:lvl3pPr>
              <a:buClrTx/>
              <a:defRPr>
                <a:solidFill>
                  <a:schemeClr val="bg2"/>
                </a:solidFill>
              </a:defRPr>
            </a:lvl3pPr>
            <a:lvl4pPr>
              <a:buClrTx/>
              <a:defRPr>
                <a:solidFill>
                  <a:schemeClr val="bg2"/>
                </a:solidFill>
              </a:defRPr>
            </a:lvl4pPr>
            <a:lvl5pPr>
              <a:buClrTx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5A15482-B93E-45A5-8912-65E46210183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1338" y="1628775"/>
            <a:ext cx="8824912" cy="246221"/>
          </a:xfrm>
        </p:spPr>
        <p:txBody>
          <a:bodyPr vert="horz" lIns="0" tIns="0" rIns="0" bIns="0" rtlCol="0" anchor="t" anchorCtr="0">
            <a:spAutoFit/>
          </a:bodyPr>
          <a:lstStyle>
            <a:lvl1pPr>
              <a:defRPr lang="en-AU" sz="1600" dirty="0">
                <a:solidFill>
                  <a:schemeClr val="bg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dirty="0"/>
              <a:t>Content heading</a:t>
            </a:r>
            <a:endParaRPr lang="en-AU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D9BFA92-8023-41A1-B2EB-BD0B589F4AA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2703" y="1971491"/>
            <a:ext cx="8824912" cy="215444"/>
          </a:xfrm>
        </p:spPr>
        <p:txBody>
          <a:bodyPr vert="horz" lIns="0" tIns="0" rIns="0" bIns="0" rtlCol="0" anchor="t" anchorCtr="0">
            <a:spAutoFit/>
          </a:bodyPr>
          <a:lstStyle>
            <a:lvl1pPr>
              <a:defRPr lang="en-AU" sz="1400" dirty="0">
                <a:solidFill>
                  <a:schemeClr val="bg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dirty="0"/>
              <a:t>Units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53855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8841432" y="6392361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E8856DA-B77A-4A94-8E84-45BF77D9376B}" type="slidenum">
              <a:rPr lang="en-AU" sz="1200" noProof="0" smtClean="0">
                <a:solidFill>
                  <a:schemeClr val="accent3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pPr algn="r"/>
              <a:t>‹#›</a:t>
            </a:fld>
            <a:endParaRPr lang="en-AU" sz="1200" noProof="0" dirty="0">
              <a:solidFill>
                <a:schemeClr val="accent3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5AA805-6B6E-4562-AB66-50F0D371B7AB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5339" cy="10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7209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hite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6865706-C52E-413A-AFBD-C0E2C46CEFD4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5339" cy="109703"/>
          </a:xfrm>
          <a:prstGeom prst="rect">
            <a:avLst/>
          </a:prstGeom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719B9CA1-6A5A-44E0-8F58-6E803B4B2C0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40000" y="548681"/>
            <a:ext cx="8820000" cy="51845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buClrTx/>
              <a:defRPr>
                <a:solidFill>
                  <a:schemeClr val="bg2"/>
                </a:solidFill>
              </a:defRPr>
            </a:lvl2pPr>
            <a:lvl3pPr>
              <a:buClrTx/>
              <a:defRPr>
                <a:solidFill>
                  <a:schemeClr val="bg2"/>
                </a:solidFill>
              </a:defRPr>
            </a:lvl3pPr>
            <a:lvl4pPr>
              <a:buClrTx/>
              <a:defRPr>
                <a:solidFill>
                  <a:schemeClr val="bg2"/>
                </a:solidFill>
              </a:defRPr>
            </a:lvl4pPr>
            <a:lvl5pPr>
              <a:buClrTx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AAB955-A79A-49A6-B77A-FD6BFA1A80D2}"/>
              </a:ext>
            </a:extLst>
          </p:cNvPr>
          <p:cNvSpPr txBox="1"/>
          <p:nvPr userDrawn="1"/>
        </p:nvSpPr>
        <p:spPr>
          <a:xfrm>
            <a:off x="8841432" y="6392361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E8856DA-B77A-4A94-8E84-45BF77D9376B}" type="slidenum">
              <a:rPr lang="en-AU" sz="1200" noProof="0" smtClean="0">
                <a:solidFill>
                  <a:schemeClr val="accent3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pPr algn="r"/>
              <a:t>‹#›</a:t>
            </a:fld>
            <a:endParaRPr lang="en-AU" sz="1200" noProof="0">
              <a:solidFill>
                <a:schemeClr val="accent3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7ED58D6-E1EE-4F4A-904B-847F6180F48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5918390"/>
            <a:ext cx="8820000" cy="276985"/>
          </a:xfrm>
        </p:spPr>
        <p:txBody>
          <a:bodyPr anchor="ctr">
            <a:spAutoFit/>
          </a:bodyPr>
          <a:lstStyle>
            <a:lvl1pPr>
              <a:defRPr sz="1200"/>
            </a:lvl1pPr>
          </a:lstStyle>
          <a:p>
            <a:pPr lvl="0"/>
            <a:r>
              <a:rPr lang="en-AU" noProof="0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30620579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/4 page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2817DC4-518E-4D28-AD63-A7CA142D91C0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5339" cy="109703"/>
          </a:xfrm>
          <a:prstGeom prst="rect">
            <a:avLst/>
          </a:prstGeom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32E6FD5D-568D-4BCF-9C8E-D0F089EE33E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39999" y="1916113"/>
            <a:ext cx="8820001" cy="37451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buClrTx/>
              <a:defRPr>
                <a:solidFill>
                  <a:schemeClr val="bg2"/>
                </a:solidFill>
              </a:defRPr>
            </a:lvl2pPr>
            <a:lvl3pPr>
              <a:buClrTx/>
              <a:defRPr>
                <a:solidFill>
                  <a:schemeClr val="bg2"/>
                </a:solidFill>
              </a:defRPr>
            </a:lvl3pPr>
            <a:lvl4pPr>
              <a:buClrTx/>
              <a:defRPr>
                <a:solidFill>
                  <a:schemeClr val="bg2"/>
                </a:solidFill>
              </a:defRPr>
            </a:lvl4pPr>
            <a:lvl5pPr>
              <a:buClrTx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947C58-B0D5-4E40-BA17-F8F57F38E9FF}"/>
              </a:ext>
            </a:extLst>
          </p:cNvPr>
          <p:cNvSpPr txBox="1"/>
          <p:nvPr userDrawn="1"/>
        </p:nvSpPr>
        <p:spPr>
          <a:xfrm>
            <a:off x="8841432" y="6392361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E8856DA-B77A-4A94-8E84-45BF77D9376B}" type="slidenum">
              <a:rPr lang="en-AU" sz="1200" noProof="0" smtClean="0">
                <a:solidFill>
                  <a:schemeClr val="accent3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pPr algn="r"/>
              <a:t>‹#›</a:t>
            </a:fld>
            <a:endParaRPr lang="en-AU" sz="1200" noProof="0">
              <a:solidFill>
                <a:schemeClr val="accent3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5717DF69-F086-4C14-A155-1985477E8AB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40000" y="5918390"/>
            <a:ext cx="8820000" cy="276985"/>
          </a:xfrm>
        </p:spPr>
        <p:txBody>
          <a:bodyPr anchor="ctr">
            <a:spAutoFit/>
          </a:bodyPr>
          <a:lstStyle>
            <a:lvl1pPr>
              <a:defRPr sz="1200"/>
            </a:lvl1pPr>
          </a:lstStyle>
          <a:p>
            <a:pPr lvl="0"/>
            <a:r>
              <a:rPr lang="en-AU" noProof="0" dirty="0"/>
              <a:t>Source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4577848-236B-4026-A7EC-F8678A89D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504000"/>
            <a:ext cx="8820000" cy="504056"/>
          </a:xfrm>
        </p:spPr>
        <p:txBody>
          <a:bodyPr anchor="ctr" anchorCtr="0"/>
          <a:lstStyle>
            <a:lvl1pPr marL="0" marR="0" indent="0" algn="l" defTabSz="91434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pPr lvl="0"/>
            <a:r>
              <a:rPr lang="en-AU" noProof="0" dirty="0"/>
              <a:t>Governing thought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32C34E60-F212-4C60-9B9D-D93BFF5F444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40000" y="1008000"/>
            <a:ext cx="8820000" cy="504056"/>
          </a:xfrm>
          <a:prstGeom prst="rect">
            <a:avLst/>
          </a:prstGeom>
        </p:spPr>
        <p:txBody>
          <a:bodyPr anchor="t"/>
          <a:lstStyle>
            <a:lvl1pPr>
              <a:lnSpc>
                <a:spcPct val="90000"/>
              </a:lnSpc>
              <a:defRPr sz="180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5pPr>
              <a:defRPr/>
            </a:lvl5pPr>
          </a:lstStyle>
          <a:p>
            <a:pPr lvl="0"/>
            <a:r>
              <a:rPr lang="en-AU" noProof="0" dirty="0"/>
              <a:t>Sub title</a:t>
            </a:r>
          </a:p>
        </p:txBody>
      </p:sp>
    </p:spTree>
    <p:extLst>
      <p:ext uri="{BB962C8B-B14F-4D97-AF65-F5344CB8AC3E}">
        <p14:creationId xmlns:p14="http://schemas.microsoft.com/office/powerpoint/2010/main" val="6245537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/4 page 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076383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B7276F14-2362-4865-8F57-E13425794B3B}"/>
              </a:ext>
            </a:extLst>
          </p:cNvPr>
          <p:cNvSpPr/>
          <p:nvPr userDrawn="1"/>
        </p:nvSpPr>
        <p:spPr>
          <a:xfrm>
            <a:off x="0" y="1728000"/>
            <a:ext cx="9906000" cy="457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40B9C04-22D9-4EBA-AA6F-7C08D80CFD75}"/>
              </a:ext>
            </a:extLst>
          </p:cNvPr>
          <p:cNvPicPr>
            <a:picLocks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5339" cy="109703"/>
          </a:xfrm>
          <a:prstGeom prst="rect">
            <a:avLst/>
          </a:prstGeom>
        </p:spPr>
      </p:pic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A8289CD7-5855-42F7-BF7C-32E56B8ACA2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40000" y="1944000"/>
            <a:ext cx="8820000" cy="37451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1B8C09-E966-4029-AA9C-9C828E383FA5}"/>
              </a:ext>
            </a:extLst>
          </p:cNvPr>
          <p:cNvSpPr txBox="1"/>
          <p:nvPr userDrawn="1"/>
        </p:nvSpPr>
        <p:spPr>
          <a:xfrm>
            <a:off x="8841432" y="6392361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E8856DA-B77A-4A94-8E84-45BF77D9376B}" type="slidenum">
              <a:rPr lang="en-AU" sz="1200" noProof="0" smtClean="0">
                <a:solidFill>
                  <a:schemeClr val="accent3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pPr algn="r"/>
              <a:t>‹#›</a:t>
            </a:fld>
            <a:endParaRPr lang="en-AU" sz="1200" noProof="0" dirty="0">
              <a:solidFill>
                <a:schemeClr val="accent3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4E3C6FE-D022-4817-8D73-8036542DD8E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9999" y="5882795"/>
            <a:ext cx="8820000" cy="276985"/>
          </a:xfrm>
        </p:spPr>
        <p:txBody>
          <a:bodyPr anchor="ctr">
            <a:sp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noProof="0" dirty="0"/>
              <a:t>Source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8EAA1FC5-CDB9-4579-B460-3BB80C87CAB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40000" y="1008000"/>
            <a:ext cx="8820000" cy="504056"/>
          </a:xfrm>
          <a:prstGeom prst="rect">
            <a:avLst/>
          </a:prstGeom>
        </p:spPr>
        <p:txBody>
          <a:bodyPr anchor="t"/>
          <a:lstStyle>
            <a:lvl1pPr>
              <a:lnSpc>
                <a:spcPct val="90000"/>
              </a:lnSpc>
              <a:defRPr sz="180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5pPr>
              <a:defRPr/>
            </a:lvl5pPr>
          </a:lstStyle>
          <a:p>
            <a:pPr lvl="0"/>
            <a:r>
              <a:rPr lang="en-AU" noProof="0" dirty="0"/>
              <a:t>Sub title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46E526FB-B446-4348-A1DD-9191B5149A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504000"/>
            <a:ext cx="8820000" cy="504056"/>
          </a:xfrm>
        </p:spPr>
        <p:txBody>
          <a:bodyPr anchor="ctr" anchorCtr="0"/>
          <a:lstStyle>
            <a:lvl1pPr marL="0" marR="0" indent="0" algn="l" defTabSz="91434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pPr lvl="0"/>
            <a:r>
              <a:rPr lang="en-AU" noProof="0" dirty="0"/>
              <a:t>Governing thought</a:t>
            </a:r>
          </a:p>
        </p:txBody>
      </p:sp>
    </p:spTree>
    <p:extLst>
      <p:ext uri="{BB962C8B-B14F-4D97-AF65-F5344CB8AC3E}">
        <p14:creationId xmlns:p14="http://schemas.microsoft.com/office/powerpoint/2010/main" val="3827287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0326764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9B6FE79F-1C7D-4DCA-989A-AE2AD25E26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3" t="41842" r="283" b="17500"/>
          <a:stretch/>
        </p:blipFill>
        <p:spPr>
          <a:xfrm>
            <a:off x="-56456" y="3567933"/>
            <a:ext cx="9962456" cy="2278459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7E5351E8-C919-47E1-B013-041C9149922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3" r="55096" b="52571"/>
          <a:stretch/>
        </p:blipFill>
        <p:spPr bwMode="auto">
          <a:xfrm>
            <a:off x="5457056" y="3567933"/>
            <a:ext cx="4448944" cy="2278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9961EEA-5365-49FB-9FE4-221AD1372A3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4148411"/>
            <a:ext cx="6825934" cy="1080790"/>
          </a:xfrm>
        </p:spPr>
        <p:txBody>
          <a:bodyPr anchor="ctr" anchorCtr="0"/>
          <a:lstStyle>
            <a:lvl1pPr>
              <a:defRPr sz="2800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  <a:lvl5pPr>
              <a:defRPr/>
            </a:lvl5pPr>
          </a:lstStyle>
          <a:p>
            <a:pPr lvl="0"/>
            <a:r>
              <a:rPr lang="en-AU" noProof="0" dirty="0"/>
              <a:t>Section 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BC63BE-51CD-4C8A-9B73-603037E8810D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152" y="6408178"/>
            <a:ext cx="1629287" cy="25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3119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/4 page conten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4427999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DE185501-8FD6-4067-8B45-0B237A93720B}"/>
              </a:ext>
            </a:extLst>
          </p:cNvPr>
          <p:cNvSpPr/>
          <p:nvPr userDrawn="1"/>
        </p:nvSpPr>
        <p:spPr>
          <a:xfrm>
            <a:off x="0" y="1728000"/>
            <a:ext cx="9906000" cy="457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A18360A-E6AA-43F8-9E65-67120D2C7D81}"/>
              </a:ext>
            </a:extLst>
          </p:cNvPr>
          <p:cNvPicPr>
            <a:picLocks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5339" cy="109703"/>
          </a:xfrm>
          <a:prstGeom prst="rect">
            <a:avLst/>
          </a:prstGeom>
        </p:spPr>
      </p:pic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57AD100D-263F-4553-BB7F-F2E858C96C6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40000" y="1944000"/>
            <a:ext cx="8820000" cy="37451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buClrTx/>
              <a:defRPr>
                <a:solidFill>
                  <a:schemeClr val="bg2"/>
                </a:solidFill>
              </a:defRPr>
            </a:lvl2pPr>
            <a:lvl3pPr>
              <a:buClrTx/>
              <a:defRPr>
                <a:solidFill>
                  <a:schemeClr val="bg2"/>
                </a:solidFill>
              </a:defRPr>
            </a:lvl3pPr>
            <a:lvl4pPr>
              <a:buClrTx/>
              <a:defRPr>
                <a:solidFill>
                  <a:schemeClr val="bg2"/>
                </a:solidFill>
              </a:defRPr>
            </a:lvl4pPr>
            <a:lvl5pPr>
              <a:buClrTx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14B1ED-F499-4C6F-9D68-54932BBAAB78}"/>
              </a:ext>
            </a:extLst>
          </p:cNvPr>
          <p:cNvSpPr txBox="1"/>
          <p:nvPr userDrawn="1"/>
        </p:nvSpPr>
        <p:spPr>
          <a:xfrm>
            <a:off x="8841432" y="6392361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E8856DA-B77A-4A94-8E84-45BF77D9376B}" type="slidenum">
              <a:rPr lang="en-AU" sz="1200" noProof="0" smtClean="0">
                <a:solidFill>
                  <a:schemeClr val="accent3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pPr algn="r"/>
              <a:t>‹#›</a:t>
            </a:fld>
            <a:endParaRPr lang="en-AU" sz="1200" noProof="0">
              <a:solidFill>
                <a:schemeClr val="accent3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56CC6250-0AF2-43BA-A820-105364CFBE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504000"/>
            <a:ext cx="8820000" cy="504056"/>
          </a:xfrm>
        </p:spPr>
        <p:txBody>
          <a:bodyPr anchor="ctr" anchorCtr="0"/>
          <a:lstStyle>
            <a:lvl1pPr marL="0" marR="0" indent="0" algn="l" defTabSz="91434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pPr lvl="0"/>
            <a:r>
              <a:rPr lang="en-AU" noProof="0" dirty="0"/>
              <a:t>Governing thought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70E91E27-99B9-4A49-9C2A-376E4C03E06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40000" y="1008000"/>
            <a:ext cx="8820000" cy="504056"/>
          </a:xfrm>
          <a:prstGeom prst="rect">
            <a:avLst/>
          </a:prstGeom>
        </p:spPr>
        <p:txBody>
          <a:bodyPr anchor="t"/>
          <a:lstStyle>
            <a:lvl1pPr>
              <a:lnSpc>
                <a:spcPct val="90000"/>
              </a:lnSpc>
              <a:defRPr sz="180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5pPr>
              <a:defRPr/>
            </a:lvl5pPr>
          </a:lstStyle>
          <a:p>
            <a:pPr lvl="0"/>
            <a:r>
              <a:rPr lang="en-AU" noProof="0" dirty="0"/>
              <a:t>Sub title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38ADE698-A4CB-43C5-B972-78148670FD6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9999" y="5882795"/>
            <a:ext cx="8820000" cy="276985"/>
          </a:xfrm>
        </p:spPr>
        <p:txBody>
          <a:bodyPr anchor="ctr">
            <a:spAutoFit/>
          </a:bodyPr>
          <a:lstStyle>
            <a:lvl1pPr>
              <a:defRPr sz="1200"/>
            </a:lvl1pPr>
          </a:lstStyle>
          <a:p>
            <a:pPr lvl="0"/>
            <a:r>
              <a:rPr lang="en-AU" noProof="0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22008576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page colour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2258531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5ACE211D-B352-481C-832C-C4EC09AE268A}"/>
              </a:ext>
            </a:extLst>
          </p:cNvPr>
          <p:cNvSpPr/>
          <p:nvPr userDrawn="1"/>
        </p:nvSpPr>
        <p:spPr>
          <a:xfrm>
            <a:off x="0" y="3068960"/>
            <a:ext cx="9906000" cy="32310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E459505-B99A-481C-ACD3-BF77F355CC9C}"/>
              </a:ext>
            </a:extLst>
          </p:cNvPr>
          <p:cNvPicPr>
            <a:picLocks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5339" cy="109703"/>
          </a:xfrm>
          <a:prstGeom prst="rect">
            <a:avLst/>
          </a:prstGeom>
        </p:spPr>
      </p:pic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FA5-0FA7-421F-8B45-D287FC527BE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40000" y="1772817"/>
            <a:ext cx="8820000" cy="11521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buClrTx/>
              <a:defRPr>
                <a:solidFill>
                  <a:schemeClr val="bg2"/>
                </a:solidFill>
              </a:defRPr>
            </a:lvl2pPr>
            <a:lvl3pPr>
              <a:buClrTx/>
              <a:defRPr>
                <a:solidFill>
                  <a:schemeClr val="bg2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2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CD496F-4FE9-474D-BF2A-AE3C517F2500}"/>
              </a:ext>
            </a:extLst>
          </p:cNvPr>
          <p:cNvSpPr txBox="1"/>
          <p:nvPr userDrawn="1"/>
        </p:nvSpPr>
        <p:spPr>
          <a:xfrm>
            <a:off x="8841432" y="6392361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E8856DA-B77A-4A94-8E84-45BF77D9376B}" type="slidenum">
              <a:rPr lang="en-AU" sz="1200" noProof="0" smtClean="0">
                <a:solidFill>
                  <a:schemeClr val="accent3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pPr algn="r"/>
              <a:t>‹#›</a:t>
            </a:fld>
            <a:endParaRPr lang="en-AU" sz="1200" noProof="0">
              <a:solidFill>
                <a:schemeClr val="accent3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CB4980A4-6E45-4037-A331-E7228F7781C0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40000" y="3356993"/>
            <a:ext cx="8820000" cy="24334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buClrTx/>
              <a:defRPr>
                <a:solidFill>
                  <a:schemeClr val="bg2"/>
                </a:solidFill>
              </a:defRPr>
            </a:lvl2pPr>
            <a:lvl3pPr>
              <a:buClrTx/>
              <a:defRPr>
                <a:solidFill>
                  <a:schemeClr val="bg2"/>
                </a:solidFill>
              </a:defRPr>
            </a:lvl3pPr>
            <a:lvl4pPr>
              <a:buClrTx/>
              <a:defRPr>
                <a:solidFill>
                  <a:schemeClr val="bg2"/>
                </a:solidFill>
              </a:defRPr>
            </a:lvl4pPr>
            <a:lvl5pPr>
              <a:buClrTx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D45C4818-D23D-49D0-98FE-32E27AA9C2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504000"/>
            <a:ext cx="8820000" cy="504056"/>
          </a:xfrm>
        </p:spPr>
        <p:txBody>
          <a:bodyPr anchor="ctr" anchorCtr="0"/>
          <a:lstStyle>
            <a:lvl1pPr marL="0" marR="0" indent="0" algn="l" defTabSz="91434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pPr lvl="0"/>
            <a:r>
              <a:rPr lang="en-AU" noProof="0" dirty="0"/>
              <a:t>Governing thought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6D9D0E2-933A-4A53-82DE-E9FFB676572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40000" y="1008000"/>
            <a:ext cx="8820000" cy="504056"/>
          </a:xfrm>
          <a:prstGeom prst="rect">
            <a:avLst/>
          </a:prstGeom>
        </p:spPr>
        <p:txBody>
          <a:bodyPr anchor="t"/>
          <a:lstStyle>
            <a:lvl1pPr>
              <a:lnSpc>
                <a:spcPct val="90000"/>
              </a:lnSpc>
              <a:defRPr sz="180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5pPr>
              <a:defRPr/>
            </a:lvl5pPr>
          </a:lstStyle>
          <a:p>
            <a:pPr lvl="0"/>
            <a:r>
              <a:rPr lang="en-AU" noProof="0" dirty="0"/>
              <a:t>Sub title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D6FEB9FC-6FBA-467C-9097-442AD3B2707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9999" y="5882795"/>
            <a:ext cx="8820000" cy="276985"/>
          </a:xfrm>
        </p:spPr>
        <p:txBody>
          <a:bodyPr anchor="ctr">
            <a:spAutoFit/>
          </a:bodyPr>
          <a:lstStyle>
            <a:lvl1pPr>
              <a:defRPr sz="1200"/>
            </a:lvl1pPr>
          </a:lstStyle>
          <a:p>
            <a:pPr lvl="0"/>
            <a:r>
              <a:rPr lang="en-AU" noProof="0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31132163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page colou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2033571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1ED91A35-B990-4DBC-93D9-F42490B68879}"/>
              </a:ext>
            </a:extLst>
          </p:cNvPr>
          <p:cNvSpPr/>
          <p:nvPr userDrawn="1"/>
        </p:nvSpPr>
        <p:spPr>
          <a:xfrm>
            <a:off x="0" y="3068960"/>
            <a:ext cx="9906000" cy="32310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24C6ACE-4D4C-4624-A0E8-82C77825F722}"/>
              </a:ext>
            </a:extLst>
          </p:cNvPr>
          <p:cNvPicPr>
            <a:picLocks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5339" cy="109703"/>
          </a:xfrm>
          <a:prstGeom prst="rect">
            <a:avLst/>
          </a:prstGeom>
        </p:spPr>
      </p:pic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113C0E2D-B39B-419A-B1D4-27942EF0E9D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40000" y="1772817"/>
            <a:ext cx="8820000" cy="11521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buClrTx/>
              <a:defRPr>
                <a:solidFill>
                  <a:schemeClr val="bg2"/>
                </a:solidFill>
              </a:defRPr>
            </a:lvl2pPr>
            <a:lvl3pPr>
              <a:buClrTx/>
              <a:defRPr>
                <a:solidFill>
                  <a:schemeClr val="bg2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2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8FCA6F-1571-42F9-A6AB-53270975960A}"/>
              </a:ext>
            </a:extLst>
          </p:cNvPr>
          <p:cNvSpPr txBox="1"/>
          <p:nvPr userDrawn="1"/>
        </p:nvSpPr>
        <p:spPr>
          <a:xfrm>
            <a:off x="8841432" y="6392361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E8856DA-B77A-4A94-8E84-45BF77D9376B}" type="slidenum">
              <a:rPr lang="en-AU" sz="1200" noProof="0" smtClean="0">
                <a:solidFill>
                  <a:schemeClr val="accent3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pPr algn="r"/>
              <a:t>‹#›</a:t>
            </a:fld>
            <a:endParaRPr lang="en-AU" sz="1200" noProof="0">
              <a:solidFill>
                <a:schemeClr val="accent3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14D0CA8E-DEC6-4DE7-9E8E-F6D9B8622830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40000" y="3356993"/>
            <a:ext cx="8820000" cy="24334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C393CD3A-6CE9-44A6-8218-51426D9B72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504000"/>
            <a:ext cx="8820000" cy="504056"/>
          </a:xfrm>
        </p:spPr>
        <p:txBody>
          <a:bodyPr anchor="ctr" anchorCtr="0"/>
          <a:lstStyle>
            <a:lvl1pPr marL="0" marR="0" indent="0" algn="l" defTabSz="91434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pPr lvl="0"/>
            <a:r>
              <a:rPr lang="en-AU" noProof="0" dirty="0"/>
              <a:t>Governing thought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39850940-2E33-4E86-AEA5-354BC0B5593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40000" y="1008000"/>
            <a:ext cx="8820000" cy="504056"/>
          </a:xfrm>
          <a:prstGeom prst="rect">
            <a:avLst/>
          </a:prstGeom>
        </p:spPr>
        <p:txBody>
          <a:bodyPr anchor="t"/>
          <a:lstStyle>
            <a:lvl1pPr>
              <a:lnSpc>
                <a:spcPct val="90000"/>
              </a:lnSpc>
              <a:defRPr sz="180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5pPr>
              <a:defRPr/>
            </a:lvl5pPr>
          </a:lstStyle>
          <a:p>
            <a:pPr lvl="0"/>
            <a:r>
              <a:rPr lang="en-AU" noProof="0" dirty="0"/>
              <a:t>Sub title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0CFC305E-9319-4C36-9B80-2BA8981D554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9999" y="5882795"/>
            <a:ext cx="8820000" cy="276985"/>
          </a:xfrm>
        </p:spPr>
        <p:txBody>
          <a:bodyPr anchor="ctr">
            <a:sp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noProof="0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28270203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AA9BE82-FEA0-48A7-A3E2-4457177457B6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5339" cy="109703"/>
          </a:xfrm>
          <a:prstGeom prst="rect">
            <a:avLst/>
          </a:prstGeom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D13B784D-C3BB-435B-AD73-9DE21D2E80C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40000" y="1944000"/>
            <a:ext cx="8820000" cy="3025055"/>
          </a:xfrm>
          <a:prstGeom prst="rect">
            <a:avLst/>
          </a:prstGeom>
        </p:spPr>
        <p:txBody>
          <a:bodyPr/>
          <a:lstStyle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7F02727D-BB7C-4405-8659-FA07CEFE2FE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40000" y="5229225"/>
            <a:ext cx="8820000" cy="10795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2145C0-201B-4639-9367-5A25572E31A3}"/>
              </a:ext>
            </a:extLst>
          </p:cNvPr>
          <p:cNvSpPr txBox="1"/>
          <p:nvPr userDrawn="1"/>
        </p:nvSpPr>
        <p:spPr>
          <a:xfrm>
            <a:off x="8841432" y="6392361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E8856DA-B77A-4A94-8E84-45BF77D9376B}" type="slidenum">
              <a:rPr lang="en-AU" sz="1200" noProof="0" smtClean="0">
                <a:solidFill>
                  <a:schemeClr val="accent3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pPr algn="r"/>
              <a:t>‹#›</a:t>
            </a:fld>
            <a:endParaRPr lang="en-AU" sz="1200" noProof="0" dirty="0">
              <a:solidFill>
                <a:schemeClr val="accent3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906DC72-5630-4B90-B11A-134657A51C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504000"/>
            <a:ext cx="8820000" cy="504056"/>
          </a:xfrm>
        </p:spPr>
        <p:txBody>
          <a:bodyPr anchor="ctr" anchorCtr="0"/>
          <a:lstStyle>
            <a:lvl1pPr marL="0" marR="0" indent="0" algn="l" defTabSz="91434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pPr lvl="0"/>
            <a:r>
              <a:rPr lang="en-AU" noProof="0" dirty="0"/>
              <a:t>Governing thought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0F78113A-603B-41B2-A600-83EC335B39A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40000" y="1008000"/>
            <a:ext cx="8820000" cy="504056"/>
          </a:xfrm>
          <a:prstGeom prst="rect">
            <a:avLst/>
          </a:prstGeom>
        </p:spPr>
        <p:txBody>
          <a:bodyPr anchor="t"/>
          <a:lstStyle>
            <a:lvl1pPr>
              <a:lnSpc>
                <a:spcPct val="90000"/>
              </a:lnSpc>
              <a:defRPr sz="180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5pPr>
              <a:defRPr/>
            </a:lvl5pPr>
          </a:lstStyle>
          <a:p>
            <a:pPr lvl="0"/>
            <a:r>
              <a:rPr lang="en-AU" noProof="0" dirty="0"/>
              <a:t>Sub title</a:t>
            </a:r>
          </a:p>
        </p:txBody>
      </p:sp>
    </p:spTree>
    <p:extLst>
      <p:ext uri="{BB962C8B-B14F-4D97-AF65-F5344CB8AC3E}">
        <p14:creationId xmlns:p14="http://schemas.microsoft.com/office/powerpoint/2010/main" val="4079868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3095457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A5C4DBE6-F41F-426F-B468-49EC89939E25}"/>
              </a:ext>
            </a:extLst>
          </p:cNvPr>
          <p:cNvSpPr/>
          <p:nvPr userDrawn="1"/>
        </p:nvSpPr>
        <p:spPr>
          <a:xfrm>
            <a:off x="0" y="1728000"/>
            <a:ext cx="9906000" cy="457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D444284-BBA2-4837-B0FD-72070F8EF82A}"/>
              </a:ext>
            </a:extLst>
          </p:cNvPr>
          <p:cNvPicPr>
            <a:picLocks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5339" cy="109703"/>
          </a:xfrm>
          <a:prstGeom prst="rect">
            <a:avLst/>
          </a:prstGeom>
        </p:spPr>
      </p:pic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EF2E5460-6208-48FA-A1BB-171C2D28866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40000" y="1944000"/>
            <a:ext cx="8820000" cy="302505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1228F587-542D-4A86-A65E-0473E3BAB6C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40000" y="5229225"/>
            <a:ext cx="8820000" cy="86407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446C2C-B337-4DBC-8F52-2391117AE801}"/>
              </a:ext>
            </a:extLst>
          </p:cNvPr>
          <p:cNvSpPr txBox="1"/>
          <p:nvPr userDrawn="1"/>
        </p:nvSpPr>
        <p:spPr>
          <a:xfrm>
            <a:off x="8841432" y="6392361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E8856DA-B77A-4A94-8E84-45BF77D9376B}" type="slidenum">
              <a:rPr lang="en-AU" sz="1200" noProof="0" smtClean="0">
                <a:solidFill>
                  <a:schemeClr val="accent3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pPr algn="r"/>
              <a:t>‹#›</a:t>
            </a:fld>
            <a:endParaRPr lang="en-AU" sz="1200" noProof="0">
              <a:solidFill>
                <a:schemeClr val="accent3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4CDF03D-2BDD-4E25-909A-1E0948C3E0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504000"/>
            <a:ext cx="8820000" cy="504056"/>
          </a:xfrm>
        </p:spPr>
        <p:txBody>
          <a:bodyPr anchor="ctr" anchorCtr="0"/>
          <a:lstStyle>
            <a:lvl1pPr marL="0" marR="0" indent="0" algn="l" defTabSz="91434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pPr lvl="0"/>
            <a:r>
              <a:rPr lang="en-AU" noProof="0" dirty="0"/>
              <a:t>Governing thought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F679D01-D928-4381-8C9B-B381BCBE363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40000" y="1008000"/>
            <a:ext cx="8820000" cy="504056"/>
          </a:xfrm>
          <a:prstGeom prst="rect">
            <a:avLst/>
          </a:prstGeom>
        </p:spPr>
        <p:txBody>
          <a:bodyPr anchor="t"/>
          <a:lstStyle>
            <a:lvl1pPr>
              <a:lnSpc>
                <a:spcPct val="90000"/>
              </a:lnSpc>
              <a:defRPr sz="180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5pPr>
              <a:defRPr/>
            </a:lvl5pPr>
          </a:lstStyle>
          <a:p>
            <a:pPr lvl="0"/>
            <a:r>
              <a:rPr lang="en-AU" noProof="0" dirty="0"/>
              <a:t>Sub title</a:t>
            </a:r>
          </a:p>
        </p:txBody>
      </p:sp>
    </p:spTree>
    <p:extLst>
      <p:ext uri="{BB962C8B-B14F-4D97-AF65-F5344CB8AC3E}">
        <p14:creationId xmlns:p14="http://schemas.microsoft.com/office/powerpoint/2010/main" val="12001738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8052015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511F4D56-EF25-4E46-85B0-A1E2D91D8ED8}"/>
              </a:ext>
            </a:extLst>
          </p:cNvPr>
          <p:cNvSpPr/>
          <p:nvPr userDrawn="1"/>
        </p:nvSpPr>
        <p:spPr>
          <a:xfrm>
            <a:off x="0" y="1728000"/>
            <a:ext cx="9906000" cy="457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94D9213-8B1E-4538-8596-175C63E9E824}"/>
              </a:ext>
            </a:extLst>
          </p:cNvPr>
          <p:cNvPicPr>
            <a:picLocks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5339" cy="109703"/>
          </a:xfrm>
          <a:prstGeom prst="rect">
            <a:avLst/>
          </a:prstGeom>
        </p:spPr>
      </p:pic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AA07F40A-99D1-4F29-AE0D-914EB7F077F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40000" y="1944000"/>
            <a:ext cx="8820000" cy="30250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D3941A0D-5AAD-444F-B700-7D7A35A303F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40000" y="5229225"/>
            <a:ext cx="8820000" cy="86407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5955EA-DA9D-4133-AEEC-56CD417DD4AF}"/>
              </a:ext>
            </a:extLst>
          </p:cNvPr>
          <p:cNvSpPr txBox="1"/>
          <p:nvPr userDrawn="1"/>
        </p:nvSpPr>
        <p:spPr>
          <a:xfrm>
            <a:off x="8841432" y="6392361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E8856DA-B77A-4A94-8E84-45BF77D9376B}" type="slidenum">
              <a:rPr lang="en-AU" sz="1200" noProof="0" smtClean="0">
                <a:solidFill>
                  <a:schemeClr val="accent3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pPr algn="r"/>
              <a:t>‹#›</a:t>
            </a:fld>
            <a:endParaRPr lang="en-AU" sz="1200" noProof="0">
              <a:solidFill>
                <a:schemeClr val="accent3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6E9026B-02BC-4F08-9A15-41AF92025B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504000"/>
            <a:ext cx="8820000" cy="504056"/>
          </a:xfrm>
        </p:spPr>
        <p:txBody>
          <a:bodyPr anchor="ctr" anchorCtr="0"/>
          <a:lstStyle>
            <a:lvl1pPr marL="0" marR="0" indent="0" algn="l" defTabSz="91434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pPr lvl="0"/>
            <a:r>
              <a:rPr lang="en-AU" noProof="0" dirty="0"/>
              <a:t>Governing thought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44FF88-0CED-4D57-9656-C16C36F47E6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40000" y="1008000"/>
            <a:ext cx="8820000" cy="504056"/>
          </a:xfrm>
          <a:prstGeom prst="rect">
            <a:avLst/>
          </a:prstGeom>
        </p:spPr>
        <p:txBody>
          <a:bodyPr anchor="t"/>
          <a:lstStyle>
            <a:lvl1pPr>
              <a:lnSpc>
                <a:spcPct val="90000"/>
              </a:lnSpc>
              <a:defRPr sz="180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5pPr>
              <a:defRPr/>
            </a:lvl5pPr>
          </a:lstStyle>
          <a:p>
            <a:pPr lvl="0"/>
            <a:r>
              <a:rPr lang="en-AU" noProof="0" dirty="0"/>
              <a:t>Sub title</a:t>
            </a:r>
          </a:p>
        </p:txBody>
      </p:sp>
    </p:spTree>
    <p:extLst>
      <p:ext uri="{BB962C8B-B14F-4D97-AF65-F5344CB8AC3E}">
        <p14:creationId xmlns:p14="http://schemas.microsoft.com/office/powerpoint/2010/main" val="14731495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he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C68FB76-D68B-46F3-ABF7-455A72E18584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5339" cy="109703"/>
          </a:xfrm>
          <a:prstGeom prst="rect">
            <a:avLst/>
          </a:prstGeom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28B8E43-AFB5-498D-8A63-72B450671A7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40000" y="3284984"/>
            <a:ext cx="8820000" cy="302505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89C08291-38AE-4259-B20C-3716F99530B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40000" y="1916832"/>
            <a:ext cx="8820000" cy="1079500"/>
          </a:xfrm>
        </p:spPr>
        <p:txBody>
          <a:bodyPr/>
          <a:lstStyle>
            <a:lvl2pPr>
              <a:buClrTx/>
              <a:defRPr/>
            </a:lvl2pPr>
            <a:lvl3pPr>
              <a:buClrTx/>
              <a:defRPr/>
            </a:lvl3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7E4D8A-28A4-470B-BA43-4FDA4BDC8B55}"/>
              </a:ext>
            </a:extLst>
          </p:cNvPr>
          <p:cNvSpPr txBox="1"/>
          <p:nvPr userDrawn="1"/>
        </p:nvSpPr>
        <p:spPr>
          <a:xfrm>
            <a:off x="8841432" y="6392361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E8856DA-B77A-4A94-8E84-45BF77D9376B}" type="slidenum">
              <a:rPr lang="en-AU" sz="1200" noProof="0" smtClean="0">
                <a:solidFill>
                  <a:schemeClr val="accent3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pPr algn="r"/>
              <a:t>‹#›</a:t>
            </a:fld>
            <a:endParaRPr lang="en-AU" sz="1200" noProof="0" dirty="0">
              <a:solidFill>
                <a:schemeClr val="accent3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7F47699-E174-4C37-A39E-845C674AAC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504000"/>
            <a:ext cx="8820000" cy="504056"/>
          </a:xfrm>
        </p:spPr>
        <p:txBody>
          <a:bodyPr anchor="ctr" anchorCtr="0"/>
          <a:lstStyle>
            <a:lvl1pPr marL="0" marR="0" indent="0" algn="l" defTabSz="91434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pPr lvl="0"/>
            <a:r>
              <a:rPr lang="en-AU" noProof="0" dirty="0"/>
              <a:t>Governing thought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CBBC383B-185A-4BC4-B940-1DF2639AD87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40000" y="1008000"/>
            <a:ext cx="8820000" cy="504056"/>
          </a:xfrm>
          <a:prstGeom prst="rect">
            <a:avLst/>
          </a:prstGeom>
        </p:spPr>
        <p:txBody>
          <a:bodyPr anchor="t"/>
          <a:lstStyle>
            <a:lvl1pPr>
              <a:lnSpc>
                <a:spcPct val="90000"/>
              </a:lnSpc>
              <a:defRPr sz="180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5pPr>
              <a:defRPr/>
            </a:lvl5pPr>
          </a:lstStyle>
          <a:p>
            <a:pPr lvl="0"/>
            <a:r>
              <a:rPr lang="en-AU" noProof="0" dirty="0"/>
              <a:t>Sub title</a:t>
            </a:r>
          </a:p>
        </p:txBody>
      </p:sp>
    </p:spTree>
    <p:extLst>
      <p:ext uri="{BB962C8B-B14F-4D97-AF65-F5344CB8AC3E}">
        <p14:creationId xmlns:p14="http://schemas.microsoft.com/office/powerpoint/2010/main" val="30383476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hen char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3767684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90841929-EDB1-4DDD-BB26-D19E66FD797B}"/>
              </a:ext>
            </a:extLst>
          </p:cNvPr>
          <p:cNvSpPr/>
          <p:nvPr userDrawn="1"/>
        </p:nvSpPr>
        <p:spPr>
          <a:xfrm>
            <a:off x="0" y="1728000"/>
            <a:ext cx="9906000" cy="457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B3975E0-7451-49FE-AB8E-C2691C3462EE}"/>
              </a:ext>
            </a:extLst>
          </p:cNvPr>
          <p:cNvPicPr>
            <a:picLocks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5339" cy="10970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47F08DF-1659-44AC-A8DC-AFE98194777F}"/>
              </a:ext>
            </a:extLst>
          </p:cNvPr>
          <p:cNvSpPr txBox="1"/>
          <p:nvPr userDrawn="1"/>
        </p:nvSpPr>
        <p:spPr>
          <a:xfrm>
            <a:off x="8841432" y="6392361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E8856DA-B77A-4A94-8E84-45BF77D9376B}" type="slidenum">
              <a:rPr lang="en-AU" sz="1200" noProof="0" smtClean="0">
                <a:solidFill>
                  <a:schemeClr val="accent3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pPr algn="r"/>
              <a:t>‹#›</a:t>
            </a:fld>
            <a:endParaRPr lang="en-AU" sz="1200" noProof="0">
              <a:solidFill>
                <a:schemeClr val="accent3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CC92F3C-FB55-4A58-9344-F442A65F60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504000"/>
            <a:ext cx="8820000" cy="504056"/>
          </a:xfrm>
        </p:spPr>
        <p:txBody>
          <a:bodyPr anchor="ctr" anchorCtr="0"/>
          <a:lstStyle>
            <a:lvl1pPr marL="0" marR="0" indent="0" algn="l" defTabSz="91434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pPr lvl="0"/>
            <a:r>
              <a:rPr lang="en-AU" noProof="0" dirty="0"/>
              <a:t>Governing thought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0E8F736C-74F9-4348-BBA8-B6E3B828F86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40000" y="1008000"/>
            <a:ext cx="8820000" cy="504056"/>
          </a:xfrm>
          <a:prstGeom prst="rect">
            <a:avLst/>
          </a:prstGeom>
        </p:spPr>
        <p:txBody>
          <a:bodyPr anchor="t"/>
          <a:lstStyle>
            <a:lvl1pPr>
              <a:lnSpc>
                <a:spcPct val="90000"/>
              </a:lnSpc>
              <a:defRPr sz="180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5pPr>
              <a:defRPr/>
            </a:lvl5pPr>
          </a:lstStyle>
          <a:p>
            <a:pPr lvl="0"/>
            <a:r>
              <a:rPr lang="en-AU" noProof="0" dirty="0"/>
              <a:t>Sub title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73301EED-0D1F-40CB-B00D-F4E4B862C0E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40000" y="3284984"/>
            <a:ext cx="8820000" cy="277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985FA1E6-6011-4DC4-974E-681F5AD7B4C4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40000" y="1916832"/>
            <a:ext cx="8820000" cy="10795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507785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hen char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7660069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A42E070B-648E-4020-B270-FDB1DE18C9A4}"/>
              </a:ext>
            </a:extLst>
          </p:cNvPr>
          <p:cNvSpPr/>
          <p:nvPr userDrawn="1"/>
        </p:nvSpPr>
        <p:spPr>
          <a:xfrm>
            <a:off x="0" y="1728000"/>
            <a:ext cx="9906000" cy="457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0C66821-55BE-494C-BE3C-80E43D26E014}"/>
              </a:ext>
            </a:extLst>
          </p:cNvPr>
          <p:cNvPicPr>
            <a:picLocks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5339" cy="10970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02658AF-EABD-4433-A15D-2AB773462111}"/>
              </a:ext>
            </a:extLst>
          </p:cNvPr>
          <p:cNvSpPr txBox="1"/>
          <p:nvPr userDrawn="1"/>
        </p:nvSpPr>
        <p:spPr>
          <a:xfrm>
            <a:off x="8841432" y="6392361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E8856DA-B77A-4A94-8E84-45BF77D9376B}" type="slidenum">
              <a:rPr lang="en-AU" sz="1200" noProof="0" smtClean="0">
                <a:solidFill>
                  <a:schemeClr val="accent3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pPr algn="r"/>
              <a:t>‹#›</a:t>
            </a:fld>
            <a:endParaRPr lang="en-AU" sz="1200" noProof="0">
              <a:solidFill>
                <a:schemeClr val="accent3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0C5F6E-00E9-4C4C-966F-499CD25DA2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504000"/>
            <a:ext cx="8820000" cy="504056"/>
          </a:xfrm>
        </p:spPr>
        <p:txBody>
          <a:bodyPr anchor="ctr" anchorCtr="0"/>
          <a:lstStyle>
            <a:lvl1pPr marL="0" marR="0" indent="0" algn="l" defTabSz="91434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pPr lvl="0"/>
            <a:r>
              <a:rPr lang="en-AU" noProof="0" dirty="0"/>
              <a:t>Governing thought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1D1C5F34-6A27-40CF-8BB6-18A6613C539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40000" y="1008000"/>
            <a:ext cx="8820000" cy="504056"/>
          </a:xfrm>
          <a:prstGeom prst="rect">
            <a:avLst/>
          </a:prstGeom>
        </p:spPr>
        <p:txBody>
          <a:bodyPr anchor="t"/>
          <a:lstStyle>
            <a:lvl1pPr>
              <a:lnSpc>
                <a:spcPct val="90000"/>
              </a:lnSpc>
              <a:defRPr sz="180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5pPr>
              <a:defRPr/>
            </a:lvl5pPr>
          </a:lstStyle>
          <a:p>
            <a:pPr lvl="0"/>
            <a:r>
              <a:rPr lang="en-AU" noProof="0" dirty="0"/>
              <a:t>Sub title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EC777C9B-29ED-4486-AFE6-C7686D13EE2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40000" y="3284984"/>
            <a:ext cx="8820000" cy="277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636D313C-0CDB-4DE6-844D-8A0FCA2AB6A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40000" y="1916832"/>
            <a:ext cx="8820000" cy="1079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782930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1863B80-F1CB-49F4-BF8D-661967325589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5339" cy="109703"/>
          </a:xfrm>
          <a:prstGeom prst="rect">
            <a:avLst/>
          </a:prstGeom>
        </p:spPr>
      </p:pic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21B88197-7C16-4BE8-98F5-0DFF490F08B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40000" y="1916113"/>
            <a:ext cx="4198969" cy="37451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buClrTx/>
              <a:defRPr>
                <a:solidFill>
                  <a:schemeClr val="bg2"/>
                </a:solidFill>
              </a:defRPr>
            </a:lvl2pPr>
            <a:lvl3pPr>
              <a:buClrTx/>
              <a:defRPr>
                <a:solidFill>
                  <a:schemeClr val="bg2"/>
                </a:solidFill>
              </a:defRPr>
            </a:lvl3pPr>
            <a:lvl4pPr>
              <a:buClrTx/>
              <a:defRPr>
                <a:solidFill>
                  <a:schemeClr val="bg2"/>
                </a:solidFill>
              </a:defRPr>
            </a:lvl4pPr>
            <a:lvl5pPr>
              <a:buClrTx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735158-5112-44E6-9FC0-9F733D72D5F8}"/>
              </a:ext>
            </a:extLst>
          </p:cNvPr>
          <p:cNvSpPr txBox="1"/>
          <p:nvPr userDrawn="1"/>
        </p:nvSpPr>
        <p:spPr>
          <a:xfrm>
            <a:off x="8841432" y="6392361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E8856DA-B77A-4A94-8E84-45BF77D9376B}" type="slidenum">
              <a:rPr lang="en-AU" sz="1200" noProof="0" smtClean="0">
                <a:solidFill>
                  <a:schemeClr val="accent3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pPr algn="r"/>
              <a:t>‹#›</a:t>
            </a:fld>
            <a:endParaRPr lang="en-AU" sz="1200" noProof="0">
              <a:solidFill>
                <a:schemeClr val="accent3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E12A5DB-E986-416D-923D-1BC26778906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61030" y="1916832"/>
            <a:ext cx="4198969" cy="37451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buClrTx/>
              <a:defRPr>
                <a:solidFill>
                  <a:schemeClr val="bg2"/>
                </a:solidFill>
              </a:defRPr>
            </a:lvl2pPr>
            <a:lvl3pPr>
              <a:buClrTx/>
              <a:defRPr>
                <a:solidFill>
                  <a:schemeClr val="bg2"/>
                </a:solidFill>
              </a:defRPr>
            </a:lvl3pPr>
            <a:lvl4pPr>
              <a:buClrTx/>
              <a:defRPr>
                <a:solidFill>
                  <a:schemeClr val="bg2"/>
                </a:solidFill>
              </a:defRPr>
            </a:lvl4pPr>
            <a:lvl5pPr>
              <a:buClrTx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C1D6222-C23D-4EF3-8533-1FFB1182B6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504000"/>
            <a:ext cx="8820000" cy="504056"/>
          </a:xfrm>
        </p:spPr>
        <p:txBody>
          <a:bodyPr anchor="ctr" anchorCtr="0"/>
          <a:lstStyle>
            <a:lvl1pPr marL="0" marR="0" indent="0" algn="l" defTabSz="91434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pPr lvl="0"/>
            <a:r>
              <a:rPr lang="en-AU" noProof="0" dirty="0"/>
              <a:t>Governing thought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D1CF64BF-561A-40E2-B05B-798013026D9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40000" y="1008000"/>
            <a:ext cx="8820000" cy="504056"/>
          </a:xfrm>
          <a:prstGeom prst="rect">
            <a:avLst/>
          </a:prstGeom>
        </p:spPr>
        <p:txBody>
          <a:bodyPr anchor="t"/>
          <a:lstStyle>
            <a:lvl1pPr>
              <a:lnSpc>
                <a:spcPct val="90000"/>
              </a:lnSpc>
              <a:defRPr sz="180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5pPr>
              <a:defRPr/>
            </a:lvl5pPr>
          </a:lstStyle>
          <a:p>
            <a:pPr lvl="0"/>
            <a:r>
              <a:rPr lang="en-AU" noProof="0" dirty="0"/>
              <a:t>Sub title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1B1CD552-32CC-4D8E-9A5C-A9395B900FB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9999" y="5918390"/>
            <a:ext cx="8820000" cy="276985"/>
          </a:xfrm>
        </p:spPr>
        <p:txBody>
          <a:bodyPr anchor="ctr">
            <a:spAutoFit/>
          </a:bodyPr>
          <a:lstStyle>
            <a:lvl1pPr>
              <a:defRPr sz="1200"/>
            </a:lvl1pPr>
          </a:lstStyle>
          <a:p>
            <a:pPr lvl="0"/>
            <a:r>
              <a:rPr lang="en-AU" noProof="0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976829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581D97E-2D92-4F63-9844-FE842D2356AD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5339" cy="1097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D8AB5F-A2B3-451E-8432-4FAA6B62D30F}"/>
              </a:ext>
            </a:extLst>
          </p:cNvPr>
          <p:cNvSpPr txBox="1"/>
          <p:nvPr userDrawn="1"/>
        </p:nvSpPr>
        <p:spPr>
          <a:xfrm>
            <a:off x="540000" y="504000"/>
            <a:ext cx="8784976" cy="482313"/>
          </a:xfrm>
          <a:prstGeom prst="rect">
            <a:avLst/>
          </a:prstGeom>
          <a:noFill/>
        </p:spPr>
        <p:txBody>
          <a:bodyPr wrap="square" lIns="0" tIns="46800" rIns="0" bIns="46800" rtlCol="0" anchor="ctr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2800" noProof="0" dirty="0">
                <a:solidFill>
                  <a:schemeClr val="bg2"/>
                </a:solidFill>
                <a:latin typeface="+mj-lt"/>
              </a:rPr>
              <a:t>Contents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4EC3BE-76D4-4204-A77D-2E784D29CCDB}"/>
              </a:ext>
            </a:extLst>
          </p:cNvPr>
          <p:cNvSpPr txBox="1"/>
          <p:nvPr userDrawn="1"/>
        </p:nvSpPr>
        <p:spPr>
          <a:xfrm>
            <a:off x="8841432" y="6392361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E8856DA-B77A-4A94-8E84-45BF77D9376B}" type="slidenum">
              <a:rPr lang="en-AU" sz="1200" noProof="0" smtClean="0">
                <a:solidFill>
                  <a:schemeClr val="accent3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pPr algn="r"/>
              <a:t>‹#›</a:t>
            </a:fld>
            <a:endParaRPr lang="en-AU" sz="1200" noProof="0" dirty="0">
              <a:solidFill>
                <a:schemeClr val="accent3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AAE22B1B-CBA5-45A1-ADF2-7C2E8D7703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40000" y="1620000"/>
            <a:ext cx="8801345" cy="4392488"/>
          </a:xfrm>
        </p:spPr>
        <p:txBody>
          <a:bodyPr/>
          <a:lstStyle>
            <a:lvl1pPr marL="252000" marR="0" indent="-252000" algn="l" defTabSz="914349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bg2"/>
                </a:solidFill>
              </a:defRPr>
            </a:lvl1pPr>
            <a:lvl2pPr marL="432000" indent="-252000"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400">
                <a:solidFill>
                  <a:schemeClr val="bg2"/>
                </a:solidFill>
              </a:defRPr>
            </a:lvl2pPr>
            <a:lvl3pPr marL="684000" indent="-324000"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400">
                <a:solidFill>
                  <a:schemeClr val="bg2"/>
                </a:solidFill>
              </a:defRPr>
            </a:lvl3pPr>
            <a:lvl4pPr marL="809955" indent="0">
              <a:buClr>
                <a:schemeClr val="accent4"/>
              </a:buClr>
              <a:buFont typeface="+mj-lt"/>
              <a:buNone/>
              <a:defRPr/>
            </a:lvl4pPr>
          </a:lstStyle>
          <a:p>
            <a:pPr lvl="0"/>
            <a:r>
              <a:rPr lang="en-AU" noProof="0" dirty="0"/>
              <a:t>Insert table of contents</a:t>
            </a:r>
          </a:p>
          <a:p>
            <a:pPr lvl="1"/>
            <a:r>
              <a:rPr lang="en-AU" noProof="0" dirty="0"/>
              <a:t>Second line</a:t>
            </a:r>
          </a:p>
          <a:p>
            <a:pPr lvl="2"/>
            <a:r>
              <a:rPr lang="en-AU" noProof="0" dirty="0"/>
              <a:t>Third line</a:t>
            </a:r>
          </a:p>
        </p:txBody>
      </p:sp>
    </p:spTree>
    <p:extLst>
      <p:ext uri="{BB962C8B-B14F-4D97-AF65-F5344CB8AC3E}">
        <p14:creationId xmlns:p14="http://schemas.microsoft.com/office/powerpoint/2010/main" val="5371427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onten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8427709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7330CE4D-8991-4837-826A-D8BA040E47B4}"/>
              </a:ext>
            </a:extLst>
          </p:cNvPr>
          <p:cNvSpPr/>
          <p:nvPr userDrawn="1"/>
        </p:nvSpPr>
        <p:spPr>
          <a:xfrm>
            <a:off x="0" y="1728000"/>
            <a:ext cx="9906000" cy="457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2962EFC-76B9-46CB-8FC9-5955FA6326EC}"/>
              </a:ext>
            </a:extLst>
          </p:cNvPr>
          <p:cNvPicPr>
            <a:picLocks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5339" cy="10970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8B0FD32-4E48-4B66-BBA5-0C4ECEB3EF72}"/>
              </a:ext>
            </a:extLst>
          </p:cNvPr>
          <p:cNvSpPr txBox="1"/>
          <p:nvPr userDrawn="1"/>
        </p:nvSpPr>
        <p:spPr>
          <a:xfrm>
            <a:off x="8841432" y="6392361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E8856DA-B77A-4A94-8E84-45BF77D9376B}" type="slidenum">
              <a:rPr lang="en-AU" sz="1200" noProof="0" smtClean="0">
                <a:solidFill>
                  <a:schemeClr val="accent3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pPr algn="r"/>
              <a:t>‹#›</a:t>
            </a:fld>
            <a:endParaRPr lang="en-AU" sz="1200" noProof="0">
              <a:solidFill>
                <a:schemeClr val="accent3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B3F2F602-0CDD-43B0-8312-98339FB4F65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40000" y="1916113"/>
            <a:ext cx="4198969" cy="37451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buClrTx/>
              <a:defRPr>
                <a:solidFill>
                  <a:schemeClr val="bg2"/>
                </a:solidFill>
              </a:defRPr>
            </a:lvl2pPr>
            <a:lvl3pPr>
              <a:buClrTx/>
              <a:defRPr>
                <a:solidFill>
                  <a:schemeClr val="bg2"/>
                </a:solidFill>
              </a:defRPr>
            </a:lvl3pPr>
            <a:lvl4pPr>
              <a:buClrTx/>
              <a:defRPr>
                <a:solidFill>
                  <a:schemeClr val="bg2"/>
                </a:solidFill>
              </a:defRPr>
            </a:lvl4pPr>
            <a:lvl5pPr>
              <a:buClrTx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1B27414D-C5AD-4FF6-A918-17A3F285F0C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61030" y="1916832"/>
            <a:ext cx="4198969" cy="37451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buClrTx/>
              <a:defRPr>
                <a:solidFill>
                  <a:schemeClr val="bg2"/>
                </a:solidFill>
              </a:defRPr>
            </a:lvl2pPr>
            <a:lvl3pPr>
              <a:buClrTx/>
              <a:defRPr>
                <a:solidFill>
                  <a:schemeClr val="bg2"/>
                </a:solidFill>
              </a:defRPr>
            </a:lvl3pPr>
            <a:lvl4pPr>
              <a:buClrTx/>
              <a:defRPr>
                <a:solidFill>
                  <a:schemeClr val="bg2"/>
                </a:solidFill>
              </a:defRPr>
            </a:lvl4pPr>
            <a:lvl5pPr>
              <a:buClrTx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BCDB217-37EC-4B90-85CC-F3FA93C8D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504000"/>
            <a:ext cx="8820000" cy="504056"/>
          </a:xfrm>
        </p:spPr>
        <p:txBody>
          <a:bodyPr anchor="ctr" anchorCtr="0"/>
          <a:lstStyle>
            <a:lvl1pPr marL="0" marR="0" indent="0" algn="l" defTabSz="91434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pPr lvl="0"/>
            <a:r>
              <a:rPr lang="en-AU" noProof="0" dirty="0"/>
              <a:t>Governing thought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A50358FB-32C7-4AA2-A452-5B6A35BA25A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40000" y="1008000"/>
            <a:ext cx="8820000" cy="504056"/>
          </a:xfrm>
          <a:prstGeom prst="rect">
            <a:avLst/>
          </a:prstGeom>
        </p:spPr>
        <p:txBody>
          <a:bodyPr anchor="t"/>
          <a:lstStyle>
            <a:lvl1pPr>
              <a:lnSpc>
                <a:spcPct val="90000"/>
              </a:lnSpc>
              <a:defRPr sz="180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5pPr>
              <a:defRPr/>
            </a:lvl5pPr>
          </a:lstStyle>
          <a:p>
            <a:pPr lvl="0"/>
            <a:r>
              <a:rPr lang="en-AU" noProof="0" dirty="0"/>
              <a:t>Sub title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7D27C12C-890E-4559-AC28-618FA6F7D2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9999" y="5918390"/>
            <a:ext cx="8820000" cy="276985"/>
          </a:xfrm>
        </p:spPr>
        <p:txBody>
          <a:bodyPr anchor="ctr">
            <a:spAutoFit/>
          </a:bodyPr>
          <a:lstStyle>
            <a:lvl1pPr>
              <a:defRPr sz="1200"/>
            </a:lvl1pPr>
          </a:lstStyle>
          <a:p>
            <a:pPr lvl="0"/>
            <a:r>
              <a:rPr lang="en-AU" noProof="0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15778928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7429551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B697F6D5-AED2-40F8-A488-9659997C3306}"/>
              </a:ext>
            </a:extLst>
          </p:cNvPr>
          <p:cNvSpPr/>
          <p:nvPr userDrawn="1"/>
        </p:nvSpPr>
        <p:spPr>
          <a:xfrm>
            <a:off x="0" y="1728000"/>
            <a:ext cx="9906000" cy="457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0A04501-EEF6-43D2-8295-907AB220C41E}"/>
              </a:ext>
            </a:extLst>
          </p:cNvPr>
          <p:cNvPicPr>
            <a:picLocks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5339" cy="109703"/>
          </a:xfrm>
          <a:prstGeom prst="rect">
            <a:avLst/>
          </a:prstGeom>
        </p:spPr>
      </p:pic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C8DCAF3D-F819-4F89-A46B-19E031CBF02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40000" y="1916113"/>
            <a:ext cx="4198969" cy="37451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8F4CC1-DB2E-45DF-8ABC-7C102A585853}"/>
              </a:ext>
            </a:extLst>
          </p:cNvPr>
          <p:cNvSpPr txBox="1"/>
          <p:nvPr userDrawn="1"/>
        </p:nvSpPr>
        <p:spPr>
          <a:xfrm>
            <a:off x="8841432" y="6392361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E8856DA-B77A-4A94-8E84-45BF77D9376B}" type="slidenum">
              <a:rPr lang="en-AU" sz="1200" noProof="0" smtClean="0">
                <a:solidFill>
                  <a:schemeClr val="accent3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pPr algn="r"/>
              <a:t>‹#›</a:t>
            </a:fld>
            <a:endParaRPr lang="en-AU" sz="1200" noProof="0">
              <a:solidFill>
                <a:schemeClr val="accent3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BE506F42-44A0-4A50-BE3E-A96D9ACE636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67033" y="1916832"/>
            <a:ext cx="4198969" cy="37451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8657111C-6700-486C-A0D9-36DB7B15C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504000"/>
            <a:ext cx="8820000" cy="504056"/>
          </a:xfrm>
        </p:spPr>
        <p:txBody>
          <a:bodyPr anchor="ctr" anchorCtr="0"/>
          <a:lstStyle>
            <a:lvl1pPr marL="0" marR="0" indent="0" algn="l" defTabSz="91434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pPr lvl="0"/>
            <a:r>
              <a:rPr lang="en-AU" noProof="0" dirty="0"/>
              <a:t>Governing thought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A45EDD55-5B8E-4160-8314-D3384C3879E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40000" y="1008000"/>
            <a:ext cx="8820000" cy="504056"/>
          </a:xfrm>
          <a:prstGeom prst="rect">
            <a:avLst/>
          </a:prstGeom>
        </p:spPr>
        <p:txBody>
          <a:bodyPr anchor="t"/>
          <a:lstStyle>
            <a:lvl1pPr>
              <a:lnSpc>
                <a:spcPct val="90000"/>
              </a:lnSpc>
              <a:defRPr sz="180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5pPr>
              <a:defRPr/>
            </a:lvl5pPr>
          </a:lstStyle>
          <a:p>
            <a:pPr lvl="0"/>
            <a:r>
              <a:rPr lang="en-AU" noProof="0" dirty="0"/>
              <a:t>Sub title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797CD53C-0E79-4E90-9AAF-AC7FF0BE5E6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9999" y="5882795"/>
            <a:ext cx="8820000" cy="276985"/>
          </a:xfrm>
        </p:spPr>
        <p:txBody>
          <a:bodyPr anchor="ctr">
            <a:sp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noProof="0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39610061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31CA84-C457-408E-B86C-46D60734B69B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5339" cy="109703"/>
          </a:xfrm>
          <a:prstGeom prst="rect">
            <a:avLst/>
          </a:prstGeom>
        </p:spPr>
      </p:pic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539D4AC7-A0B8-4B8B-B376-A2A49F4CC01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1454" y="1700808"/>
            <a:ext cx="4248596" cy="4535872"/>
          </a:xfrm>
        </p:spPr>
        <p:txBody>
          <a:bodyPr/>
          <a:lstStyle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109CCC7B-E4AF-4DE8-A26A-01BA123D495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111404" y="548680"/>
            <a:ext cx="4248596" cy="5688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F86041-B6A9-4188-A1C9-1EC8BAD55D2F}"/>
              </a:ext>
            </a:extLst>
          </p:cNvPr>
          <p:cNvSpPr txBox="1"/>
          <p:nvPr userDrawn="1"/>
        </p:nvSpPr>
        <p:spPr>
          <a:xfrm>
            <a:off x="8841432" y="6392361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E8856DA-B77A-4A94-8E84-45BF77D9376B}" type="slidenum">
              <a:rPr lang="en-AU" sz="1200" noProof="0" smtClean="0">
                <a:solidFill>
                  <a:schemeClr val="accent3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pPr algn="r"/>
              <a:t>‹#›</a:t>
            </a:fld>
            <a:endParaRPr lang="en-AU" sz="1200" noProof="0" dirty="0">
              <a:solidFill>
                <a:schemeClr val="accent3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7F3750F-F9B2-432D-978E-2AB2957F89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504000"/>
            <a:ext cx="4259144" cy="504056"/>
          </a:xfrm>
        </p:spPr>
        <p:txBody>
          <a:bodyPr anchor="ctr" anchorCtr="0"/>
          <a:lstStyle>
            <a:lvl1pPr marL="0" marR="0" indent="0" algn="l" defTabSz="91434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pPr lvl="0"/>
            <a:r>
              <a:rPr lang="en-AU" noProof="0" dirty="0"/>
              <a:t>Governing thought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D6FCDD1A-0F58-4037-8CFF-FF7795F9C29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40000" y="1008000"/>
            <a:ext cx="4259144" cy="504056"/>
          </a:xfrm>
          <a:prstGeom prst="rect">
            <a:avLst/>
          </a:prstGeom>
        </p:spPr>
        <p:txBody>
          <a:bodyPr anchor="t"/>
          <a:lstStyle>
            <a:lvl1pPr>
              <a:lnSpc>
                <a:spcPct val="90000"/>
              </a:lnSpc>
              <a:defRPr sz="180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5pPr>
              <a:defRPr/>
            </a:lvl5pPr>
          </a:lstStyle>
          <a:p>
            <a:pPr lvl="0"/>
            <a:r>
              <a:rPr lang="en-AU" noProof="0" dirty="0"/>
              <a:t>Sub title</a:t>
            </a:r>
          </a:p>
        </p:txBody>
      </p:sp>
    </p:spTree>
    <p:extLst>
      <p:ext uri="{BB962C8B-B14F-4D97-AF65-F5344CB8AC3E}">
        <p14:creationId xmlns:p14="http://schemas.microsoft.com/office/powerpoint/2010/main" val="32215370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47511B2-595F-4A9A-A646-D544DFA01C73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5339" cy="109703"/>
          </a:xfrm>
          <a:prstGeom prst="rect">
            <a:avLst/>
          </a:prstGeom>
        </p:spPr>
      </p:pic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0BE027E8-A6CE-44FB-9006-E4A8E99EDFC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0000" y="548680"/>
            <a:ext cx="2664296" cy="5688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D299F5D6-A30F-4304-BACA-F27039436BA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4848" y="1702172"/>
            <a:ext cx="5775152" cy="453450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28AC95-733A-46C6-A732-F8499AD23C61}"/>
              </a:ext>
            </a:extLst>
          </p:cNvPr>
          <p:cNvSpPr txBox="1"/>
          <p:nvPr userDrawn="1"/>
        </p:nvSpPr>
        <p:spPr>
          <a:xfrm>
            <a:off x="8841432" y="6392361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E8856DA-B77A-4A94-8E84-45BF77D9376B}" type="slidenum">
              <a:rPr lang="en-AU" sz="1200" noProof="0" smtClean="0">
                <a:solidFill>
                  <a:schemeClr val="accent3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pPr algn="r"/>
              <a:t>‹#›</a:t>
            </a:fld>
            <a:endParaRPr lang="en-AU" sz="1200" noProof="0" dirty="0">
              <a:solidFill>
                <a:schemeClr val="accent3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94C2CAA-D9EA-4411-B617-FEF6847C0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4848" y="504000"/>
            <a:ext cx="5775152" cy="504056"/>
          </a:xfrm>
        </p:spPr>
        <p:txBody>
          <a:bodyPr anchor="ctr" anchorCtr="0"/>
          <a:lstStyle>
            <a:lvl1pPr marL="0" marR="0" indent="0" algn="l" defTabSz="91434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pPr lvl="0"/>
            <a:r>
              <a:rPr lang="en-AU" noProof="0" dirty="0"/>
              <a:t>Governing thought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6E74BCBA-576F-4DF8-903F-9C433BAEFC2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84848" y="1008000"/>
            <a:ext cx="5775152" cy="504056"/>
          </a:xfrm>
          <a:prstGeom prst="rect">
            <a:avLst/>
          </a:prstGeom>
        </p:spPr>
        <p:txBody>
          <a:bodyPr anchor="t"/>
          <a:lstStyle>
            <a:lvl1pPr>
              <a:lnSpc>
                <a:spcPct val="90000"/>
              </a:lnSpc>
              <a:defRPr sz="180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5pPr>
              <a:defRPr/>
            </a:lvl5pPr>
          </a:lstStyle>
          <a:p>
            <a:pPr lvl="0"/>
            <a:r>
              <a:rPr lang="en-AU" noProof="0" dirty="0"/>
              <a:t>Sub title</a:t>
            </a:r>
          </a:p>
        </p:txBody>
      </p:sp>
    </p:spTree>
    <p:extLst>
      <p:ext uri="{BB962C8B-B14F-4D97-AF65-F5344CB8AC3E}">
        <p14:creationId xmlns:p14="http://schemas.microsoft.com/office/powerpoint/2010/main" val="381484153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mall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1519DC3-7D03-4FA2-93E4-2F4495605860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5339" cy="109703"/>
          </a:xfrm>
          <a:prstGeom prst="rect">
            <a:avLst/>
          </a:prstGeom>
        </p:spPr>
      </p:pic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89FB2094-C79F-4161-8870-238CE22777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81192" y="548680"/>
            <a:ext cx="2664296" cy="5688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F400FC-3642-4643-A150-5A0E3F3BA932}"/>
              </a:ext>
            </a:extLst>
          </p:cNvPr>
          <p:cNvSpPr txBox="1"/>
          <p:nvPr userDrawn="1"/>
        </p:nvSpPr>
        <p:spPr>
          <a:xfrm>
            <a:off x="8841432" y="6392361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E8856DA-B77A-4A94-8E84-45BF77D9376B}" type="slidenum">
              <a:rPr lang="en-AU" sz="1200" noProof="0" smtClean="0">
                <a:solidFill>
                  <a:schemeClr val="accent3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pPr algn="r"/>
              <a:t>‹#›</a:t>
            </a:fld>
            <a:endParaRPr lang="en-AU" sz="1200" noProof="0" dirty="0">
              <a:solidFill>
                <a:schemeClr val="accent3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EE9150A4-3069-4C92-A760-C022EA0D4B6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41454" y="1700808"/>
            <a:ext cx="5851706" cy="453587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2A72658-3433-4B4F-8A6D-AC55922889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504000"/>
            <a:ext cx="5866234" cy="504056"/>
          </a:xfrm>
        </p:spPr>
        <p:txBody>
          <a:bodyPr anchor="ctr" anchorCtr="0"/>
          <a:lstStyle>
            <a:lvl1pPr marL="0" marR="0" indent="0" algn="l" defTabSz="91434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pPr lvl="0"/>
            <a:r>
              <a:rPr lang="en-AU" noProof="0" dirty="0"/>
              <a:t>Governing thought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CC9CB964-C821-4398-A375-E6D5903674A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40000" y="1008000"/>
            <a:ext cx="5866234" cy="504056"/>
          </a:xfrm>
          <a:prstGeom prst="rect">
            <a:avLst/>
          </a:prstGeom>
        </p:spPr>
        <p:txBody>
          <a:bodyPr anchor="t"/>
          <a:lstStyle>
            <a:lvl1pPr>
              <a:lnSpc>
                <a:spcPct val="90000"/>
              </a:lnSpc>
              <a:defRPr sz="180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5pPr>
              <a:defRPr/>
            </a:lvl5pPr>
          </a:lstStyle>
          <a:p>
            <a:pPr lvl="0"/>
            <a:r>
              <a:rPr lang="en-AU" noProof="0" dirty="0"/>
              <a:t>Sub title</a:t>
            </a:r>
          </a:p>
        </p:txBody>
      </p:sp>
    </p:spTree>
    <p:extLst>
      <p:ext uri="{BB962C8B-B14F-4D97-AF65-F5344CB8AC3E}">
        <p14:creationId xmlns:p14="http://schemas.microsoft.com/office/powerpoint/2010/main" val="103074360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75CB2FD-125F-49C3-8070-90964B15289A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5339" cy="109703"/>
          </a:xfrm>
          <a:prstGeom prst="rect">
            <a:avLst/>
          </a:prstGeom>
        </p:spPr>
      </p:pic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CF867B38-068B-47F2-A53E-5B0C95A8634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40000" y="1916113"/>
            <a:ext cx="4198969" cy="374513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B61AE5-CE46-4219-AC93-C394657AAFE1}"/>
              </a:ext>
            </a:extLst>
          </p:cNvPr>
          <p:cNvSpPr txBox="1"/>
          <p:nvPr userDrawn="1"/>
        </p:nvSpPr>
        <p:spPr>
          <a:xfrm>
            <a:off x="8841432" y="6392361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E8856DA-B77A-4A94-8E84-45BF77D9376B}" type="slidenum">
              <a:rPr lang="en-AU" sz="1200" noProof="0" smtClean="0">
                <a:solidFill>
                  <a:schemeClr val="accent3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pPr algn="r"/>
              <a:t>‹#›</a:t>
            </a:fld>
            <a:endParaRPr lang="en-AU" sz="1200" noProof="0">
              <a:solidFill>
                <a:schemeClr val="accent3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26B00638-B231-468B-9EE5-3F81BD044CD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63884" y="1916832"/>
            <a:ext cx="4198969" cy="208823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6112E7D0-D2EF-467D-8E9B-EF90612ECAD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186389" y="4221088"/>
            <a:ext cx="4198969" cy="19742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59E6C7B9-94B6-44B1-83AB-93F2712174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504000"/>
            <a:ext cx="8820000" cy="504056"/>
          </a:xfrm>
        </p:spPr>
        <p:txBody>
          <a:bodyPr anchor="ctr" anchorCtr="0"/>
          <a:lstStyle>
            <a:lvl1pPr marL="0" marR="0" indent="0" algn="l" defTabSz="91434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pPr lvl="0"/>
            <a:r>
              <a:rPr lang="en-AU" noProof="0" dirty="0"/>
              <a:t>Governing thought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5A330047-7E5C-4B26-9A5F-D4A445DE137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40000" y="1008000"/>
            <a:ext cx="8820000" cy="504056"/>
          </a:xfrm>
          <a:prstGeom prst="rect">
            <a:avLst/>
          </a:prstGeom>
        </p:spPr>
        <p:txBody>
          <a:bodyPr anchor="t"/>
          <a:lstStyle>
            <a:lvl1pPr>
              <a:lnSpc>
                <a:spcPct val="90000"/>
              </a:lnSpc>
              <a:defRPr sz="180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5pPr>
              <a:defRPr/>
            </a:lvl5pPr>
          </a:lstStyle>
          <a:p>
            <a:pPr lvl="0"/>
            <a:r>
              <a:rPr lang="en-AU" noProof="0" dirty="0"/>
              <a:t>Sub title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C55D7B12-06F3-4106-B029-8923725843D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9999" y="5918390"/>
            <a:ext cx="4198969" cy="276985"/>
          </a:xfrm>
        </p:spPr>
        <p:txBody>
          <a:bodyPr wrap="square" anchor="ctr">
            <a:spAutoFit/>
          </a:bodyPr>
          <a:lstStyle>
            <a:lvl1pPr>
              <a:defRPr sz="1200"/>
            </a:lvl1pPr>
          </a:lstStyle>
          <a:p>
            <a:pPr lvl="0"/>
            <a:r>
              <a:rPr lang="en-AU" noProof="0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22855237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and two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A29F3BF-B861-4ABA-A326-EF8E5C2747E8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5339" cy="109703"/>
          </a:xfrm>
          <a:prstGeom prst="rect">
            <a:avLst/>
          </a:prstGeom>
        </p:spPr>
      </p:pic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013C50DC-995F-4C4F-A1E5-D0DF03130FD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0000" y="3356992"/>
            <a:ext cx="4248596" cy="288168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E70CBBB7-A70F-478F-B71C-D900FDA7DD7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117406" y="3355628"/>
            <a:ext cx="4248596" cy="288168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25B85461-5036-4DBD-94A5-44DD2B17B6A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40000" y="1916832"/>
            <a:ext cx="8820000" cy="10795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385924-005A-400D-9BAC-1453A1CE7003}"/>
              </a:ext>
            </a:extLst>
          </p:cNvPr>
          <p:cNvSpPr txBox="1"/>
          <p:nvPr userDrawn="1"/>
        </p:nvSpPr>
        <p:spPr>
          <a:xfrm>
            <a:off x="8841432" y="6392361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E8856DA-B77A-4A94-8E84-45BF77D9376B}" type="slidenum">
              <a:rPr lang="en-AU" sz="1200" noProof="0" smtClean="0">
                <a:solidFill>
                  <a:schemeClr val="accent3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pPr algn="r"/>
              <a:t>‹#›</a:t>
            </a:fld>
            <a:endParaRPr lang="en-AU" sz="1200" noProof="0" dirty="0">
              <a:solidFill>
                <a:schemeClr val="accent3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85D6380-F3B7-4673-B60F-CA18C1B273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504000"/>
            <a:ext cx="8820000" cy="504056"/>
          </a:xfrm>
        </p:spPr>
        <p:txBody>
          <a:bodyPr anchor="ctr" anchorCtr="0"/>
          <a:lstStyle>
            <a:lvl1pPr marL="0" marR="0" indent="0" algn="l" defTabSz="91434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pPr lvl="0"/>
            <a:r>
              <a:rPr lang="en-AU" noProof="0" dirty="0"/>
              <a:t>Governing thought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B86FCABE-A416-4D3E-9077-97F1738E356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40000" y="1008000"/>
            <a:ext cx="8820000" cy="504056"/>
          </a:xfrm>
          <a:prstGeom prst="rect">
            <a:avLst/>
          </a:prstGeom>
        </p:spPr>
        <p:txBody>
          <a:bodyPr anchor="t"/>
          <a:lstStyle>
            <a:lvl1pPr>
              <a:lnSpc>
                <a:spcPct val="90000"/>
              </a:lnSpc>
              <a:defRPr sz="180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5pPr>
              <a:defRPr/>
            </a:lvl5pPr>
          </a:lstStyle>
          <a:p>
            <a:pPr lvl="0"/>
            <a:r>
              <a:rPr lang="en-AU" noProof="0" dirty="0"/>
              <a:t>Sub title</a:t>
            </a:r>
          </a:p>
        </p:txBody>
      </p:sp>
    </p:spTree>
    <p:extLst>
      <p:ext uri="{BB962C8B-B14F-4D97-AF65-F5344CB8AC3E}">
        <p14:creationId xmlns:p14="http://schemas.microsoft.com/office/powerpoint/2010/main" val="300574312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wo charts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1320798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7B94931E-B2E6-453F-BAAD-DACE6ACB7266}"/>
              </a:ext>
            </a:extLst>
          </p:cNvPr>
          <p:cNvSpPr/>
          <p:nvPr userDrawn="1"/>
        </p:nvSpPr>
        <p:spPr>
          <a:xfrm>
            <a:off x="0" y="1728000"/>
            <a:ext cx="9906000" cy="457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77E34F9-72E6-4A6A-A33A-D165CB067E9C}"/>
              </a:ext>
            </a:extLst>
          </p:cNvPr>
          <p:cNvPicPr>
            <a:picLocks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5339" cy="109703"/>
          </a:xfrm>
          <a:prstGeom prst="rect">
            <a:avLst/>
          </a:prstGeom>
        </p:spPr>
      </p:pic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95052E8E-2F75-4701-BBF5-1514B28650B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0000" y="3356992"/>
            <a:ext cx="4248596" cy="273630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6CE7B746-0789-40EB-BD8C-C142FD27B6C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120712" y="3355628"/>
            <a:ext cx="4248596" cy="273630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730AEE41-03BB-42F6-985A-891D58CE6C5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40000" y="1916832"/>
            <a:ext cx="8820000" cy="10795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5583B0-47A4-45EB-87B6-0B7E84BB2019}"/>
              </a:ext>
            </a:extLst>
          </p:cNvPr>
          <p:cNvSpPr txBox="1"/>
          <p:nvPr userDrawn="1"/>
        </p:nvSpPr>
        <p:spPr>
          <a:xfrm>
            <a:off x="8841432" y="6392361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E8856DA-B77A-4A94-8E84-45BF77D9376B}" type="slidenum">
              <a:rPr lang="en-AU" sz="1200" noProof="0" smtClean="0">
                <a:solidFill>
                  <a:schemeClr val="accent3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pPr algn="r"/>
              <a:t>‹#›</a:t>
            </a:fld>
            <a:endParaRPr lang="en-AU" sz="1200" noProof="0">
              <a:solidFill>
                <a:schemeClr val="accent3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7967CA5-03E6-403B-AB50-E6D362962C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504000"/>
            <a:ext cx="8820000" cy="504056"/>
          </a:xfrm>
        </p:spPr>
        <p:txBody>
          <a:bodyPr anchor="ctr" anchorCtr="0"/>
          <a:lstStyle>
            <a:lvl1pPr marL="0" marR="0" indent="0" algn="l" defTabSz="91434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pPr lvl="0"/>
            <a:r>
              <a:rPr lang="en-AU" noProof="0" dirty="0"/>
              <a:t>Governing thought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A2A8A8AE-07AF-4A4F-9AD5-70FC8267B0F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40000" y="1008000"/>
            <a:ext cx="8820000" cy="504056"/>
          </a:xfrm>
          <a:prstGeom prst="rect">
            <a:avLst/>
          </a:prstGeom>
        </p:spPr>
        <p:txBody>
          <a:bodyPr anchor="t"/>
          <a:lstStyle>
            <a:lvl1pPr>
              <a:lnSpc>
                <a:spcPct val="90000"/>
              </a:lnSpc>
              <a:defRPr sz="180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5pPr>
              <a:defRPr/>
            </a:lvl5pPr>
          </a:lstStyle>
          <a:p>
            <a:pPr lvl="0"/>
            <a:r>
              <a:rPr lang="en-AU" noProof="0" dirty="0"/>
              <a:t>Sub title</a:t>
            </a:r>
          </a:p>
        </p:txBody>
      </p:sp>
    </p:spTree>
    <p:extLst>
      <p:ext uri="{BB962C8B-B14F-4D97-AF65-F5344CB8AC3E}">
        <p14:creationId xmlns:p14="http://schemas.microsoft.com/office/powerpoint/2010/main" val="82690202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wo charts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063354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1DC4D9DD-3C6B-4002-948A-F80C4E0BBCFF}"/>
              </a:ext>
            </a:extLst>
          </p:cNvPr>
          <p:cNvSpPr/>
          <p:nvPr userDrawn="1"/>
        </p:nvSpPr>
        <p:spPr>
          <a:xfrm>
            <a:off x="0" y="1728000"/>
            <a:ext cx="9906000" cy="457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AC8735C-DB4D-4D8C-A804-36B5B4508E6B}"/>
              </a:ext>
            </a:extLst>
          </p:cNvPr>
          <p:cNvPicPr>
            <a:picLocks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5339" cy="109703"/>
          </a:xfrm>
          <a:prstGeom prst="rect">
            <a:avLst/>
          </a:prstGeom>
        </p:spPr>
      </p:pic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8BDAC9CE-2536-43E8-AAE9-49BEF82655A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0000" y="3356992"/>
            <a:ext cx="4248596" cy="27363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5A7896C-759F-4DDC-8E64-05EDF6E8F0C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117406" y="3355628"/>
            <a:ext cx="4248596" cy="27363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08C4CD30-A2B9-4250-8126-0AD0ED8D24B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40000" y="1916832"/>
            <a:ext cx="8820000" cy="1079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5DFF64-FEAC-4979-8D94-AA7FFC6B72A7}"/>
              </a:ext>
            </a:extLst>
          </p:cNvPr>
          <p:cNvSpPr txBox="1"/>
          <p:nvPr userDrawn="1"/>
        </p:nvSpPr>
        <p:spPr>
          <a:xfrm>
            <a:off x="8841432" y="6392361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E8856DA-B77A-4A94-8E84-45BF77D9376B}" type="slidenum">
              <a:rPr lang="en-AU" sz="1200" noProof="0" smtClean="0">
                <a:solidFill>
                  <a:schemeClr val="accent3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pPr algn="r"/>
              <a:t>‹#›</a:t>
            </a:fld>
            <a:endParaRPr lang="en-AU" sz="1200" noProof="0">
              <a:solidFill>
                <a:schemeClr val="accent3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F8DF99A8-C46C-4535-A59F-EA64F028E0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504000"/>
            <a:ext cx="8820000" cy="504056"/>
          </a:xfrm>
        </p:spPr>
        <p:txBody>
          <a:bodyPr anchor="ctr" anchorCtr="0"/>
          <a:lstStyle>
            <a:lvl1pPr marL="0" marR="0" indent="0" algn="l" defTabSz="91434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pPr lvl="0"/>
            <a:r>
              <a:rPr lang="en-AU" noProof="0" dirty="0"/>
              <a:t>Governing thought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F21E2099-6C1D-4431-97C9-B319EE2B545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40000" y="1008000"/>
            <a:ext cx="8820000" cy="504056"/>
          </a:xfrm>
          <a:prstGeom prst="rect">
            <a:avLst/>
          </a:prstGeom>
        </p:spPr>
        <p:txBody>
          <a:bodyPr anchor="t"/>
          <a:lstStyle>
            <a:lvl1pPr>
              <a:lnSpc>
                <a:spcPct val="90000"/>
              </a:lnSpc>
              <a:defRPr sz="180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5pPr>
              <a:defRPr/>
            </a:lvl5pPr>
          </a:lstStyle>
          <a:p>
            <a:pPr lvl="0"/>
            <a:r>
              <a:rPr lang="en-AU" noProof="0" dirty="0"/>
              <a:t>Sub title</a:t>
            </a:r>
          </a:p>
        </p:txBody>
      </p:sp>
    </p:spTree>
    <p:extLst>
      <p:ext uri="{BB962C8B-B14F-4D97-AF65-F5344CB8AC3E}">
        <p14:creationId xmlns:p14="http://schemas.microsoft.com/office/powerpoint/2010/main" val="306431786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harts the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FE59CC9-0F66-4C0E-885E-ED532BA5C836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5339" cy="109703"/>
          </a:xfrm>
          <a:prstGeom prst="rect">
            <a:avLst/>
          </a:prstGeom>
        </p:spPr>
      </p:pic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FB3A56F1-7327-4D15-B5F5-6FDFB1766FC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0000" y="1916832"/>
            <a:ext cx="4248596" cy="288032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8A3B7C66-C683-4365-9233-1D7724EC2B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117406" y="1915468"/>
            <a:ext cx="4248596" cy="288032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90D29076-4619-476F-9202-AECCC8C47BD4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40000" y="5085184"/>
            <a:ext cx="8820000" cy="10795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7858CC-D7B3-40DC-8EFB-CC0BB36847AF}"/>
              </a:ext>
            </a:extLst>
          </p:cNvPr>
          <p:cNvSpPr txBox="1"/>
          <p:nvPr userDrawn="1"/>
        </p:nvSpPr>
        <p:spPr>
          <a:xfrm>
            <a:off x="8841432" y="6392361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E8856DA-B77A-4A94-8E84-45BF77D9376B}" type="slidenum">
              <a:rPr lang="en-AU" sz="1200" noProof="0" smtClean="0">
                <a:solidFill>
                  <a:schemeClr val="accent3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pPr algn="r"/>
              <a:t>‹#›</a:t>
            </a:fld>
            <a:endParaRPr lang="en-AU" sz="1200" noProof="0" dirty="0">
              <a:solidFill>
                <a:schemeClr val="accent3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D91CF9F-ECED-405E-943B-7517F2B1A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504000"/>
            <a:ext cx="8820000" cy="504056"/>
          </a:xfrm>
        </p:spPr>
        <p:txBody>
          <a:bodyPr anchor="ctr" anchorCtr="0"/>
          <a:lstStyle>
            <a:lvl1pPr marL="0" marR="0" indent="0" algn="l" defTabSz="91434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pPr lvl="0"/>
            <a:r>
              <a:rPr lang="en-AU" noProof="0" dirty="0"/>
              <a:t>Governing thought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834CE2FC-2DC7-41FF-955E-A5F291D9EA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40000" y="1008000"/>
            <a:ext cx="8820000" cy="504056"/>
          </a:xfrm>
          <a:prstGeom prst="rect">
            <a:avLst/>
          </a:prstGeom>
        </p:spPr>
        <p:txBody>
          <a:bodyPr anchor="t"/>
          <a:lstStyle>
            <a:lvl1pPr>
              <a:lnSpc>
                <a:spcPct val="90000"/>
              </a:lnSpc>
              <a:defRPr sz="180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5pPr>
              <a:defRPr/>
            </a:lvl5pPr>
          </a:lstStyle>
          <a:p>
            <a:pPr lvl="0"/>
            <a:r>
              <a:rPr lang="en-AU" noProof="0" dirty="0"/>
              <a:t>Sub title</a:t>
            </a:r>
          </a:p>
        </p:txBody>
      </p:sp>
    </p:spTree>
    <p:extLst>
      <p:ext uri="{BB962C8B-B14F-4D97-AF65-F5344CB8AC3E}">
        <p14:creationId xmlns:p14="http://schemas.microsoft.com/office/powerpoint/2010/main" val="3083015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900677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7EE29BFB-EE74-489A-A437-E26554B32E60}"/>
              </a:ext>
            </a:extLst>
          </p:cNvPr>
          <p:cNvSpPr/>
          <p:nvPr userDrawn="1"/>
        </p:nvSpPr>
        <p:spPr>
          <a:xfrm>
            <a:off x="0" y="1368000"/>
            <a:ext cx="9907200" cy="493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4D88CF-F1E7-4341-9268-17B7D255FD48}"/>
              </a:ext>
            </a:extLst>
          </p:cNvPr>
          <p:cNvPicPr>
            <a:picLocks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5339" cy="1097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B87F1CA-1C1A-4C15-9DAD-1C6E9A6CFF57}"/>
              </a:ext>
            </a:extLst>
          </p:cNvPr>
          <p:cNvSpPr txBox="1"/>
          <p:nvPr userDrawn="1"/>
        </p:nvSpPr>
        <p:spPr>
          <a:xfrm>
            <a:off x="8841432" y="6392361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E8856DA-B77A-4A94-8E84-45BF77D9376B}" type="slidenum">
              <a:rPr lang="en-AU" sz="1200" noProof="0" smtClean="0">
                <a:solidFill>
                  <a:schemeClr val="accent3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pPr algn="r"/>
              <a:t>‹#›</a:t>
            </a:fld>
            <a:endParaRPr lang="en-AU" sz="1200" noProof="0" dirty="0">
              <a:solidFill>
                <a:schemeClr val="accent3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5B618E-83A2-44B8-B03A-FFF7A2CC99F7}"/>
              </a:ext>
            </a:extLst>
          </p:cNvPr>
          <p:cNvSpPr txBox="1"/>
          <p:nvPr userDrawn="1"/>
        </p:nvSpPr>
        <p:spPr>
          <a:xfrm>
            <a:off x="540000" y="504000"/>
            <a:ext cx="8784976" cy="482313"/>
          </a:xfrm>
          <a:prstGeom prst="rect">
            <a:avLst/>
          </a:prstGeom>
          <a:noFill/>
        </p:spPr>
        <p:txBody>
          <a:bodyPr wrap="square" lIns="0" tIns="46800" rIns="0" bIns="46800" rtlCol="0" anchor="ctr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2800" noProof="0" dirty="0">
                <a:solidFill>
                  <a:schemeClr val="bg2"/>
                </a:solidFill>
                <a:latin typeface="+mj-lt"/>
              </a:rPr>
              <a:t>Contents</a:t>
            </a:r>
          </a:p>
        </p:txBody>
      </p:sp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545DAD06-60D6-49F0-B8B4-BE6CDBC2B16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40000" y="1620000"/>
            <a:ext cx="8801345" cy="4392488"/>
          </a:xfrm>
        </p:spPr>
        <p:txBody>
          <a:bodyPr/>
          <a:lstStyle>
            <a:lvl1pPr marL="252000" marR="0" indent="-252000" algn="l" defTabSz="914349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bg1"/>
                </a:solidFill>
              </a:defRPr>
            </a:lvl1pPr>
            <a:lvl2pPr marL="432000" indent="-252000"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2pPr>
            <a:lvl3pPr marL="684000" indent="-324000"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3pPr>
            <a:lvl4pPr marL="809955" indent="0">
              <a:buClr>
                <a:schemeClr val="accent4"/>
              </a:buClr>
              <a:buFont typeface="+mj-lt"/>
              <a:buNone/>
              <a:defRPr/>
            </a:lvl4pPr>
          </a:lstStyle>
          <a:p>
            <a:pPr lvl="0"/>
            <a:r>
              <a:rPr lang="en-AU" noProof="0" dirty="0"/>
              <a:t>Insert table of contents</a:t>
            </a:r>
          </a:p>
          <a:p>
            <a:pPr lvl="1"/>
            <a:r>
              <a:rPr lang="en-AU" noProof="0" dirty="0"/>
              <a:t>Second line</a:t>
            </a:r>
          </a:p>
          <a:p>
            <a:pPr lvl="2"/>
            <a:r>
              <a:rPr lang="en-AU" noProof="0" dirty="0"/>
              <a:t>Third line</a:t>
            </a:r>
          </a:p>
        </p:txBody>
      </p:sp>
    </p:spTree>
    <p:extLst>
      <p:ext uri="{BB962C8B-B14F-4D97-AF65-F5344CB8AC3E}">
        <p14:creationId xmlns:p14="http://schemas.microsoft.com/office/powerpoint/2010/main" val="75604628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harts then conten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9285690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89A5369C-58C0-418B-AB37-33EC1BEFFD3D}"/>
              </a:ext>
            </a:extLst>
          </p:cNvPr>
          <p:cNvSpPr/>
          <p:nvPr userDrawn="1"/>
        </p:nvSpPr>
        <p:spPr>
          <a:xfrm>
            <a:off x="0" y="1728000"/>
            <a:ext cx="9906000" cy="457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97EE5D0-BCBD-4D9B-9086-B600CAAB7ABF}"/>
              </a:ext>
            </a:extLst>
          </p:cNvPr>
          <p:cNvPicPr>
            <a:picLocks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5339" cy="10970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5931457-895B-45BE-A34D-B16F97F454A0}"/>
              </a:ext>
            </a:extLst>
          </p:cNvPr>
          <p:cNvSpPr txBox="1"/>
          <p:nvPr userDrawn="1"/>
        </p:nvSpPr>
        <p:spPr>
          <a:xfrm>
            <a:off x="8841432" y="6392361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E8856DA-B77A-4A94-8E84-45BF77D9376B}" type="slidenum">
              <a:rPr lang="en-AU" sz="1200" noProof="0" smtClean="0">
                <a:solidFill>
                  <a:schemeClr val="accent3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pPr algn="r"/>
              <a:t>‹#›</a:t>
            </a:fld>
            <a:endParaRPr lang="en-AU" sz="1200" noProof="0">
              <a:solidFill>
                <a:schemeClr val="accent3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77669D27-DAC7-4C3E-8E33-45616FA94B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504000"/>
            <a:ext cx="8820000" cy="504056"/>
          </a:xfrm>
        </p:spPr>
        <p:txBody>
          <a:bodyPr anchor="ctr" anchorCtr="0"/>
          <a:lstStyle>
            <a:lvl1pPr marL="0" marR="0" indent="0" algn="l" defTabSz="91434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pPr lvl="0"/>
            <a:r>
              <a:rPr lang="en-AU" noProof="0" dirty="0"/>
              <a:t>Governing thought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593A8BA2-54B5-479D-ADF2-1F24ABFBD71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40000" y="1008000"/>
            <a:ext cx="8820000" cy="504056"/>
          </a:xfrm>
          <a:prstGeom prst="rect">
            <a:avLst/>
          </a:prstGeom>
        </p:spPr>
        <p:txBody>
          <a:bodyPr anchor="t"/>
          <a:lstStyle>
            <a:lvl1pPr>
              <a:lnSpc>
                <a:spcPct val="90000"/>
              </a:lnSpc>
              <a:defRPr sz="180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5pPr>
              <a:defRPr/>
            </a:lvl5pPr>
          </a:lstStyle>
          <a:p>
            <a:pPr lvl="0"/>
            <a:r>
              <a:rPr lang="en-AU" noProof="0" dirty="0"/>
              <a:t>Sub title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3DB407B6-9342-45C4-86BB-8724F21220E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0000" y="1916832"/>
            <a:ext cx="4248596" cy="2880320"/>
          </a:xfrm>
        </p:spPr>
        <p:txBody>
          <a:bodyPr/>
          <a:lstStyle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142A2475-0038-46CD-8E79-CE42ED7E782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117406" y="1915468"/>
            <a:ext cx="4248596" cy="2880320"/>
          </a:xfrm>
        </p:spPr>
        <p:txBody>
          <a:bodyPr/>
          <a:lstStyle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C2B3E3A6-4001-4963-9717-6649FC5D390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40000" y="5085184"/>
            <a:ext cx="8820000" cy="10795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879111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harts then 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8787086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0FADCF4F-850E-4C52-970C-BC89048F74B0}"/>
              </a:ext>
            </a:extLst>
          </p:cNvPr>
          <p:cNvSpPr/>
          <p:nvPr userDrawn="1"/>
        </p:nvSpPr>
        <p:spPr>
          <a:xfrm>
            <a:off x="0" y="1728000"/>
            <a:ext cx="9906000" cy="457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7A1EE31-E8C0-4A9D-A8D0-B1BAD90535F5}"/>
              </a:ext>
            </a:extLst>
          </p:cNvPr>
          <p:cNvPicPr>
            <a:picLocks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5339" cy="10970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42A1FD-BB4E-4DBE-8A42-E721D84DA53A}"/>
              </a:ext>
            </a:extLst>
          </p:cNvPr>
          <p:cNvSpPr txBox="1"/>
          <p:nvPr userDrawn="1"/>
        </p:nvSpPr>
        <p:spPr>
          <a:xfrm>
            <a:off x="8841432" y="6392361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E8856DA-B77A-4A94-8E84-45BF77D9376B}" type="slidenum">
              <a:rPr lang="en-AU" sz="1200" noProof="0" smtClean="0">
                <a:solidFill>
                  <a:schemeClr val="accent3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pPr algn="r"/>
              <a:t>‹#›</a:t>
            </a:fld>
            <a:endParaRPr lang="en-AU" sz="1200" noProof="0">
              <a:solidFill>
                <a:schemeClr val="accent3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730C481-EE0D-4AA6-ABAB-427AA0AD2F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504000"/>
            <a:ext cx="8820000" cy="504056"/>
          </a:xfrm>
        </p:spPr>
        <p:txBody>
          <a:bodyPr anchor="ctr" anchorCtr="0"/>
          <a:lstStyle>
            <a:lvl1pPr marL="0" marR="0" indent="0" algn="l" defTabSz="91434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pPr lvl="0"/>
            <a:r>
              <a:rPr lang="en-AU" noProof="0" dirty="0"/>
              <a:t>Governing thought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CD415C1D-F771-4EAC-AA36-97B4727A578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40000" y="1008000"/>
            <a:ext cx="8820000" cy="504056"/>
          </a:xfrm>
          <a:prstGeom prst="rect">
            <a:avLst/>
          </a:prstGeom>
        </p:spPr>
        <p:txBody>
          <a:bodyPr anchor="t"/>
          <a:lstStyle>
            <a:lvl1pPr>
              <a:lnSpc>
                <a:spcPct val="90000"/>
              </a:lnSpc>
              <a:defRPr sz="180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5pPr>
              <a:defRPr/>
            </a:lvl5pPr>
          </a:lstStyle>
          <a:p>
            <a:pPr lvl="0"/>
            <a:r>
              <a:rPr lang="en-AU" noProof="0" dirty="0"/>
              <a:t>Sub title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9BE6FB3-8DDF-48A5-A08E-74966C330FC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0000" y="1916832"/>
            <a:ext cx="4248596" cy="288032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73C4BAB2-9A4C-45D3-8521-F8C35C16913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117406" y="1915468"/>
            <a:ext cx="4248596" cy="288032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C5A118AB-7244-4986-A137-CFE67B1A656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40000" y="5085184"/>
            <a:ext cx="8820000" cy="1079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8951227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icon panel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8085308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73520D51-33F5-49DD-9794-97FCF292D538}"/>
              </a:ext>
            </a:extLst>
          </p:cNvPr>
          <p:cNvSpPr/>
          <p:nvPr userDrawn="1"/>
        </p:nvSpPr>
        <p:spPr>
          <a:xfrm>
            <a:off x="0" y="1728000"/>
            <a:ext cx="9906000" cy="457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503BC0B-D5C1-4FD8-BBA9-1E5CEE1684FD}"/>
              </a:ext>
            </a:extLst>
          </p:cNvPr>
          <p:cNvPicPr>
            <a:picLocks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5339" cy="109703"/>
          </a:xfrm>
          <a:prstGeom prst="rect">
            <a:avLst/>
          </a:prstGeom>
        </p:spPr>
      </p:pic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154F0FFD-5ED5-4714-9DF5-9CAD2CA93DAC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1223793" y="3356992"/>
            <a:ext cx="540000" cy="540000"/>
          </a:xfrm>
        </p:spPr>
        <p:txBody>
          <a:bodyPr/>
          <a:lstStyle>
            <a:lvl1pPr algn="ctr">
              <a:defRPr sz="1000" b="0" baseline="0"/>
            </a:lvl1pPr>
          </a:lstStyle>
          <a:p>
            <a:r>
              <a:rPr lang="en-AU" noProof="0" dirty="0"/>
              <a:t>Icon</a:t>
            </a:r>
          </a:p>
        </p:txBody>
      </p:sp>
      <p:sp>
        <p:nvSpPr>
          <p:cNvPr id="24" name="Text Placeholder 32">
            <a:extLst>
              <a:ext uri="{FF2B5EF4-FFF2-40B4-BE49-F238E27FC236}">
                <a16:creationId xmlns:a16="http://schemas.microsoft.com/office/drawing/2014/main" id="{5D2C011A-087A-40D5-806C-850E3BCE958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76536" y="4154986"/>
            <a:ext cx="1434514" cy="276985"/>
          </a:xfrm>
        </p:spPr>
        <p:txBody>
          <a:bodyPr>
            <a:spAutoFit/>
          </a:bodyPr>
          <a:lstStyle>
            <a:lvl1pPr algn="ctr">
              <a:defRPr sz="1200" b="1">
                <a:solidFill>
                  <a:schemeClr val="accent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AU" noProof="0" dirty="0"/>
              <a:t>CONTENT</a:t>
            </a:r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821EE2F4-5D28-436D-90CA-0D36B9D0EFAC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3498642" y="3356992"/>
            <a:ext cx="540000" cy="540000"/>
          </a:xfrm>
        </p:spPr>
        <p:txBody>
          <a:bodyPr/>
          <a:lstStyle>
            <a:lvl1pPr algn="ctr">
              <a:defRPr sz="1000" b="0" baseline="0"/>
            </a:lvl1pPr>
          </a:lstStyle>
          <a:p>
            <a:r>
              <a:rPr lang="en-AU" noProof="0"/>
              <a:t>Icon</a:t>
            </a:r>
          </a:p>
        </p:txBody>
      </p:sp>
      <p:sp>
        <p:nvSpPr>
          <p:cNvPr id="32" name="Text Placeholder 32">
            <a:extLst>
              <a:ext uri="{FF2B5EF4-FFF2-40B4-BE49-F238E27FC236}">
                <a16:creationId xmlns:a16="http://schemas.microsoft.com/office/drawing/2014/main" id="{8384C005-915F-4403-B5DC-AA13E995E18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51385" y="4154986"/>
            <a:ext cx="1434514" cy="276985"/>
          </a:xfrm>
        </p:spPr>
        <p:txBody>
          <a:bodyPr>
            <a:spAutoFit/>
          </a:bodyPr>
          <a:lstStyle>
            <a:lvl1pPr algn="ctr">
              <a:defRPr sz="1200" b="1">
                <a:solidFill>
                  <a:schemeClr val="accent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AU" noProof="0" dirty="0"/>
              <a:t>CONTENT</a:t>
            </a:r>
          </a:p>
        </p:txBody>
      </p:sp>
      <p:sp>
        <p:nvSpPr>
          <p:cNvPr id="33" name="Picture Placeholder 20">
            <a:extLst>
              <a:ext uri="{FF2B5EF4-FFF2-40B4-BE49-F238E27FC236}">
                <a16:creationId xmlns:a16="http://schemas.microsoft.com/office/drawing/2014/main" id="{848F675A-BCF3-435C-9640-BFDD467D39DD}"/>
              </a:ext>
            </a:extLst>
          </p:cNvPr>
          <p:cNvSpPr>
            <a:spLocks noGrp="1" noChangeAspect="1"/>
          </p:cNvSpPr>
          <p:nvPr>
            <p:ph type="pic" sz="quarter" idx="22" hasCustomPrompt="1"/>
          </p:nvPr>
        </p:nvSpPr>
        <p:spPr>
          <a:xfrm>
            <a:off x="5773491" y="3356992"/>
            <a:ext cx="540000" cy="540000"/>
          </a:xfrm>
        </p:spPr>
        <p:txBody>
          <a:bodyPr/>
          <a:lstStyle>
            <a:lvl1pPr algn="ctr">
              <a:defRPr sz="1000" b="0" baseline="0"/>
            </a:lvl1pPr>
          </a:lstStyle>
          <a:p>
            <a:r>
              <a:rPr lang="en-AU" noProof="0"/>
              <a:t>Icon</a:t>
            </a:r>
          </a:p>
        </p:txBody>
      </p:sp>
      <p:sp>
        <p:nvSpPr>
          <p:cNvPr id="34" name="Text Placeholder 32">
            <a:extLst>
              <a:ext uri="{FF2B5EF4-FFF2-40B4-BE49-F238E27FC236}">
                <a16:creationId xmlns:a16="http://schemas.microsoft.com/office/drawing/2014/main" id="{8B1CB358-7FB4-4367-AB7F-30DDF4693E0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26234" y="4154986"/>
            <a:ext cx="1434514" cy="276985"/>
          </a:xfrm>
        </p:spPr>
        <p:txBody>
          <a:bodyPr>
            <a:spAutoFit/>
          </a:bodyPr>
          <a:lstStyle>
            <a:lvl1pPr algn="ctr">
              <a:defRPr sz="1200" b="1">
                <a:solidFill>
                  <a:schemeClr val="accent3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AU" noProof="0" dirty="0"/>
              <a:t>CONTENT</a:t>
            </a:r>
          </a:p>
        </p:txBody>
      </p:sp>
      <p:sp>
        <p:nvSpPr>
          <p:cNvPr id="35" name="Picture Placeholder 20">
            <a:extLst>
              <a:ext uri="{FF2B5EF4-FFF2-40B4-BE49-F238E27FC236}">
                <a16:creationId xmlns:a16="http://schemas.microsoft.com/office/drawing/2014/main" id="{E9C54EC4-761B-4B01-B8F5-252A3A8FF0C1}"/>
              </a:ext>
            </a:extLst>
          </p:cNvPr>
          <p:cNvSpPr>
            <a:spLocks noGrp="1" noChangeAspect="1"/>
          </p:cNvSpPr>
          <p:nvPr>
            <p:ph type="pic" sz="quarter" idx="31" hasCustomPrompt="1"/>
          </p:nvPr>
        </p:nvSpPr>
        <p:spPr>
          <a:xfrm>
            <a:off x="8048340" y="3356992"/>
            <a:ext cx="540000" cy="540000"/>
          </a:xfrm>
        </p:spPr>
        <p:txBody>
          <a:bodyPr/>
          <a:lstStyle>
            <a:lvl1pPr algn="ctr">
              <a:defRPr sz="1000" b="0" baseline="0"/>
            </a:lvl1pPr>
          </a:lstStyle>
          <a:p>
            <a:r>
              <a:rPr lang="en-AU" noProof="0"/>
              <a:t>Icon</a:t>
            </a:r>
          </a:p>
        </p:txBody>
      </p:sp>
      <p:sp>
        <p:nvSpPr>
          <p:cNvPr id="36" name="Text Placeholder 32">
            <a:extLst>
              <a:ext uri="{FF2B5EF4-FFF2-40B4-BE49-F238E27FC236}">
                <a16:creationId xmlns:a16="http://schemas.microsoft.com/office/drawing/2014/main" id="{4E9AD6E4-026D-4D0F-A61D-594C2919583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601083" y="4154986"/>
            <a:ext cx="1434514" cy="276985"/>
          </a:xfrm>
        </p:spPr>
        <p:txBody>
          <a:bodyPr>
            <a:spAutoFit/>
          </a:bodyPr>
          <a:lstStyle>
            <a:lvl1pPr algn="ctr">
              <a:defRPr sz="1200" b="1">
                <a:solidFill>
                  <a:schemeClr val="accent6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AU" noProof="0" dirty="0"/>
              <a:t>CONTENT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3CF4B68-1EDB-4AD8-9F87-6E9E57AAC8B2}"/>
              </a:ext>
            </a:extLst>
          </p:cNvPr>
          <p:cNvSpPr txBox="1"/>
          <p:nvPr userDrawn="1"/>
        </p:nvSpPr>
        <p:spPr>
          <a:xfrm>
            <a:off x="8841432" y="6392361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E8856DA-B77A-4A94-8E84-45BF77D9376B}" type="slidenum">
              <a:rPr lang="en-AU" sz="1200" noProof="0" smtClean="0">
                <a:solidFill>
                  <a:schemeClr val="accent3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pPr algn="r"/>
              <a:t>‹#›</a:t>
            </a:fld>
            <a:endParaRPr lang="en-AU" sz="1200" noProof="0" dirty="0">
              <a:solidFill>
                <a:schemeClr val="accent3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FE6AF165-1449-43FC-AB46-0D7B4D9209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504000"/>
            <a:ext cx="8820000" cy="504056"/>
          </a:xfrm>
        </p:spPr>
        <p:txBody>
          <a:bodyPr anchor="ctr" anchorCtr="0"/>
          <a:lstStyle>
            <a:lvl1pPr marL="0" marR="0" indent="0" algn="l" defTabSz="91434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pPr lvl="0"/>
            <a:r>
              <a:rPr lang="en-AU" noProof="0" dirty="0"/>
              <a:t>Governing thought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B35918BD-A118-4E6E-B1AC-71D263E702F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40000" y="1008000"/>
            <a:ext cx="8820000" cy="504056"/>
          </a:xfrm>
          <a:prstGeom prst="rect">
            <a:avLst/>
          </a:prstGeom>
        </p:spPr>
        <p:txBody>
          <a:bodyPr anchor="t"/>
          <a:lstStyle>
            <a:lvl1pPr>
              <a:lnSpc>
                <a:spcPct val="90000"/>
              </a:lnSpc>
              <a:defRPr sz="180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5pPr>
              <a:defRPr/>
            </a:lvl5pPr>
          </a:lstStyle>
          <a:p>
            <a:pPr lvl="0"/>
            <a:r>
              <a:rPr lang="en-AU" noProof="0" dirty="0"/>
              <a:t>Sub title</a:t>
            </a:r>
          </a:p>
        </p:txBody>
      </p:sp>
    </p:spTree>
    <p:extLst>
      <p:ext uri="{BB962C8B-B14F-4D97-AF65-F5344CB8AC3E}">
        <p14:creationId xmlns:p14="http://schemas.microsoft.com/office/powerpoint/2010/main" val="224620898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icon panel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7748036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 18">
            <a:extLst>
              <a:ext uri="{FF2B5EF4-FFF2-40B4-BE49-F238E27FC236}">
                <a16:creationId xmlns:a16="http://schemas.microsoft.com/office/drawing/2014/main" id="{BCBEE5DD-7511-479B-8A0E-0FFDBD8EF915}"/>
              </a:ext>
            </a:extLst>
          </p:cNvPr>
          <p:cNvPicPr>
            <a:picLocks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5339" cy="10970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2F60BA0-05A8-4178-9B75-1D860D8372C5}"/>
              </a:ext>
            </a:extLst>
          </p:cNvPr>
          <p:cNvSpPr txBox="1"/>
          <p:nvPr userDrawn="1"/>
        </p:nvSpPr>
        <p:spPr>
          <a:xfrm>
            <a:off x="8841432" y="6392361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E8856DA-B77A-4A94-8E84-45BF77D9376B}" type="slidenum">
              <a:rPr lang="en-AU" sz="1200" noProof="0" smtClean="0">
                <a:solidFill>
                  <a:schemeClr val="accent3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pPr algn="r"/>
              <a:t>‹#›</a:t>
            </a:fld>
            <a:endParaRPr lang="en-AU" sz="1200" noProof="0" dirty="0">
              <a:solidFill>
                <a:schemeClr val="accent3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E4B70D5-1617-4AA4-904E-ED36BA8514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504000"/>
            <a:ext cx="8820000" cy="504056"/>
          </a:xfrm>
        </p:spPr>
        <p:txBody>
          <a:bodyPr anchor="ctr" anchorCtr="0"/>
          <a:lstStyle>
            <a:lvl1pPr marL="0" marR="0" indent="0" algn="l" defTabSz="91434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pPr lvl="0"/>
            <a:r>
              <a:rPr lang="en-AU" noProof="0" dirty="0"/>
              <a:t>Governing thought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221E145E-0356-487E-8BE9-420B1243F91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40000" y="1008000"/>
            <a:ext cx="8820000" cy="504056"/>
          </a:xfrm>
          <a:prstGeom prst="rect">
            <a:avLst/>
          </a:prstGeom>
        </p:spPr>
        <p:txBody>
          <a:bodyPr anchor="t"/>
          <a:lstStyle>
            <a:lvl1pPr>
              <a:lnSpc>
                <a:spcPct val="90000"/>
              </a:lnSpc>
              <a:defRPr sz="180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5pPr>
              <a:defRPr/>
            </a:lvl5pPr>
          </a:lstStyle>
          <a:p>
            <a:pPr lvl="0"/>
            <a:r>
              <a:rPr lang="en-AU" noProof="0" dirty="0"/>
              <a:t>Sub title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AB39DE0-6C32-42B3-99B7-BC233114636A}"/>
              </a:ext>
            </a:extLst>
          </p:cNvPr>
          <p:cNvSpPr/>
          <p:nvPr userDrawn="1"/>
        </p:nvSpPr>
        <p:spPr>
          <a:xfrm>
            <a:off x="0" y="1728000"/>
            <a:ext cx="9906000" cy="457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E7C7C659-3DE1-4D92-A170-8F5E5477C8BA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1223793" y="3356992"/>
            <a:ext cx="540000" cy="540000"/>
          </a:xfrm>
        </p:spPr>
        <p:txBody>
          <a:bodyPr/>
          <a:lstStyle>
            <a:lvl1pPr algn="ctr">
              <a:defRPr sz="1000" b="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/>
              <a:t>Icon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166A6196-3E6F-43AE-8C9F-C2F21607672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76536" y="4154986"/>
            <a:ext cx="1434514" cy="276985"/>
          </a:xfrm>
        </p:spPr>
        <p:txBody>
          <a:bodyPr>
            <a:spAutoFit/>
          </a:bodyPr>
          <a:lstStyle>
            <a:lvl1pPr algn="ctr">
              <a:defRPr sz="1200" b="1">
                <a:solidFill>
                  <a:schemeClr val="accent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AU" noProof="0" dirty="0"/>
              <a:t>CONTENT</a:t>
            </a:r>
          </a:p>
        </p:txBody>
      </p:sp>
      <p:sp>
        <p:nvSpPr>
          <p:cNvPr id="34" name="Picture Placeholder 20">
            <a:extLst>
              <a:ext uri="{FF2B5EF4-FFF2-40B4-BE49-F238E27FC236}">
                <a16:creationId xmlns:a16="http://schemas.microsoft.com/office/drawing/2014/main" id="{7DB3D364-FA47-4AC3-853E-B9D102F38DFF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3498642" y="3356992"/>
            <a:ext cx="540000" cy="540000"/>
          </a:xfrm>
        </p:spPr>
        <p:txBody>
          <a:bodyPr/>
          <a:lstStyle>
            <a:lvl1pPr algn="ctr">
              <a:defRPr sz="1000" b="0" baseline="0">
                <a:solidFill>
                  <a:schemeClr val="bg1"/>
                </a:solidFill>
              </a:defRPr>
            </a:lvl1pPr>
          </a:lstStyle>
          <a:p>
            <a:r>
              <a:rPr lang="en-AU" noProof="0"/>
              <a:t>Icon</a:t>
            </a:r>
          </a:p>
        </p:txBody>
      </p:sp>
      <p:sp>
        <p:nvSpPr>
          <p:cNvPr id="35" name="Text Placeholder 32">
            <a:extLst>
              <a:ext uri="{FF2B5EF4-FFF2-40B4-BE49-F238E27FC236}">
                <a16:creationId xmlns:a16="http://schemas.microsoft.com/office/drawing/2014/main" id="{97E9C298-891D-4C4E-8233-C0C2A84B085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51385" y="4154986"/>
            <a:ext cx="1434514" cy="276985"/>
          </a:xfrm>
        </p:spPr>
        <p:txBody>
          <a:bodyPr>
            <a:spAutoFit/>
          </a:bodyPr>
          <a:lstStyle>
            <a:lvl1pPr algn="ctr">
              <a:defRPr sz="1200" b="1">
                <a:solidFill>
                  <a:schemeClr val="accent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AU" noProof="0" dirty="0"/>
              <a:t>CONTENT</a:t>
            </a:r>
          </a:p>
        </p:txBody>
      </p:sp>
      <p:sp>
        <p:nvSpPr>
          <p:cNvPr id="36" name="Picture Placeholder 20">
            <a:extLst>
              <a:ext uri="{FF2B5EF4-FFF2-40B4-BE49-F238E27FC236}">
                <a16:creationId xmlns:a16="http://schemas.microsoft.com/office/drawing/2014/main" id="{EC240B4F-37D9-415E-B170-4CDB73CF7A06}"/>
              </a:ext>
            </a:extLst>
          </p:cNvPr>
          <p:cNvSpPr>
            <a:spLocks noGrp="1" noChangeAspect="1"/>
          </p:cNvSpPr>
          <p:nvPr>
            <p:ph type="pic" sz="quarter" idx="22" hasCustomPrompt="1"/>
          </p:nvPr>
        </p:nvSpPr>
        <p:spPr>
          <a:xfrm>
            <a:off x="5773491" y="3356992"/>
            <a:ext cx="540000" cy="540000"/>
          </a:xfrm>
        </p:spPr>
        <p:txBody>
          <a:bodyPr/>
          <a:lstStyle>
            <a:lvl1pPr algn="ctr">
              <a:defRPr sz="1000" b="0" baseline="0">
                <a:solidFill>
                  <a:schemeClr val="bg1"/>
                </a:solidFill>
              </a:defRPr>
            </a:lvl1pPr>
          </a:lstStyle>
          <a:p>
            <a:r>
              <a:rPr lang="en-AU" noProof="0"/>
              <a:t>Icon</a:t>
            </a:r>
          </a:p>
        </p:txBody>
      </p:sp>
      <p:sp>
        <p:nvSpPr>
          <p:cNvPr id="37" name="Text Placeholder 32">
            <a:extLst>
              <a:ext uri="{FF2B5EF4-FFF2-40B4-BE49-F238E27FC236}">
                <a16:creationId xmlns:a16="http://schemas.microsoft.com/office/drawing/2014/main" id="{087D28E7-BE6D-4630-97C8-03243D51F39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26234" y="4154986"/>
            <a:ext cx="1434514" cy="276985"/>
          </a:xfrm>
        </p:spPr>
        <p:txBody>
          <a:bodyPr>
            <a:spAutoFit/>
          </a:bodyPr>
          <a:lstStyle>
            <a:lvl1pPr algn="ctr">
              <a:defRPr sz="1200" b="1">
                <a:solidFill>
                  <a:schemeClr val="accent3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AU" noProof="0" dirty="0"/>
              <a:t>CONTENT</a:t>
            </a:r>
          </a:p>
        </p:txBody>
      </p:sp>
      <p:sp>
        <p:nvSpPr>
          <p:cNvPr id="38" name="Picture Placeholder 20">
            <a:extLst>
              <a:ext uri="{FF2B5EF4-FFF2-40B4-BE49-F238E27FC236}">
                <a16:creationId xmlns:a16="http://schemas.microsoft.com/office/drawing/2014/main" id="{A4E1BDAD-F9B7-487D-9BC4-31A4E39D1E49}"/>
              </a:ext>
            </a:extLst>
          </p:cNvPr>
          <p:cNvSpPr>
            <a:spLocks noGrp="1" noChangeAspect="1"/>
          </p:cNvSpPr>
          <p:nvPr>
            <p:ph type="pic" sz="quarter" idx="31" hasCustomPrompt="1"/>
          </p:nvPr>
        </p:nvSpPr>
        <p:spPr>
          <a:xfrm>
            <a:off x="8048340" y="3356992"/>
            <a:ext cx="540000" cy="540000"/>
          </a:xfrm>
        </p:spPr>
        <p:txBody>
          <a:bodyPr/>
          <a:lstStyle>
            <a:lvl1pPr algn="ctr">
              <a:defRPr sz="1000" b="0" baseline="0">
                <a:solidFill>
                  <a:schemeClr val="bg1"/>
                </a:solidFill>
              </a:defRPr>
            </a:lvl1pPr>
          </a:lstStyle>
          <a:p>
            <a:r>
              <a:rPr lang="en-AU" noProof="0"/>
              <a:t>Icon</a:t>
            </a:r>
          </a:p>
        </p:txBody>
      </p:sp>
      <p:sp>
        <p:nvSpPr>
          <p:cNvPr id="39" name="Text Placeholder 32">
            <a:extLst>
              <a:ext uri="{FF2B5EF4-FFF2-40B4-BE49-F238E27FC236}">
                <a16:creationId xmlns:a16="http://schemas.microsoft.com/office/drawing/2014/main" id="{B606A368-AE2D-4870-874F-D1251991057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601083" y="4154986"/>
            <a:ext cx="1434514" cy="276985"/>
          </a:xfrm>
        </p:spPr>
        <p:txBody>
          <a:bodyPr>
            <a:spAutoFit/>
          </a:bodyPr>
          <a:lstStyle>
            <a:lvl1pPr algn="ctr">
              <a:defRPr sz="1200" b="1">
                <a:solidFill>
                  <a:schemeClr val="accent6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AU" noProof="0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94674495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icons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0844071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5C0DD0CA-B83A-4D4B-BC19-45C5006BD756}"/>
              </a:ext>
            </a:extLst>
          </p:cNvPr>
          <p:cNvSpPr/>
          <p:nvPr userDrawn="1"/>
        </p:nvSpPr>
        <p:spPr>
          <a:xfrm>
            <a:off x="0" y="1728000"/>
            <a:ext cx="9906000" cy="457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631049F-86B8-499C-B144-206D78A79507}"/>
              </a:ext>
            </a:extLst>
          </p:cNvPr>
          <p:cNvPicPr>
            <a:picLocks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5339" cy="109703"/>
          </a:xfrm>
          <a:prstGeom prst="rect">
            <a:avLst/>
          </a:prstGeom>
        </p:spPr>
      </p:pic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13109EB8-B9B1-48F4-B4DA-F2AB3277FF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96000" y="2407324"/>
            <a:ext cx="3503144" cy="576064"/>
          </a:xfrm>
          <a:prstGeom prst="rect">
            <a:avLst/>
          </a:prstGeom>
          <a:noFill/>
          <a:ln>
            <a:noFill/>
          </a:ln>
        </p:spPr>
        <p:txBody>
          <a:bodyPr lIns="0" tIns="72000" rIns="0" bIns="72000" anchor="ctr"/>
          <a:lstStyle>
            <a:lvl1pPr algn="l">
              <a:defRPr sz="1600">
                <a:solidFill>
                  <a:schemeClr val="accent2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AU" noProof="0" dirty="0"/>
              <a:t>TITLE</a:t>
            </a:r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F1A41A99-E1CD-4C4D-B197-602D0CDA3C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9999" y="3127404"/>
            <a:ext cx="4248000" cy="2303999"/>
          </a:xfrm>
          <a:prstGeom prst="rect">
            <a:avLst/>
          </a:prstGeom>
        </p:spPr>
        <p:txBody>
          <a:bodyPr/>
          <a:lstStyle>
            <a:lvl1pPr>
              <a:lnSpc>
                <a:spcPts val="1400"/>
              </a:lnSpc>
              <a:defRPr sz="1200">
                <a:solidFill>
                  <a:schemeClr val="bg1"/>
                </a:solidFill>
              </a:defRPr>
            </a:lvl1pPr>
            <a:lvl2pPr>
              <a:buClrTx/>
              <a:defRPr sz="1200">
                <a:solidFill>
                  <a:schemeClr val="bg1"/>
                </a:solidFill>
              </a:defRPr>
            </a:lvl2pPr>
            <a:lvl3pPr>
              <a:buClrTx/>
              <a:defRPr sz="1200">
                <a:solidFill>
                  <a:schemeClr val="bg1"/>
                </a:solidFill>
              </a:defRPr>
            </a:lvl3pPr>
            <a:lvl4pPr>
              <a:buClrTx/>
              <a:defRPr sz="1200">
                <a:solidFill>
                  <a:schemeClr val="bg1"/>
                </a:solidFill>
              </a:defRPr>
            </a:lvl4pPr>
            <a:lvl5pPr>
              <a:buClrTx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28" name="Picture Placeholder 18">
            <a:extLst>
              <a:ext uri="{FF2B5EF4-FFF2-40B4-BE49-F238E27FC236}">
                <a16:creationId xmlns:a16="http://schemas.microsoft.com/office/drawing/2014/main" id="{64D86D23-CC6D-439B-8F88-00763256193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40000" y="2407324"/>
            <a:ext cx="540000" cy="540000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AU" noProof="0" dirty="0"/>
              <a:t>Icon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9C764E-7C50-4048-80CB-DD0B42916F82}"/>
              </a:ext>
            </a:extLst>
          </p:cNvPr>
          <p:cNvSpPr txBox="1"/>
          <p:nvPr userDrawn="1"/>
        </p:nvSpPr>
        <p:spPr>
          <a:xfrm>
            <a:off x="8841432" y="6392361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E8856DA-B77A-4A94-8E84-45BF77D9376B}" type="slidenum">
              <a:rPr lang="en-AU" sz="1200" noProof="0" smtClean="0">
                <a:solidFill>
                  <a:schemeClr val="accent3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pPr algn="r"/>
              <a:t>‹#›</a:t>
            </a:fld>
            <a:endParaRPr lang="en-AU" sz="1200" noProof="0">
              <a:solidFill>
                <a:schemeClr val="accent3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5FDAB474-821B-4A6E-85FD-28C4CE4D19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504000"/>
            <a:ext cx="8820000" cy="504056"/>
          </a:xfrm>
        </p:spPr>
        <p:txBody>
          <a:bodyPr anchor="ctr" anchorCtr="0"/>
          <a:lstStyle>
            <a:lvl1pPr marL="0" marR="0" indent="0" algn="l" defTabSz="91434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pPr lvl="0"/>
            <a:r>
              <a:rPr lang="en-AU" noProof="0" dirty="0"/>
              <a:t>Governing thought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3EBA48EA-5C11-4D1A-9C34-577B533B999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40000" y="1008000"/>
            <a:ext cx="8820000" cy="504056"/>
          </a:xfrm>
          <a:prstGeom prst="rect">
            <a:avLst/>
          </a:prstGeom>
        </p:spPr>
        <p:txBody>
          <a:bodyPr anchor="t"/>
          <a:lstStyle>
            <a:lvl1pPr>
              <a:lnSpc>
                <a:spcPct val="90000"/>
              </a:lnSpc>
              <a:defRPr sz="180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5pPr>
              <a:defRPr/>
            </a:lvl5pPr>
          </a:lstStyle>
          <a:p>
            <a:pPr lvl="0"/>
            <a:r>
              <a:rPr lang="en-AU" noProof="0" dirty="0"/>
              <a:t>Sub title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81E6F898-F086-44C7-AE90-03AA3070494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862859" y="2407324"/>
            <a:ext cx="3503144" cy="576064"/>
          </a:xfrm>
          <a:prstGeom prst="rect">
            <a:avLst/>
          </a:prstGeom>
          <a:noFill/>
          <a:ln>
            <a:noFill/>
          </a:ln>
        </p:spPr>
        <p:txBody>
          <a:bodyPr lIns="0" tIns="72000" rIns="0" bIns="72000" anchor="ctr"/>
          <a:lstStyle>
            <a:lvl1pPr algn="l">
              <a:defRPr sz="1600">
                <a:solidFill>
                  <a:schemeClr val="accent3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AU" noProof="0" dirty="0"/>
              <a:t>TITLE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0E398CF1-F6ED-4262-80E0-3E90E3FED8E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06858" y="3127404"/>
            <a:ext cx="4248000" cy="2303999"/>
          </a:xfrm>
          <a:prstGeom prst="rect">
            <a:avLst/>
          </a:prstGeom>
        </p:spPr>
        <p:txBody>
          <a:bodyPr/>
          <a:lstStyle>
            <a:lvl1pPr>
              <a:lnSpc>
                <a:spcPts val="1400"/>
              </a:lnSpc>
              <a:defRPr sz="1200">
                <a:solidFill>
                  <a:schemeClr val="bg1"/>
                </a:solidFill>
              </a:defRPr>
            </a:lvl1pPr>
            <a:lvl2pPr>
              <a:buClrTx/>
              <a:defRPr sz="1200">
                <a:solidFill>
                  <a:schemeClr val="bg1"/>
                </a:solidFill>
              </a:defRPr>
            </a:lvl2pPr>
            <a:lvl3pPr>
              <a:buClrTx/>
              <a:defRPr sz="1200">
                <a:solidFill>
                  <a:schemeClr val="bg1"/>
                </a:solidFill>
              </a:defRPr>
            </a:lvl3pPr>
            <a:lvl4pPr>
              <a:buClrTx/>
              <a:defRPr sz="1200">
                <a:solidFill>
                  <a:schemeClr val="bg1"/>
                </a:solidFill>
              </a:defRPr>
            </a:lvl4pPr>
            <a:lvl5pPr>
              <a:buClrTx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AU" noProof="0" dirty="0"/>
          </a:p>
        </p:txBody>
      </p:sp>
      <p:sp>
        <p:nvSpPr>
          <p:cNvPr id="34" name="Picture Placeholder 18">
            <a:extLst>
              <a:ext uri="{FF2B5EF4-FFF2-40B4-BE49-F238E27FC236}">
                <a16:creationId xmlns:a16="http://schemas.microsoft.com/office/drawing/2014/main" id="{ADBE8291-1F72-411B-B2E3-6FF0C24AF14D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106859" y="2407324"/>
            <a:ext cx="540000" cy="540000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AU" noProof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78035514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icons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9063695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98181BD9-16D0-4327-AF4D-61616C973841}"/>
              </a:ext>
            </a:extLst>
          </p:cNvPr>
          <p:cNvSpPr/>
          <p:nvPr userDrawn="1"/>
        </p:nvSpPr>
        <p:spPr>
          <a:xfrm>
            <a:off x="0" y="1728000"/>
            <a:ext cx="9906000" cy="457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0580727-2078-434D-B170-E861B7746D53}"/>
              </a:ext>
            </a:extLst>
          </p:cNvPr>
          <p:cNvPicPr>
            <a:picLocks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5339" cy="10970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8897841-7E41-4C1C-B362-3F380C9C5128}"/>
              </a:ext>
            </a:extLst>
          </p:cNvPr>
          <p:cNvSpPr txBox="1"/>
          <p:nvPr userDrawn="1"/>
        </p:nvSpPr>
        <p:spPr>
          <a:xfrm>
            <a:off x="8841432" y="6392361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E8856DA-B77A-4A94-8E84-45BF77D9376B}" type="slidenum">
              <a:rPr lang="en-AU" sz="1200" noProof="0" smtClean="0">
                <a:solidFill>
                  <a:schemeClr val="accent3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pPr algn="r"/>
              <a:t>‹#›</a:t>
            </a:fld>
            <a:endParaRPr lang="en-AU" sz="1200" noProof="0">
              <a:solidFill>
                <a:schemeClr val="accent3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CE30CF26-FBEE-4D8E-AA06-9FF3D9E227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504000"/>
            <a:ext cx="8820000" cy="504056"/>
          </a:xfrm>
        </p:spPr>
        <p:txBody>
          <a:bodyPr anchor="ctr" anchorCtr="0"/>
          <a:lstStyle>
            <a:lvl1pPr marL="0" marR="0" indent="0" algn="l" defTabSz="91434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pPr lvl="0"/>
            <a:r>
              <a:rPr lang="en-AU" noProof="0" dirty="0"/>
              <a:t>Governing thought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E21B70D-66E3-4FC3-89C2-B28A6D7B171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40000" y="1008000"/>
            <a:ext cx="8820000" cy="504056"/>
          </a:xfrm>
          <a:prstGeom prst="rect">
            <a:avLst/>
          </a:prstGeom>
        </p:spPr>
        <p:txBody>
          <a:bodyPr anchor="t"/>
          <a:lstStyle>
            <a:lvl1pPr>
              <a:lnSpc>
                <a:spcPct val="90000"/>
              </a:lnSpc>
              <a:defRPr sz="180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5pPr>
              <a:defRPr/>
            </a:lvl5pPr>
          </a:lstStyle>
          <a:p>
            <a:pPr lvl="0"/>
            <a:r>
              <a:rPr lang="en-AU" noProof="0" dirty="0"/>
              <a:t>Sub title</a:t>
            </a:r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BA3AEF60-1E68-47DC-8306-21ADE1BE448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96000" y="2407324"/>
            <a:ext cx="3503144" cy="576064"/>
          </a:xfrm>
          <a:prstGeom prst="rect">
            <a:avLst/>
          </a:prstGeom>
          <a:noFill/>
          <a:ln>
            <a:noFill/>
          </a:ln>
        </p:spPr>
        <p:txBody>
          <a:bodyPr lIns="0" tIns="72000" rIns="0" bIns="72000" anchor="ctr"/>
          <a:lstStyle>
            <a:lvl1pPr algn="l">
              <a:defRPr sz="1600">
                <a:solidFill>
                  <a:schemeClr val="accent2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AU" noProof="0" dirty="0"/>
              <a:t>TITLE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5BDEE03C-E16A-4BAB-AF14-DA40C32E0B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9999" y="3127404"/>
            <a:ext cx="4248000" cy="2303999"/>
          </a:xfrm>
          <a:prstGeom prst="rect">
            <a:avLst/>
          </a:prstGeom>
        </p:spPr>
        <p:txBody>
          <a:bodyPr/>
          <a:lstStyle>
            <a:lvl1pPr>
              <a:lnSpc>
                <a:spcPts val="1400"/>
              </a:lnSpc>
              <a:defRPr sz="1200">
                <a:solidFill>
                  <a:schemeClr val="bg2"/>
                </a:solidFill>
              </a:defRPr>
            </a:lvl1pPr>
            <a:lvl2pPr>
              <a:buClrTx/>
              <a:defRPr sz="1200">
                <a:solidFill>
                  <a:schemeClr val="bg2"/>
                </a:solidFill>
              </a:defRPr>
            </a:lvl2pPr>
            <a:lvl3pPr>
              <a:buClrTx/>
              <a:defRPr sz="1200">
                <a:solidFill>
                  <a:schemeClr val="bg2"/>
                </a:solidFill>
              </a:defRPr>
            </a:lvl3pPr>
            <a:lvl4pPr>
              <a:buClrTx/>
              <a:defRPr sz="1200">
                <a:solidFill>
                  <a:schemeClr val="bg2"/>
                </a:solidFill>
              </a:defRPr>
            </a:lvl4pPr>
            <a:lvl5pPr>
              <a:buClrTx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31" name="Picture Placeholder 18">
            <a:extLst>
              <a:ext uri="{FF2B5EF4-FFF2-40B4-BE49-F238E27FC236}">
                <a16:creationId xmlns:a16="http://schemas.microsoft.com/office/drawing/2014/main" id="{90BF3850-10E4-401B-9BC3-DAD926ACC62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40000" y="2407324"/>
            <a:ext cx="540000" cy="540000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r>
              <a:rPr lang="en-AU" noProof="0" dirty="0"/>
              <a:t>Icon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7E9B7AF5-8A8C-4892-AE02-F66B2EF100D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862859" y="2407324"/>
            <a:ext cx="3503144" cy="576064"/>
          </a:xfrm>
          <a:prstGeom prst="rect">
            <a:avLst/>
          </a:prstGeom>
          <a:noFill/>
          <a:ln>
            <a:noFill/>
          </a:ln>
        </p:spPr>
        <p:txBody>
          <a:bodyPr lIns="0" tIns="72000" rIns="0" bIns="72000" anchor="ctr"/>
          <a:lstStyle>
            <a:lvl1pPr algn="l">
              <a:defRPr sz="1600">
                <a:solidFill>
                  <a:schemeClr val="accent3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AU" noProof="0" dirty="0"/>
              <a:t>TITLE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5B2E5C1B-66B8-48DC-B82B-95FE3D6A0F0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106858" y="3127404"/>
            <a:ext cx="4248000" cy="2303999"/>
          </a:xfrm>
          <a:prstGeom prst="rect">
            <a:avLst/>
          </a:prstGeom>
        </p:spPr>
        <p:txBody>
          <a:bodyPr/>
          <a:lstStyle>
            <a:lvl1pPr>
              <a:lnSpc>
                <a:spcPts val="1400"/>
              </a:lnSpc>
              <a:defRPr sz="1200">
                <a:solidFill>
                  <a:schemeClr val="bg2"/>
                </a:solidFill>
              </a:defRPr>
            </a:lvl1pPr>
            <a:lvl2pPr>
              <a:buClrTx/>
              <a:defRPr sz="1200">
                <a:solidFill>
                  <a:schemeClr val="bg2"/>
                </a:solidFill>
              </a:defRPr>
            </a:lvl2pPr>
            <a:lvl3pPr>
              <a:buClrTx/>
              <a:defRPr sz="1200">
                <a:solidFill>
                  <a:schemeClr val="bg2"/>
                </a:solidFill>
              </a:defRPr>
            </a:lvl3pPr>
            <a:lvl4pPr>
              <a:buClrTx/>
              <a:defRPr sz="1200">
                <a:solidFill>
                  <a:schemeClr val="bg2"/>
                </a:solidFill>
              </a:defRPr>
            </a:lvl4pPr>
            <a:lvl5pPr>
              <a:buClrTx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34" name="Picture Placeholder 18">
            <a:extLst>
              <a:ext uri="{FF2B5EF4-FFF2-40B4-BE49-F238E27FC236}">
                <a16:creationId xmlns:a16="http://schemas.microsoft.com/office/drawing/2014/main" id="{B5F9031A-742B-4395-9B72-5A2FB39BA5CC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106859" y="2407324"/>
            <a:ext cx="540000" cy="540000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r>
              <a:rPr lang="en-AU" noProof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213847986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5D01A0FE-16C6-445E-BD66-9EFF06130101}"/>
              </a:ext>
            </a:extLst>
          </p:cNvPr>
          <p:cNvSpPr/>
          <p:nvPr userDrawn="1"/>
        </p:nvSpPr>
        <p:spPr>
          <a:xfrm>
            <a:off x="27" y="107999"/>
            <a:ext cx="4520925" cy="675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D109226-B90E-4831-A181-E757AA487BD2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5339" cy="10970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DFDD0AD-2ADF-4DB1-88F4-0237D258D415}"/>
              </a:ext>
            </a:extLst>
          </p:cNvPr>
          <p:cNvSpPr txBox="1"/>
          <p:nvPr userDrawn="1"/>
        </p:nvSpPr>
        <p:spPr>
          <a:xfrm>
            <a:off x="8841432" y="6392361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E8856DA-B77A-4A94-8E84-45BF77D9376B}" type="slidenum">
              <a:rPr lang="en-AU" sz="1200" noProof="0" smtClean="0">
                <a:solidFill>
                  <a:schemeClr val="accent3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pPr algn="r"/>
              <a:t>‹#›</a:t>
            </a:fld>
            <a:endParaRPr lang="en-AU" sz="1200" noProof="0" dirty="0">
              <a:solidFill>
                <a:schemeClr val="accent3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Picture Placeholder 2">
            <a:extLst>
              <a:ext uri="{FF2B5EF4-FFF2-40B4-BE49-F238E27FC236}">
                <a16:creationId xmlns:a16="http://schemas.microsoft.com/office/drawing/2014/main" id="{3A3D97F2-CAFF-47CD-B968-D2753110272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0000" y="697443"/>
            <a:ext cx="540000" cy="540000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AU" noProof="0" dirty="0"/>
              <a:t>Icon</a:t>
            </a:r>
          </a:p>
        </p:txBody>
      </p:sp>
      <p:sp>
        <p:nvSpPr>
          <p:cNvPr id="33" name="Picture Placeholder 2">
            <a:extLst>
              <a:ext uri="{FF2B5EF4-FFF2-40B4-BE49-F238E27FC236}">
                <a16:creationId xmlns:a16="http://schemas.microsoft.com/office/drawing/2014/main" id="{89F19489-C180-417B-91D6-4ECFB844E73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40000" y="2772948"/>
            <a:ext cx="540000" cy="540000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AU" noProof="0"/>
              <a:t>Icon</a:t>
            </a:r>
          </a:p>
        </p:txBody>
      </p:sp>
      <p:sp>
        <p:nvSpPr>
          <p:cNvPr id="34" name="Picture Placeholder 2">
            <a:extLst>
              <a:ext uri="{FF2B5EF4-FFF2-40B4-BE49-F238E27FC236}">
                <a16:creationId xmlns:a16="http://schemas.microsoft.com/office/drawing/2014/main" id="{B76BF872-8B11-4277-9A58-C78F440B719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40000" y="4841850"/>
            <a:ext cx="540000" cy="540000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AU" noProof="0" dirty="0"/>
              <a:t>Icon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D445E2D6-5E5C-4819-A6F9-FE93B5146B9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40000" y="769451"/>
            <a:ext cx="2376487" cy="38735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2400">
                <a:solidFill>
                  <a:schemeClr val="accent2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AU" noProof="0" dirty="0"/>
              <a:t>Title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26B76940-3C06-455C-9A54-BDA44D67655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40000" y="1156008"/>
            <a:ext cx="2376487" cy="313918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90000"/>
              </a:lnSpc>
              <a:defRPr sz="1600">
                <a:solidFill>
                  <a:schemeClr val="accent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AU" noProof="0" dirty="0"/>
              <a:t>Sub title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D9F553CB-9459-4C81-B7E8-043294B83DD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440000" y="2844857"/>
            <a:ext cx="2376487" cy="38735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2400">
                <a:solidFill>
                  <a:schemeClr val="accent3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AU" noProof="0" dirty="0"/>
              <a:t>Title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B6B16FBB-F182-42AB-B810-D8998BF1E7A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440000" y="3231414"/>
            <a:ext cx="2376487" cy="313918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90000"/>
              </a:lnSpc>
              <a:defRPr sz="1600">
                <a:solidFill>
                  <a:schemeClr val="accent3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AU" noProof="0" dirty="0"/>
              <a:t>Sub title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8B10F7F9-6202-4637-A305-B6AEF5FACE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440000" y="4913858"/>
            <a:ext cx="2376487" cy="38735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2400">
                <a:solidFill>
                  <a:schemeClr val="accent4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AU" noProof="0" dirty="0"/>
              <a:t>Title</a:t>
            </a:r>
          </a:p>
        </p:txBody>
      </p:sp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0E13380D-EDFA-4BB9-9E1B-D5C179A50AC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440000" y="5300415"/>
            <a:ext cx="2376487" cy="313918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90000"/>
              </a:lnSpc>
              <a:defRPr sz="1600">
                <a:solidFill>
                  <a:schemeClr val="accent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AU" noProof="0" dirty="0"/>
              <a:t>Sub title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B0685149-64E5-4017-933B-280E38970CB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52669" y="766242"/>
            <a:ext cx="4466107" cy="1220833"/>
          </a:xfrm>
          <a:prstGeom prst="rect">
            <a:avLst/>
          </a:prstGeom>
        </p:spPr>
        <p:txBody>
          <a:bodyPr anchor="t">
            <a:spAutoFit/>
          </a:bodyPr>
          <a:lstStyle>
            <a:lvl1pPr>
              <a:defRPr sz="120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buClrTx/>
              <a:defRPr sz="120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buClrTx/>
              <a:defRPr sz="120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buClrTx/>
              <a:defRPr sz="120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buClrTx/>
              <a:defRPr sz="120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AU" noProof="0" dirty="0"/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AA1A564E-F668-4D11-86B8-C278C1CB675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52669" y="2841139"/>
            <a:ext cx="4466107" cy="1220833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>
              <a:defRPr sz="120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buClrTx/>
              <a:defRPr sz="120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buClrTx/>
              <a:defRPr sz="120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buClrTx/>
              <a:defRPr sz="120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buClrTx/>
              <a:defRPr sz="120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AU" noProof="0" dirty="0"/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446145B9-E421-4579-BC50-1878823FDD0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952669" y="4910169"/>
            <a:ext cx="4466107" cy="1220833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>
              <a:defRPr sz="120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buClrTx/>
              <a:defRPr sz="120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buClrTx/>
              <a:defRPr sz="120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buClrTx/>
              <a:defRPr sz="120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buClrTx/>
              <a:defRPr sz="120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171560715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5290DD69-3297-4D7E-B2A2-52AA489956FC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5339" cy="10970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6C8AB24-C897-4355-B7BE-C9B29A0D2392}"/>
              </a:ext>
            </a:extLst>
          </p:cNvPr>
          <p:cNvSpPr txBox="1"/>
          <p:nvPr userDrawn="1"/>
        </p:nvSpPr>
        <p:spPr>
          <a:xfrm>
            <a:off x="8841432" y="6392361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E8856DA-B77A-4A94-8E84-45BF77D9376B}" type="slidenum">
              <a:rPr lang="en-AU" sz="1200" noProof="0" smtClean="0">
                <a:solidFill>
                  <a:schemeClr val="accent3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pPr algn="r"/>
              <a:t>‹#›</a:t>
            </a:fld>
            <a:endParaRPr lang="en-AU" sz="1200" noProof="0" dirty="0">
              <a:solidFill>
                <a:schemeClr val="accent3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CE7A9CF-D06D-4817-8F67-C0A7B9694E6A}"/>
              </a:ext>
            </a:extLst>
          </p:cNvPr>
          <p:cNvSpPr/>
          <p:nvPr userDrawn="1"/>
        </p:nvSpPr>
        <p:spPr>
          <a:xfrm>
            <a:off x="27" y="107999"/>
            <a:ext cx="4520925" cy="675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32" name="Picture Placeholder 2">
            <a:extLst>
              <a:ext uri="{FF2B5EF4-FFF2-40B4-BE49-F238E27FC236}">
                <a16:creationId xmlns:a16="http://schemas.microsoft.com/office/drawing/2014/main" id="{EBAA1BA9-9464-4B40-8F69-CFA23F72FCB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0000" y="697443"/>
            <a:ext cx="540000" cy="540000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r>
              <a:rPr lang="en-AU" noProof="0" dirty="0"/>
              <a:t>Icon</a:t>
            </a:r>
          </a:p>
        </p:txBody>
      </p:sp>
      <p:sp>
        <p:nvSpPr>
          <p:cNvPr id="33" name="Picture Placeholder 2">
            <a:extLst>
              <a:ext uri="{FF2B5EF4-FFF2-40B4-BE49-F238E27FC236}">
                <a16:creationId xmlns:a16="http://schemas.microsoft.com/office/drawing/2014/main" id="{87D6FEEB-BAF1-4AAC-AAC2-51DAB90EAC0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40000" y="2772948"/>
            <a:ext cx="540000" cy="540000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r>
              <a:rPr lang="en-AU" noProof="0"/>
              <a:t>Icon</a:t>
            </a:r>
          </a:p>
        </p:txBody>
      </p:sp>
      <p:sp>
        <p:nvSpPr>
          <p:cNvPr id="34" name="Picture Placeholder 2">
            <a:extLst>
              <a:ext uri="{FF2B5EF4-FFF2-40B4-BE49-F238E27FC236}">
                <a16:creationId xmlns:a16="http://schemas.microsoft.com/office/drawing/2014/main" id="{6DF1720F-F6E1-4701-BC48-D168DEDEC6B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40000" y="4841850"/>
            <a:ext cx="540000" cy="540000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r>
              <a:rPr lang="en-AU" noProof="0" dirty="0"/>
              <a:t>Icon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EFFFF6B-300C-4399-9C1E-291644E4B73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40000" y="769451"/>
            <a:ext cx="2376487" cy="38735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2400">
                <a:solidFill>
                  <a:schemeClr val="tx2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AU" noProof="0" dirty="0"/>
              <a:t>Title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686BB59F-3DEB-4D4D-BF54-1A737C29219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40000" y="1156008"/>
            <a:ext cx="2376487" cy="313918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90000"/>
              </a:lnSpc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AU" noProof="0" dirty="0"/>
              <a:t>Sub title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D36ABD60-7CC8-4752-9380-6CE45232D1A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440000" y="2844857"/>
            <a:ext cx="2376487" cy="38735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2400">
                <a:solidFill>
                  <a:srgbClr val="2C71B5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AU" noProof="0" dirty="0"/>
              <a:t>Title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214F44A2-7912-43A3-BB09-5AC938689DC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440000" y="3231414"/>
            <a:ext cx="2376487" cy="313918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90000"/>
              </a:lnSpc>
              <a:defRPr sz="1600">
                <a:solidFill>
                  <a:srgbClr val="2C71B5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AU" noProof="0" dirty="0"/>
              <a:t>Sub title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59A0366D-9852-453C-A651-D70B42BA535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440000" y="4913858"/>
            <a:ext cx="2376487" cy="38735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2400">
                <a:solidFill>
                  <a:schemeClr val="accent6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AU" noProof="0" dirty="0"/>
              <a:t>Title</a:t>
            </a:r>
          </a:p>
        </p:txBody>
      </p:sp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54273100-1030-4283-AD9F-E21BC7EF41A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440000" y="5300415"/>
            <a:ext cx="2376487" cy="313918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90000"/>
              </a:lnSpc>
              <a:defRPr sz="1600">
                <a:solidFill>
                  <a:schemeClr val="accent6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AU" noProof="0" dirty="0"/>
              <a:t>Sub title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5361D9FD-8596-4276-B9BB-90F82234328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52669" y="766242"/>
            <a:ext cx="4466107" cy="1220833"/>
          </a:xfrm>
          <a:prstGeom prst="rect">
            <a:avLst/>
          </a:prstGeom>
        </p:spPr>
        <p:txBody>
          <a:bodyPr anchor="t">
            <a:spAutoFit/>
          </a:bodyPr>
          <a:lstStyle>
            <a:lvl1pPr>
              <a:defRPr sz="120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buClrTx/>
              <a:defRPr sz="120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buClrTx/>
              <a:defRPr sz="120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buClrTx/>
              <a:defRPr sz="120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buClrTx/>
              <a:defRPr sz="120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AU" noProof="0" dirty="0"/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A69B8AF3-1E09-4B0D-B538-5188AAE0DFA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52669" y="2841139"/>
            <a:ext cx="4466107" cy="1220833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>
              <a:defRPr sz="120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buClrTx/>
              <a:defRPr sz="120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buClrTx/>
              <a:defRPr sz="120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buClrTx/>
              <a:defRPr sz="120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buClrTx/>
              <a:defRPr sz="120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AU" noProof="0" dirty="0"/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F2B74739-E35F-478A-BC9D-502A47B5CA0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952669" y="4910169"/>
            <a:ext cx="4466107" cy="1220833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>
              <a:defRPr sz="120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buClrTx/>
              <a:defRPr sz="120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buClrTx/>
              <a:defRPr sz="120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buClrTx/>
              <a:defRPr sz="120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buClrTx/>
              <a:defRPr sz="120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229604342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key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A87EC17-4A65-4FD7-8900-D013E50D1521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5339" cy="109703"/>
          </a:xfrm>
          <a:prstGeom prst="rect">
            <a:avLst/>
          </a:prstGeom>
        </p:spPr>
      </p:pic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74F684D2-317A-464C-929D-4EB0BCEE74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20428" y="1557338"/>
            <a:ext cx="8496622" cy="1439862"/>
          </a:xfrm>
        </p:spPr>
        <p:txBody>
          <a:bodyPr anchor="ctr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4060F9F4-219A-480A-825B-207F220DE29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20552" y="3284984"/>
            <a:ext cx="8496622" cy="1439862"/>
          </a:xfrm>
        </p:spPr>
        <p:txBody>
          <a:bodyPr anchor="ctr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EE05B31B-4E65-4C5E-B8D7-F331AF26A2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20874" y="5013176"/>
            <a:ext cx="8496622" cy="1439862"/>
          </a:xfrm>
        </p:spPr>
        <p:txBody>
          <a:bodyPr anchor="ctr"/>
          <a:lstStyle>
            <a:lvl5pP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C2E9599-AEAE-438D-AF2F-EA1793B2FF12}"/>
              </a:ext>
            </a:extLst>
          </p:cNvPr>
          <p:cNvSpPr/>
          <p:nvPr userDrawn="1"/>
        </p:nvSpPr>
        <p:spPr>
          <a:xfrm>
            <a:off x="0" y="109728"/>
            <a:ext cx="347303" cy="67498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9425A35-50E0-4413-8363-8E70B4DBABB4}"/>
              </a:ext>
            </a:extLst>
          </p:cNvPr>
          <p:cNvSpPr>
            <a:spLocks noChangeAspect="1"/>
          </p:cNvSpPr>
          <p:nvPr userDrawn="1"/>
        </p:nvSpPr>
        <p:spPr>
          <a:xfrm>
            <a:off x="200472" y="2133269"/>
            <a:ext cx="288000" cy="28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0D439F0-A87A-48EA-9A75-A90C68743E19}"/>
              </a:ext>
            </a:extLst>
          </p:cNvPr>
          <p:cNvSpPr>
            <a:spLocks noChangeAspect="1"/>
          </p:cNvSpPr>
          <p:nvPr userDrawn="1"/>
        </p:nvSpPr>
        <p:spPr>
          <a:xfrm>
            <a:off x="200472" y="3860915"/>
            <a:ext cx="288000" cy="28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8EE097C-6F65-40F2-8F19-0938CB9A3FFB}"/>
              </a:ext>
            </a:extLst>
          </p:cNvPr>
          <p:cNvSpPr>
            <a:spLocks noChangeAspect="1"/>
          </p:cNvSpPr>
          <p:nvPr userDrawn="1"/>
        </p:nvSpPr>
        <p:spPr>
          <a:xfrm>
            <a:off x="200472" y="5589107"/>
            <a:ext cx="288000" cy="28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034305-C1B1-4FAF-9832-4C3FD8B1F6A7}"/>
              </a:ext>
            </a:extLst>
          </p:cNvPr>
          <p:cNvSpPr txBox="1"/>
          <p:nvPr userDrawn="1"/>
        </p:nvSpPr>
        <p:spPr>
          <a:xfrm>
            <a:off x="8841432" y="6392361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E8856DA-B77A-4A94-8E84-45BF77D9376B}" type="slidenum">
              <a:rPr lang="en-AU" sz="1200" noProof="0" smtClean="0">
                <a:solidFill>
                  <a:schemeClr val="accent3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pPr algn="r"/>
              <a:t>‹#›</a:t>
            </a:fld>
            <a:endParaRPr lang="en-AU" sz="1200" noProof="0" dirty="0">
              <a:solidFill>
                <a:schemeClr val="accent3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5DACC76D-60C0-44E1-A647-551C291F0E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0428" y="504000"/>
            <a:ext cx="8439572" cy="504056"/>
          </a:xfrm>
        </p:spPr>
        <p:txBody>
          <a:bodyPr anchor="ctr" anchorCtr="0"/>
          <a:lstStyle>
            <a:lvl1pPr marL="0" marR="0" indent="0" algn="l" defTabSz="91434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pPr lvl="0"/>
            <a:r>
              <a:rPr lang="en-AU" noProof="0" dirty="0"/>
              <a:t>Governing thought</a:t>
            </a:r>
          </a:p>
        </p:txBody>
      </p:sp>
    </p:spTree>
    <p:extLst>
      <p:ext uri="{BB962C8B-B14F-4D97-AF65-F5344CB8AC3E}">
        <p14:creationId xmlns:p14="http://schemas.microsoft.com/office/powerpoint/2010/main" val="317293822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Key points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D8F56AEA-2680-41BC-A24F-A2F4015A0202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5339" cy="109703"/>
          </a:xfrm>
          <a:prstGeom prst="rect">
            <a:avLst/>
          </a:prstGeom>
        </p:spPr>
      </p:pic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224A01E3-5202-4800-9E62-94216F5D21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20428" y="1557338"/>
            <a:ext cx="8496622" cy="1008112"/>
          </a:xfrm>
        </p:spPr>
        <p:txBody>
          <a:bodyPr anchor="ctr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645E0AE5-20EF-4D65-A28A-1A29E280DB0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20552" y="2780928"/>
            <a:ext cx="8496622" cy="1008112"/>
          </a:xfrm>
        </p:spPr>
        <p:txBody>
          <a:bodyPr anchor="ctr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7971EF7C-A018-4FE0-B481-DB839E1764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20552" y="4006144"/>
            <a:ext cx="8496622" cy="1008112"/>
          </a:xfrm>
        </p:spPr>
        <p:txBody>
          <a:bodyPr anchor="ctr"/>
          <a:lstStyle>
            <a:lvl5pP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8004A58-2700-4CF6-9FEE-AF931B03C075}"/>
              </a:ext>
            </a:extLst>
          </p:cNvPr>
          <p:cNvSpPr/>
          <p:nvPr userDrawn="1"/>
        </p:nvSpPr>
        <p:spPr>
          <a:xfrm>
            <a:off x="0" y="109728"/>
            <a:ext cx="347303" cy="67498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60BF433-C45A-4B69-9846-9A9F707B43DC}"/>
              </a:ext>
            </a:extLst>
          </p:cNvPr>
          <p:cNvSpPr>
            <a:spLocks noChangeAspect="1"/>
          </p:cNvSpPr>
          <p:nvPr userDrawn="1"/>
        </p:nvSpPr>
        <p:spPr>
          <a:xfrm>
            <a:off x="198855" y="1917394"/>
            <a:ext cx="288000" cy="28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4E894BC-C80E-4FBF-883F-F67081E9D625}"/>
              </a:ext>
            </a:extLst>
          </p:cNvPr>
          <p:cNvSpPr>
            <a:spLocks noChangeAspect="1"/>
          </p:cNvSpPr>
          <p:nvPr userDrawn="1"/>
        </p:nvSpPr>
        <p:spPr>
          <a:xfrm>
            <a:off x="198855" y="3140984"/>
            <a:ext cx="288000" cy="28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FA519AC-80A1-4FD9-BA0F-7FE10218DA00}"/>
              </a:ext>
            </a:extLst>
          </p:cNvPr>
          <p:cNvSpPr>
            <a:spLocks noChangeAspect="1"/>
          </p:cNvSpPr>
          <p:nvPr userDrawn="1"/>
        </p:nvSpPr>
        <p:spPr>
          <a:xfrm>
            <a:off x="198855" y="5589256"/>
            <a:ext cx="288000" cy="28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DA5F77-BE54-4F3B-AFC7-B846ACF1F7D0}"/>
              </a:ext>
            </a:extLst>
          </p:cNvPr>
          <p:cNvSpPr txBox="1"/>
          <p:nvPr userDrawn="1"/>
        </p:nvSpPr>
        <p:spPr>
          <a:xfrm>
            <a:off x="8841432" y="6392361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E8856DA-B77A-4A94-8E84-45BF77D9376B}" type="slidenum">
              <a:rPr lang="en-AU" sz="1200" noProof="0" smtClean="0">
                <a:solidFill>
                  <a:schemeClr val="accent3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pPr algn="r"/>
              <a:t>‹#›</a:t>
            </a:fld>
            <a:endParaRPr lang="en-AU" sz="1200" noProof="0" dirty="0">
              <a:solidFill>
                <a:schemeClr val="accent3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B42825F1-E592-41D4-82DD-FB879D42AF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20552" y="5229200"/>
            <a:ext cx="8496622" cy="1008112"/>
          </a:xfrm>
        </p:spPr>
        <p:txBody>
          <a:bodyPr anchor="ctr"/>
          <a:lstStyle>
            <a:lvl5pP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E46D541-8739-4184-AB1E-45FDC0878610}"/>
              </a:ext>
            </a:extLst>
          </p:cNvPr>
          <p:cNvSpPr>
            <a:spLocks noChangeAspect="1"/>
          </p:cNvSpPr>
          <p:nvPr userDrawn="1"/>
        </p:nvSpPr>
        <p:spPr>
          <a:xfrm>
            <a:off x="198855" y="4366200"/>
            <a:ext cx="288000" cy="28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2CF15270-E7C7-46CD-AA89-3F33A6F3E0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0428" y="504000"/>
            <a:ext cx="8439572" cy="504056"/>
          </a:xfrm>
        </p:spPr>
        <p:txBody>
          <a:bodyPr anchor="ctr" anchorCtr="0"/>
          <a:lstStyle>
            <a:lvl1pPr marL="0" marR="0" indent="0" algn="l" defTabSz="91434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pPr lvl="0"/>
            <a:r>
              <a:rPr lang="en-AU" noProof="0" dirty="0"/>
              <a:t>Governing thought</a:t>
            </a:r>
          </a:p>
        </p:txBody>
      </p:sp>
    </p:spTree>
    <p:extLst>
      <p:ext uri="{BB962C8B-B14F-4D97-AF65-F5344CB8AC3E}">
        <p14:creationId xmlns:p14="http://schemas.microsoft.com/office/powerpoint/2010/main" val="1821456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9581259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7A2CA614-EB5B-4B1E-83E4-67DF548CDF1A}"/>
              </a:ext>
            </a:extLst>
          </p:cNvPr>
          <p:cNvSpPr/>
          <p:nvPr userDrawn="1"/>
        </p:nvSpPr>
        <p:spPr>
          <a:xfrm>
            <a:off x="0" y="1368000"/>
            <a:ext cx="9907200" cy="49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85A1FD9-93B3-41D0-B05D-86A0AB625FA0}"/>
              </a:ext>
            </a:extLst>
          </p:cNvPr>
          <p:cNvPicPr>
            <a:picLocks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5339" cy="10970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98F5FAE-6822-47F9-A076-F53FAD8D50D3}"/>
              </a:ext>
            </a:extLst>
          </p:cNvPr>
          <p:cNvSpPr txBox="1"/>
          <p:nvPr userDrawn="1"/>
        </p:nvSpPr>
        <p:spPr>
          <a:xfrm>
            <a:off x="8841432" y="6392361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E8856DA-B77A-4A94-8E84-45BF77D9376B}" type="slidenum">
              <a:rPr lang="en-AU" sz="1200" noProof="0" smtClean="0">
                <a:solidFill>
                  <a:schemeClr val="accent3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pPr algn="r"/>
              <a:t>‹#›</a:t>
            </a:fld>
            <a:endParaRPr lang="en-AU" sz="1200" noProof="0" dirty="0">
              <a:solidFill>
                <a:schemeClr val="accent3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64BE7D6B-D57C-43F5-8EF3-571D23354B3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40000" y="1620000"/>
            <a:ext cx="8801345" cy="4392488"/>
          </a:xfrm>
        </p:spPr>
        <p:txBody>
          <a:bodyPr/>
          <a:lstStyle>
            <a:lvl1pPr marL="252000" marR="0" indent="-252000" algn="l" defTabSz="914349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bg2"/>
                </a:solidFill>
              </a:defRPr>
            </a:lvl1pPr>
            <a:lvl2pPr marL="432000" indent="-252000"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400">
                <a:solidFill>
                  <a:schemeClr val="bg2"/>
                </a:solidFill>
              </a:defRPr>
            </a:lvl2pPr>
            <a:lvl3pPr marL="684000" indent="-324000"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400">
                <a:solidFill>
                  <a:schemeClr val="bg2"/>
                </a:solidFill>
              </a:defRPr>
            </a:lvl3pPr>
            <a:lvl4pPr marL="809955" indent="0">
              <a:buClr>
                <a:schemeClr val="accent4"/>
              </a:buClr>
              <a:buFont typeface="+mj-lt"/>
              <a:buNone/>
              <a:defRPr/>
            </a:lvl4pPr>
          </a:lstStyle>
          <a:p>
            <a:pPr lvl="0"/>
            <a:r>
              <a:rPr lang="en-AU" noProof="0" dirty="0"/>
              <a:t>Insert table of contents</a:t>
            </a:r>
          </a:p>
          <a:p>
            <a:pPr lvl="1"/>
            <a:r>
              <a:rPr lang="en-AU" noProof="0" dirty="0"/>
              <a:t>Second line</a:t>
            </a:r>
          </a:p>
          <a:p>
            <a:pPr lvl="2"/>
            <a:r>
              <a:rPr lang="en-AU" noProof="0" dirty="0"/>
              <a:t>Third line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91F433-57AD-46D7-B429-1E61DB5CB6F2}"/>
              </a:ext>
            </a:extLst>
          </p:cNvPr>
          <p:cNvSpPr txBox="1"/>
          <p:nvPr userDrawn="1"/>
        </p:nvSpPr>
        <p:spPr>
          <a:xfrm>
            <a:off x="540000" y="504000"/>
            <a:ext cx="8784976" cy="482313"/>
          </a:xfrm>
          <a:prstGeom prst="rect">
            <a:avLst/>
          </a:prstGeom>
          <a:noFill/>
        </p:spPr>
        <p:txBody>
          <a:bodyPr wrap="square" lIns="0" tIns="46800" rIns="0" bIns="46800" rtlCol="0" anchor="ctr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2800" noProof="0" dirty="0">
                <a:solidFill>
                  <a:schemeClr val="bg2"/>
                </a:solidFill>
                <a:latin typeface="+mj-lt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311454404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key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A259CF1-8DE6-419D-A851-602934332D4E}"/>
              </a:ext>
            </a:extLst>
          </p:cNvPr>
          <p:cNvSpPr/>
          <p:nvPr userDrawn="1"/>
        </p:nvSpPr>
        <p:spPr>
          <a:xfrm>
            <a:off x="0" y="1728000"/>
            <a:ext cx="9906000" cy="457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D9E7EC1-8B6B-4BAD-814D-FC82FA14590D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5339" cy="109703"/>
          </a:xfrm>
          <a:prstGeom prst="rect">
            <a:avLst/>
          </a:prstGeom>
        </p:spPr>
      </p:pic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D75F673E-B7E6-4266-B849-35898D56521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26703" y="2096283"/>
            <a:ext cx="8245898" cy="721854"/>
          </a:xfrm>
          <a:noFill/>
        </p:spPr>
        <p:txBody>
          <a:bodyPr lIns="252000" tIns="180000" rIns="252000" bIns="180000" anchor="ctr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E143B78E-0647-4EC6-BA34-975B252AC5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26655" y="3124678"/>
            <a:ext cx="8245122" cy="721854"/>
          </a:xfrm>
          <a:noFill/>
        </p:spPr>
        <p:txBody>
          <a:bodyPr lIns="252000" tIns="180000" rIns="252000" bIns="180000" anchor="ctr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D4A70A85-BC51-4749-8881-EF1FA352599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126800" y="4153073"/>
            <a:ext cx="8244977" cy="721854"/>
          </a:xfrm>
          <a:noFill/>
        </p:spPr>
        <p:txBody>
          <a:bodyPr lIns="252000" tIns="180000" rIns="252000" bIns="180000" anchor="ctr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01FC394-78B6-4F24-8B16-A6E14EE02598}"/>
              </a:ext>
            </a:extLst>
          </p:cNvPr>
          <p:cNvSpPr/>
          <p:nvPr userDrawn="1"/>
        </p:nvSpPr>
        <p:spPr>
          <a:xfrm>
            <a:off x="531591" y="1728000"/>
            <a:ext cx="36000" cy="4571999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3"/>
              </a:gs>
              <a:gs pos="100000">
                <a:schemeClr val="accent4"/>
              </a:gs>
            </a:gsLst>
            <a:lin ang="5400000" scaled="1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8A352A7-3580-4165-A330-3C7AE59898E7}"/>
              </a:ext>
            </a:extLst>
          </p:cNvPr>
          <p:cNvSpPr/>
          <p:nvPr userDrawn="1"/>
        </p:nvSpPr>
        <p:spPr>
          <a:xfrm>
            <a:off x="435291" y="2342910"/>
            <a:ext cx="228600" cy="228600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709EE1A-C40E-4150-8218-DFF0C70EE8A7}"/>
              </a:ext>
            </a:extLst>
          </p:cNvPr>
          <p:cNvSpPr/>
          <p:nvPr userDrawn="1"/>
        </p:nvSpPr>
        <p:spPr>
          <a:xfrm>
            <a:off x="435291" y="3371305"/>
            <a:ext cx="228600" cy="228600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10C6AEC-9C3C-456E-B44E-8C502D770FF2}"/>
              </a:ext>
            </a:extLst>
          </p:cNvPr>
          <p:cNvSpPr/>
          <p:nvPr userDrawn="1"/>
        </p:nvSpPr>
        <p:spPr>
          <a:xfrm>
            <a:off x="435291" y="4399700"/>
            <a:ext cx="228600" cy="228600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981358E6-713F-47DA-972E-94B30543416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26800" y="5181469"/>
            <a:ext cx="8244977" cy="721854"/>
          </a:xfrm>
          <a:noFill/>
        </p:spPr>
        <p:txBody>
          <a:bodyPr lIns="252000" tIns="180000" rIns="252000" bIns="180000" anchor="ctr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E2789C5-085E-41BB-AD21-1B9EE6EF27BD}"/>
              </a:ext>
            </a:extLst>
          </p:cNvPr>
          <p:cNvSpPr/>
          <p:nvPr userDrawn="1"/>
        </p:nvSpPr>
        <p:spPr>
          <a:xfrm>
            <a:off x="435291" y="5428096"/>
            <a:ext cx="228600" cy="228600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7C6599A-4B40-4AAA-98E7-02FC849F1C3E}"/>
              </a:ext>
            </a:extLst>
          </p:cNvPr>
          <p:cNvSpPr txBox="1"/>
          <p:nvPr userDrawn="1"/>
        </p:nvSpPr>
        <p:spPr>
          <a:xfrm>
            <a:off x="8841432" y="6392361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E8856DA-B77A-4A94-8E84-45BF77D9376B}" type="slidenum">
              <a:rPr lang="en-AU" sz="1200" noProof="0" smtClean="0">
                <a:solidFill>
                  <a:schemeClr val="accent3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pPr algn="r"/>
              <a:t>‹#›</a:t>
            </a:fld>
            <a:endParaRPr lang="en-AU" sz="1200" noProof="0" dirty="0">
              <a:solidFill>
                <a:schemeClr val="accent3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0169D496-B774-45E0-A319-C551F81128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504000"/>
            <a:ext cx="8820000" cy="504056"/>
          </a:xfrm>
        </p:spPr>
        <p:txBody>
          <a:bodyPr anchor="ctr" anchorCtr="0"/>
          <a:lstStyle>
            <a:lvl1pPr marL="0" marR="0" indent="0" algn="l" defTabSz="91434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pPr lvl="0"/>
            <a:r>
              <a:rPr lang="en-AU" noProof="0" dirty="0"/>
              <a:t>Governing thought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9225A052-3B70-4C2C-9999-7E5099E0B8B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40000" y="1008000"/>
            <a:ext cx="8820000" cy="504056"/>
          </a:xfrm>
          <a:prstGeom prst="rect">
            <a:avLst/>
          </a:prstGeom>
        </p:spPr>
        <p:txBody>
          <a:bodyPr anchor="t"/>
          <a:lstStyle>
            <a:lvl1pPr>
              <a:lnSpc>
                <a:spcPct val="90000"/>
              </a:lnSpc>
              <a:defRPr sz="180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5pPr>
              <a:defRPr/>
            </a:lvl5pPr>
          </a:lstStyle>
          <a:p>
            <a:pPr lvl="0"/>
            <a:r>
              <a:rPr lang="en-AU" noProof="0" dirty="0"/>
              <a:t>Sub title</a:t>
            </a:r>
          </a:p>
        </p:txBody>
      </p:sp>
    </p:spTree>
    <p:extLst>
      <p:ext uri="{BB962C8B-B14F-4D97-AF65-F5344CB8AC3E}">
        <p14:creationId xmlns:p14="http://schemas.microsoft.com/office/powerpoint/2010/main" val="186917381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key points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04721DB-93BD-4B1A-B120-1A907EE221F7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5339" cy="10970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7568359-87FA-4CAE-AFD3-F4CFD06628DB}"/>
              </a:ext>
            </a:extLst>
          </p:cNvPr>
          <p:cNvSpPr txBox="1"/>
          <p:nvPr userDrawn="1"/>
        </p:nvSpPr>
        <p:spPr>
          <a:xfrm>
            <a:off x="8841432" y="6392361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E8856DA-B77A-4A94-8E84-45BF77D9376B}" type="slidenum">
              <a:rPr lang="en-AU" sz="1200" noProof="0" smtClean="0">
                <a:solidFill>
                  <a:schemeClr val="accent3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pPr algn="r"/>
              <a:t>‹#›</a:t>
            </a:fld>
            <a:endParaRPr lang="en-AU" sz="1200" noProof="0" dirty="0">
              <a:solidFill>
                <a:schemeClr val="accent3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B3D220C-62FB-4FDD-9F3B-89375878E3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504000"/>
            <a:ext cx="8820000" cy="504056"/>
          </a:xfrm>
        </p:spPr>
        <p:txBody>
          <a:bodyPr anchor="ctr" anchorCtr="0"/>
          <a:lstStyle>
            <a:lvl1pPr marL="0" marR="0" indent="0" algn="l" defTabSz="91434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pPr lvl="0"/>
            <a:r>
              <a:rPr lang="en-AU" noProof="0" dirty="0"/>
              <a:t>Governing thought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2A1B32-8FBA-45D1-B85B-B211A999F9DC}"/>
              </a:ext>
            </a:extLst>
          </p:cNvPr>
          <p:cNvSpPr/>
          <p:nvPr userDrawn="1"/>
        </p:nvSpPr>
        <p:spPr>
          <a:xfrm>
            <a:off x="0" y="1728000"/>
            <a:ext cx="9906000" cy="457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A3294515-F52B-4DC2-A0FD-84A56543EA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26703" y="2564904"/>
            <a:ext cx="8245898" cy="721854"/>
          </a:xfrm>
          <a:noFill/>
        </p:spPr>
        <p:txBody>
          <a:bodyPr lIns="252000" tIns="180000" rIns="252000" bIns="180000" anchor="ctr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A1744586-053B-4454-88A8-429318138C7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26655" y="3593299"/>
            <a:ext cx="8245122" cy="721854"/>
          </a:xfrm>
          <a:noFill/>
        </p:spPr>
        <p:txBody>
          <a:bodyPr lIns="252000" tIns="180000" rIns="252000" bIns="180000" anchor="ctr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A5F52FEC-9000-49E3-90B9-45C8B4D8DD8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126800" y="4621694"/>
            <a:ext cx="8244977" cy="721854"/>
          </a:xfrm>
          <a:noFill/>
        </p:spPr>
        <p:txBody>
          <a:bodyPr lIns="252000" tIns="180000" rIns="252000" bIns="180000" anchor="ctr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7BDE957-77DD-421F-B1E0-142302544B41}"/>
              </a:ext>
            </a:extLst>
          </p:cNvPr>
          <p:cNvSpPr/>
          <p:nvPr userDrawn="1"/>
        </p:nvSpPr>
        <p:spPr>
          <a:xfrm>
            <a:off x="531591" y="1728000"/>
            <a:ext cx="36000" cy="4571999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3"/>
              </a:gs>
              <a:gs pos="100000">
                <a:schemeClr val="accent4"/>
              </a:gs>
            </a:gsLst>
            <a:lin ang="5400000" scaled="1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58F4445-53A5-4B7D-B6BB-1A3CA124C516}"/>
              </a:ext>
            </a:extLst>
          </p:cNvPr>
          <p:cNvSpPr/>
          <p:nvPr userDrawn="1"/>
        </p:nvSpPr>
        <p:spPr>
          <a:xfrm>
            <a:off x="435291" y="2811531"/>
            <a:ext cx="228600" cy="228600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848E42D-CD71-442F-9247-EC184AE853BB}"/>
              </a:ext>
            </a:extLst>
          </p:cNvPr>
          <p:cNvSpPr/>
          <p:nvPr userDrawn="1"/>
        </p:nvSpPr>
        <p:spPr>
          <a:xfrm>
            <a:off x="435291" y="3839926"/>
            <a:ext cx="228600" cy="228600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46D1E42-8724-48A1-BDA2-818835E15B8D}"/>
              </a:ext>
            </a:extLst>
          </p:cNvPr>
          <p:cNvSpPr/>
          <p:nvPr userDrawn="1"/>
        </p:nvSpPr>
        <p:spPr>
          <a:xfrm>
            <a:off x="435291" y="4868321"/>
            <a:ext cx="228600" cy="228600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CEDA2A17-0F0D-4189-A06A-E2BE19C609A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40000" y="1008000"/>
            <a:ext cx="8820000" cy="504056"/>
          </a:xfrm>
          <a:prstGeom prst="rect">
            <a:avLst/>
          </a:prstGeom>
        </p:spPr>
        <p:txBody>
          <a:bodyPr anchor="t"/>
          <a:lstStyle>
            <a:lvl1pPr>
              <a:lnSpc>
                <a:spcPct val="90000"/>
              </a:lnSpc>
              <a:defRPr sz="180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5pPr>
              <a:defRPr/>
            </a:lvl5pPr>
          </a:lstStyle>
          <a:p>
            <a:pPr lvl="0"/>
            <a:r>
              <a:rPr lang="en-AU" noProof="0" dirty="0"/>
              <a:t>Sub title</a:t>
            </a:r>
          </a:p>
        </p:txBody>
      </p:sp>
    </p:spTree>
    <p:extLst>
      <p:ext uri="{BB962C8B-B14F-4D97-AF65-F5344CB8AC3E}">
        <p14:creationId xmlns:p14="http://schemas.microsoft.com/office/powerpoint/2010/main" val="216340777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panel small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469921D-6122-4EDD-9011-BBA3F0035A81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5339" cy="10970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C71BA52-B0E9-4CD7-896D-C88CB13057CD}"/>
              </a:ext>
            </a:extLst>
          </p:cNvPr>
          <p:cNvSpPr/>
          <p:nvPr userDrawn="1"/>
        </p:nvSpPr>
        <p:spPr>
          <a:xfrm>
            <a:off x="0" y="108000"/>
            <a:ext cx="2292080" cy="674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D9168C06-0190-42B6-B34C-EAEC3F24219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648744" y="1412776"/>
            <a:ext cx="6768876" cy="453650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AC1293A5-5F56-4885-9B7F-FD9816A6A8E4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87999" y="548680"/>
            <a:ext cx="1692000" cy="5688632"/>
          </a:xfrm>
        </p:spPr>
        <p:txBody>
          <a:bodyPr anchor="ctr"/>
          <a:lstStyle>
            <a:lvl1pPr>
              <a:defRPr sz="140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buClr>
                <a:schemeClr val="bg2"/>
              </a:buClr>
              <a:defRPr sz="140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buClr>
                <a:schemeClr val="bg2"/>
              </a:buClr>
              <a:defRPr sz="140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42C2FAFE-4371-4A82-A85F-8184CE4AFF9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660300" y="6021288"/>
            <a:ext cx="6685313" cy="287214"/>
          </a:xfrm>
        </p:spPr>
        <p:txBody>
          <a:bodyPr anchor="ctr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AU" noProof="0" dirty="0"/>
              <a:t>Source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FB3395-5E24-40B9-B61A-06F6E3CDAF0B}"/>
              </a:ext>
            </a:extLst>
          </p:cNvPr>
          <p:cNvSpPr txBox="1"/>
          <p:nvPr userDrawn="1"/>
        </p:nvSpPr>
        <p:spPr>
          <a:xfrm>
            <a:off x="8841432" y="6392361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E8856DA-B77A-4A94-8E84-45BF77D9376B}" type="slidenum">
              <a:rPr lang="en-AU" sz="1200" noProof="0" smtClean="0">
                <a:solidFill>
                  <a:schemeClr val="accent3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pPr algn="r"/>
              <a:t>‹#›</a:t>
            </a:fld>
            <a:endParaRPr lang="en-AU" sz="1200" noProof="0" dirty="0">
              <a:solidFill>
                <a:schemeClr val="accent3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52C9C52-4C59-42B0-8353-13240C7CC2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49600" y="504000"/>
            <a:ext cx="6711256" cy="504056"/>
          </a:xfrm>
        </p:spPr>
        <p:txBody>
          <a:bodyPr anchor="ctr" anchorCtr="0"/>
          <a:lstStyle>
            <a:lvl1pPr marL="0" marR="0" indent="0" algn="l" defTabSz="91434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pPr lvl="0"/>
            <a:r>
              <a:rPr lang="en-AU" noProof="0" dirty="0"/>
              <a:t>Governing thought</a:t>
            </a:r>
          </a:p>
        </p:txBody>
      </p:sp>
    </p:spTree>
    <p:extLst>
      <p:ext uri="{BB962C8B-B14F-4D97-AF65-F5344CB8AC3E}">
        <p14:creationId xmlns:p14="http://schemas.microsoft.com/office/powerpoint/2010/main" val="241061651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panel small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AB742F3-2579-448E-86D9-3B34982464B4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5339" cy="10970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4E72E45-16EC-43A9-A8AF-216F2AD023FA}"/>
              </a:ext>
            </a:extLst>
          </p:cNvPr>
          <p:cNvSpPr/>
          <p:nvPr userDrawn="1"/>
        </p:nvSpPr>
        <p:spPr>
          <a:xfrm>
            <a:off x="-3376" y="108000"/>
            <a:ext cx="2292080" cy="674829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3D2D8FC7-E870-4886-8185-B2A8EAE293C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648744" y="1412776"/>
            <a:ext cx="6768876" cy="453650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DED8396A-C5AC-45AE-98CD-594027AE82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88000" y="548680"/>
            <a:ext cx="1692000" cy="5688632"/>
          </a:xfrm>
        </p:spPr>
        <p:txBody>
          <a:bodyPr anchor="ctr"/>
          <a:lstStyle>
            <a:lvl1pPr>
              <a:defRPr sz="14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2599866-8741-416B-BA66-608A263DFD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660300" y="6021288"/>
            <a:ext cx="6685313" cy="287214"/>
          </a:xfrm>
        </p:spPr>
        <p:txBody>
          <a:bodyPr anchor="ctr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AU" noProof="0" dirty="0"/>
              <a:t>Source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757E42-A227-43A6-A815-BE507BEA64FB}"/>
              </a:ext>
            </a:extLst>
          </p:cNvPr>
          <p:cNvSpPr txBox="1"/>
          <p:nvPr userDrawn="1"/>
        </p:nvSpPr>
        <p:spPr>
          <a:xfrm>
            <a:off x="8841432" y="6392361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E8856DA-B77A-4A94-8E84-45BF77D9376B}" type="slidenum">
              <a:rPr lang="en-AU" sz="1200" noProof="0" smtClean="0">
                <a:solidFill>
                  <a:schemeClr val="accent3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pPr algn="r"/>
              <a:t>‹#›</a:t>
            </a:fld>
            <a:endParaRPr lang="en-AU" sz="1200" noProof="0" dirty="0">
              <a:solidFill>
                <a:schemeClr val="accent3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9F7E6E81-F53C-47F4-8E27-FB21696002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49600" y="504000"/>
            <a:ext cx="6711256" cy="504056"/>
          </a:xfrm>
        </p:spPr>
        <p:txBody>
          <a:bodyPr anchor="ctr" anchorCtr="0"/>
          <a:lstStyle>
            <a:lvl1pPr marL="0" marR="0" indent="0" algn="l" defTabSz="91434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pPr lvl="0"/>
            <a:r>
              <a:rPr lang="en-AU" noProof="0" dirty="0"/>
              <a:t>Governing thought</a:t>
            </a:r>
          </a:p>
        </p:txBody>
      </p:sp>
    </p:spTree>
    <p:extLst>
      <p:ext uri="{BB962C8B-B14F-4D97-AF65-F5344CB8AC3E}">
        <p14:creationId xmlns:p14="http://schemas.microsoft.com/office/powerpoint/2010/main" val="61581067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panel small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1AAFE9D-E1FE-4E72-A490-717799F45CFD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5339" cy="10970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BB7DD8B-26A1-412D-8DE0-F86A2FE8FD15}"/>
              </a:ext>
            </a:extLst>
          </p:cNvPr>
          <p:cNvSpPr/>
          <p:nvPr userDrawn="1"/>
        </p:nvSpPr>
        <p:spPr>
          <a:xfrm>
            <a:off x="7618543" y="108000"/>
            <a:ext cx="2292080" cy="674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E8B2E7D-9704-4932-A8D4-A2B9EBDBAFE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60388" y="1412776"/>
            <a:ext cx="6732000" cy="453650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BFE4EAFA-7A1F-4F40-A096-864AEF2CEA9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20000" y="562159"/>
            <a:ext cx="1692000" cy="5688632"/>
          </a:xfrm>
        </p:spPr>
        <p:txBody>
          <a:bodyPr anchor="ctr"/>
          <a:lstStyle>
            <a:lvl1pPr>
              <a:defRPr sz="140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buClr>
                <a:schemeClr val="bg2"/>
              </a:buClr>
              <a:defRPr sz="140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buClr>
                <a:schemeClr val="bg2"/>
              </a:buClr>
              <a:defRPr sz="140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2ECD713-105D-4207-BCA1-4133B1F8F51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71944" y="6021288"/>
            <a:ext cx="6685313" cy="287214"/>
          </a:xfrm>
        </p:spPr>
        <p:txBody>
          <a:bodyPr anchor="ctr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AU" noProof="0" dirty="0"/>
              <a:t>Source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AD7DC2-2226-4FD3-942C-0234114A1A2F}"/>
              </a:ext>
            </a:extLst>
          </p:cNvPr>
          <p:cNvSpPr txBox="1"/>
          <p:nvPr userDrawn="1"/>
        </p:nvSpPr>
        <p:spPr>
          <a:xfrm>
            <a:off x="8841432" y="6392361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E8856DA-B77A-4A94-8E84-45BF77D9376B}" type="slidenum">
              <a:rPr lang="en-AU" sz="1200" noProof="0" smtClean="0">
                <a:solidFill>
                  <a:schemeClr val="accent3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pPr algn="r"/>
              <a:t>‹#›</a:t>
            </a:fld>
            <a:endParaRPr lang="en-AU" sz="1200" noProof="0" dirty="0">
              <a:solidFill>
                <a:schemeClr val="accent3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4D71E79-3B84-4690-A10C-A076EF47BA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504000"/>
            <a:ext cx="6732000" cy="504056"/>
          </a:xfrm>
        </p:spPr>
        <p:txBody>
          <a:bodyPr anchor="ctr" anchorCtr="0"/>
          <a:lstStyle>
            <a:lvl1pPr marL="0" marR="0" indent="0" algn="l" defTabSz="91434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pPr lvl="0"/>
            <a:r>
              <a:rPr lang="en-AU" noProof="0" dirty="0"/>
              <a:t>Governing thought</a:t>
            </a:r>
          </a:p>
        </p:txBody>
      </p:sp>
    </p:spTree>
    <p:extLst>
      <p:ext uri="{BB962C8B-B14F-4D97-AF65-F5344CB8AC3E}">
        <p14:creationId xmlns:p14="http://schemas.microsoft.com/office/powerpoint/2010/main" val="181023164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panel small r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7A39B5B-A04E-494D-BD40-18047BCD0234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5339" cy="10970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D57A41F-064D-43C0-8C24-C76ADBE53052}"/>
              </a:ext>
            </a:extLst>
          </p:cNvPr>
          <p:cNvSpPr/>
          <p:nvPr userDrawn="1"/>
        </p:nvSpPr>
        <p:spPr>
          <a:xfrm>
            <a:off x="7613920" y="108000"/>
            <a:ext cx="2292080" cy="674829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AE160EAD-13DC-48CF-ACF2-AAD4B7ABA70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60388" y="1412776"/>
            <a:ext cx="6732000" cy="453650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62053CC5-8671-41AA-86E1-49BB66697FC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20000" y="562159"/>
            <a:ext cx="1692000" cy="5688632"/>
          </a:xfrm>
        </p:spPr>
        <p:txBody>
          <a:bodyPr anchor="ctr"/>
          <a:lstStyle>
            <a:lvl1pPr>
              <a:defRPr sz="14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96D169B-BD7C-46FB-B667-6C3BDCE5D06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71944" y="6021288"/>
            <a:ext cx="6685313" cy="287214"/>
          </a:xfrm>
        </p:spPr>
        <p:txBody>
          <a:bodyPr anchor="ctr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AU" noProof="0" dirty="0"/>
              <a:t>Source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A7D766-B516-4A9F-A94A-AD06C64C0B85}"/>
              </a:ext>
            </a:extLst>
          </p:cNvPr>
          <p:cNvSpPr txBox="1"/>
          <p:nvPr userDrawn="1"/>
        </p:nvSpPr>
        <p:spPr>
          <a:xfrm>
            <a:off x="8841432" y="6392361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E8856DA-B77A-4A94-8E84-45BF77D9376B}" type="slidenum">
              <a:rPr lang="en-AU" sz="1200" noProof="0" smtClean="0">
                <a:solidFill>
                  <a:schemeClr val="accent3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pPr algn="r"/>
              <a:t>‹#›</a:t>
            </a:fld>
            <a:endParaRPr lang="en-AU" sz="1200" noProof="0" dirty="0">
              <a:solidFill>
                <a:schemeClr val="accent3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CD8B251-1D02-47C1-90AA-AAD7B305D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504000"/>
            <a:ext cx="6732000" cy="504056"/>
          </a:xfrm>
        </p:spPr>
        <p:txBody>
          <a:bodyPr anchor="ctr" anchorCtr="0"/>
          <a:lstStyle>
            <a:lvl1pPr marL="0" marR="0" indent="0" algn="l" defTabSz="91434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pPr lvl="0"/>
            <a:r>
              <a:rPr lang="en-AU" noProof="0" dirty="0"/>
              <a:t>Governing thought</a:t>
            </a:r>
          </a:p>
        </p:txBody>
      </p:sp>
    </p:spTree>
    <p:extLst>
      <p:ext uri="{BB962C8B-B14F-4D97-AF65-F5344CB8AC3E}">
        <p14:creationId xmlns:p14="http://schemas.microsoft.com/office/powerpoint/2010/main" val="28532618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panel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6950D2C-9C6D-461D-A135-64A9FE447658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5339" cy="10970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5239133-99B3-4048-8D29-65C5E15F78CD}"/>
              </a:ext>
            </a:extLst>
          </p:cNvPr>
          <p:cNvSpPr/>
          <p:nvPr userDrawn="1"/>
        </p:nvSpPr>
        <p:spPr>
          <a:xfrm>
            <a:off x="-3376" y="108000"/>
            <a:ext cx="3270094" cy="674829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BB6EE19F-6938-47C4-AD2D-3A15117539F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636000" y="1412776"/>
            <a:ext cx="5760000" cy="453650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8528581F-007E-4FDE-9A0C-1E854A24B4A4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96000" y="548680"/>
            <a:ext cx="2448271" cy="5688632"/>
          </a:xfrm>
        </p:spPr>
        <p:txBody>
          <a:bodyPr anchor="ctr"/>
          <a:lstStyle>
            <a:lvl1pPr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buClr>
                <a:schemeClr val="bg1"/>
              </a:buClr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6A48245D-34BB-4C30-8FFF-1352DDC188C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636000" y="6021288"/>
            <a:ext cx="5760765" cy="287214"/>
          </a:xfrm>
        </p:spPr>
        <p:txBody>
          <a:bodyPr anchor="ctr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AU" noProof="0" dirty="0"/>
              <a:t>Source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C53D47-35E9-47C2-9B7A-2F5C8937AE0C}"/>
              </a:ext>
            </a:extLst>
          </p:cNvPr>
          <p:cNvSpPr txBox="1"/>
          <p:nvPr userDrawn="1"/>
        </p:nvSpPr>
        <p:spPr>
          <a:xfrm>
            <a:off x="8841432" y="6392361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E8856DA-B77A-4A94-8E84-45BF77D9376B}" type="slidenum">
              <a:rPr lang="en-AU" sz="1200" noProof="0" smtClean="0">
                <a:solidFill>
                  <a:schemeClr val="accent3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pPr algn="r"/>
              <a:t>‹#›</a:t>
            </a:fld>
            <a:endParaRPr lang="en-AU" sz="1200" noProof="0" dirty="0">
              <a:solidFill>
                <a:schemeClr val="accent3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47153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panel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5621FEA-6DFA-4D4A-A7F3-F5FDEDEF27CB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5339" cy="10970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B144E1F-0363-414A-8AF2-41E93C83EF19}"/>
              </a:ext>
            </a:extLst>
          </p:cNvPr>
          <p:cNvSpPr/>
          <p:nvPr userDrawn="1"/>
        </p:nvSpPr>
        <p:spPr>
          <a:xfrm>
            <a:off x="-3376" y="108000"/>
            <a:ext cx="3270094" cy="674829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CD6FC016-6FCA-4FA1-9E60-608DE9D7F04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1600610"/>
            <a:ext cx="2376264" cy="3700598"/>
          </a:xfrm>
        </p:spPr>
        <p:txBody>
          <a:bodyPr anchor="ctr"/>
          <a:lstStyle>
            <a:lvl1pPr algn="ctr">
              <a:defRPr sz="1800" i="0">
                <a:solidFill>
                  <a:schemeClr val="bg1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5pPr>
          </a:lstStyle>
          <a:p>
            <a:pPr lvl="0"/>
            <a:r>
              <a:rPr lang="en-AU" noProof="0" dirty="0"/>
              <a:t>Pull Quote</a:t>
            </a:r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A2B590F8-7704-4DB0-9D61-8BB7F632CAC6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43539" y="980728"/>
            <a:ext cx="422362" cy="339258"/>
          </a:xfrm>
          <a:custGeom>
            <a:avLst/>
            <a:gdLst>
              <a:gd name="T0" fmla="*/ 170 w 285"/>
              <a:gd name="T1" fmla="*/ 229 h 229"/>
              <a:gd name="T2" fmla="*/ 163 w 285"/>
              <a:gd name="T3" fmla="*/ 183 h 229"/>
              <a:gd name="T4" fmla="*/ 165 w 285"/>
              <a:gd name="T5" fmla="*/ 99 h 229"/>
              <a:gd name="T6" fmla="*/ 186 w 285"/>
              <a:gd name="T7" fmla="*/ 29 h 229"/>
              <a:gd name="T8" fmla="*/ 251 w 285"/>
              <a:gd name="T9" fmla="*/ 0 h 229"/>
              <a:gd name="T10" fmla="*/ 284 w 285"/>
              <a:gd name="T11" fmla="*/ 57 h 229"/>
              <a:gd name="T12" fmla="*/ 278 w 285"/>
              <a:gd name="T13" fmla="*/ 66 h 229"/>
              <a:gd name="T14" fmla="*/ 231 w 285"/>
              <a:gd name="T15" fmla="*/ 108 h 229"/>
              <a:gd name="T16" fmla="*/ 284 w 285"/>
              <a:gd name="T17" fmla="*/ 114 h 229"/>
              <a:gd name="T18" fmla="*/ 278 w 285"/>
              <a:gd name="T19" fmla="*/ 229 h 229"/>
              <a:gd name="T20" fmla="*/ 272 w 285"/>
              <a:gd name="T21" fmla="*/ 217 h 229"/>
              <a:gd name="T22" fmla="*/ 224 w 285"/>
              <a:gd name="T23" fmla="*/ 120 h 229"/>
              <a:gd name="T24" fmla="*/ 233 w 285"/>
              <a:gd name="T25" fmla="*/ 68 h 229"/>
              <a:gd name="T26" fmla="*/ 248 w 285"/>
              <a:gd name="T27" fmla="*/ 12 h 229"/>
              <a:gd name="T28" fmla="*/ 196 w 285"/>
              <a:gd name="T29" fmla="*/ 36 h 229"/>
              <a:gd name="T30" fmla="*/ 176 w 285"/>
              <a:gd name="T31" fmla="*/ 100 h 229"/>
              <a:gd name="T32" fmla="*/ 175 w 285"/>
              <a:gd name="T33" fmla="*/ 182 h 229"/>
              <a:gd name="T34" fmla="*/ 116 w 285"/>
              <a:gd name="T35" fmla="*/ 229 h 229"/>
              <a:gd name="T36" fmla="*/ 1 w 285"/>
              <a:gd name="T37" fmla="*/ 223 h 229"/>
              <a:gd name="T38" fmla="*/ 0 w 285"/>
              <a:gd name="T39" fmla="*/ 143 h 229"/>
              <a:gd name="T40" fmla="*/ 9 w 285"/>
              <a:gd name="T41" fmla="*/ 61 h 229"/>
              <a:gd name="T42" fmla="*/ 50 w 285"/>
              <a:gd name="T43" fmla="*/ 8 h 229"/>
              <a:gd name="T44" fmla="*/ 94 w 285"/>
              <a:gd name="T45" fmla="*/ 3 h 229"/>
              <a:gd name="T46" fmla="*/ 121 w 285"/>
              <a:gd name="T47" fmla="*/ 63 h 229"/>
              <a:gd name="T48" fmla="*/ 78 w 285"/>
              <a:gd name="T49" fmla="*/ 77 h 229"/>
              <a:gd name="T50" fmla="*/ 116 w 285"/>
              <a:gd name="T51" fmla="*/ 108 h 229"/>
              <a:gd name="T52" fmla="*/ 122 w 285"/>
              <a:gd name="T53" fmla="*/ 223 h 229"/>
              <a:gd name="T54" fmla="*/ 13 w 285"/>
              <a:gd name="T55" fmla="*/ 217 h 229"/>
              <a:gd name="T56" fmla="*/ 110 w 285"/>
              <a:gd name="T57" fmla="*/ 120 h 229"/>
              <a:gd name="T58" fmla="*/ 55 w 285"/>
              <a:gd name="T59" fmla="*/ 114 h 229"/>
              <a:gd name="T60" fmla="*/ 106 w 285"/>
              <a:gd name="T61" fmla="*/ 54 h 229"/>
              <a:gd name="T62" fmla="*/ 55 w 285"/>
              <a:gd name="T63" fmla="*/ 18 h 229"/>
              <a:gd name="T64" fmla="*/ 20 w 285"/>
              <a:gd name="T65" fmla="*/ 64 h 229"/>
              <a:gd name="T66" fmla="*/ 12 w 285"/>
              <a:gd name="T67" fmla="*/ 143 h 229"/>
              <a:gd name="T68" fmla="*/ 13 w 285"/>
              <a:gd name="T69" fmla="*/ 217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85" h="229">
                <a:moveTo>
                  <a:pt x="278" y="229"/>
                </a:moveTo>
                <a:cubicBezTo>
                  <a:pt x="170" y="229"/>
                  <a:pt x="170" y="229"/>
                  <a:pt x="170" y="229"/>
                </a:cubicBezTo>
                <a:cubicBezTo>
                  <a:pt x="167" y="229"/>
                  <a:pt x="164" y="226"/>
                  <a:pt x="164" y="223"/>
                </a:cubicBezTo>
                <a:cubicBezTo>
                  <a:pt x="164" y="214"/>
                  <a:pt x="164" y="201"/>
                  <a:pt x="163" y="183"/>
                </a:cubicBezTo>
                <a:cubicBezTo>
                  <a:pt x="163" y="143"/>
                  <a:pt x="163" y="143"/>
                  <a:pt x="163" y="143"/>
                </a:cubicBezTo>
                <a:cubicBezTo>
                  <a:pt x="163" y="126"/>
                  <a:pt x="163" y="112"/>
                  <a:pt x="165" y="99"/>
                </a:cubicBezTo>
                <a:cubicBezTo>
                  <a:pt x="165" y="88"/>
                  <a:pt x="167" y="77"/>
                  <a:pt x="171" y="62"/>
                </a:cubicBezTo>
                <a:cubicBezTo>
                  <a:pt x="174" y="49"/>
                  <a:pt x="179" y="38"/>
                  <a:pt x="186" y="29"/>
                </a:cubicBezTo>
                <a:cubicBezTo>
                  <a:pt x="192" y="20"/>
                  <a:pt x="201" y="13"/>
                  <a:pt x="213" y="8"/>
                </a:cubicBezTo>
                <a:cubicBezTo>
                  <a:pt x="224" y="3"/>
                  <a:pt x="237" y="0"/>
                  <a:pt x="251" y="0"/>
                </a:cubicBezTo>
                <a:cubicBezTo>
                  <a:pt x="254" y="0"/>
                  <a:pt x="256" y="1"/>
                  <a:pt x="257" y="3"/>
                </a:cubicBezTo>
                <a:cubicBezTo>
                  <a:pt x="284" y="57"/>
                  <a:pt x="284" y="57"/>
                  <a:pt x="284" y="57"/>
                </a:cubicBezTo>
                <a:cubicBezTo>
                  <a:pt x="285" y="59"/>
                  <a:pt x="285" y="61"/>
                  <a:pt x="283" y="63"/>
                </a:cubicBezTo>
                <a:cubicBezTo>
                  <a:pt x="282" y="65"/>
                  <a:pt x="280" y="66"/>
                  <a:pt x="278" y="66"/>
                </a:cubicBezTo>
                <a:cubicBezTo>
                  <a:pt x="261" y="66"/>
                  <a:pt x="249" y="70"/>
                  <a:pt x="241" y="77"/>
                </a:cubicBezTo>
                <a:cubicBezTo>
                  <a:pt x="235" y="83"/>
                  <a:pt x="231" y="94"/>
                  <a:pt x="231" y="108"/>
                </a:cubicBezTo>
                <a:cubicBezTo>
                  <a:pt x="278" y="108"/>
                  <a:pt x="278" y="108"/>
                  <a:pt x="278" y="108"/>
                </a:cubicBezTo>
                <a:cubicBezTo>
                  <a:pt x="282" y="108"/>
                  <a:pt x="284" y="111"/>
                  <a:pt x="284" y="114"/>
                </a:cubicBezTo>
                <a:cubicBezTo>
                  <a:pt x="284" y="223"/>
                  <a:pt x="284" y="223"/>
                  <a:pt x="284" y="223"/>
                </a:cubicBezTo>
                <a:cubicBezTo>
                  <a:pt x="284" y="226"/>
                  <a:pt x="282" y="229"/>
                  <a:pt x="278" y="229"/>
                </a:cubicBezTo>
                <a:close/>
                <a:moveTo>
                  <a:pt x="176" y="217"/>
                </a:moveTo>
                <a:cubicBezTo>
                  <a:pt x="272" y="217"/>
                  <a:pt x="272" y="217"/>
                  <a:pt x="272" y="217"/>
                </a:cubicBezTo>
                <a:cubicBezTo>
                  <a:pt x="272" y="120"/>
                  <a:pt x="272" y="120"/>
                  <a:pt x="272" y="120"/>
                </a:cubicBezTo>
                <a:cubicBezTo>
                  <a:pt x="224" y="120"/>
                  <a:pt x="224" y="120"/>
                  <a:pt x="224" y="120"/>
                </a:cubicBezTo>
                <a:cubicBezTo>
                  <a:pt x="221" y="120"/>
                  <a:pt x="218" y="118"/>
                  <a:pt x="218" y="114"/>
                </a:cubicBezTo>
                <a:cubicBezTo>
                  <a:pt x="218" y="94"/>
                  <a:pt x="223" y="78"/>
                  <a:pt x="233" y="68"/>
                </a:cubicBezTo>
                <a:cubicBezTo>
                  <a:pt x="241" y="60"/>
                  <a:pt x="253" y="56"/>
                  <a:pt x="269" y="54"/>
                </a:cubicBezTo>
                <a:cubicBezTo>
                  <a:pt x="248" y="12"/>
                  <a:pt x="248" y="12"/>
                  <a:pt x="248" y="12"/>
                </a:cubicBezTo>
                <a:cubicBezTo>
                  <a:pt x="236" y="12"/>
                  <a:pt x="226" y="15"/>
                  <a:pt x="218" y="18"/>
                </a:cubicBezTo>
                <a:cubicBezTo>
                  <a:pt x="208" y="23"/>
                  <a:pt x="201" y="29"/>
                  <a:pt x="196" y="36"/>
                </a:cubicBezTo>
                <a:cubicBezTo>
                  <a:pt x="190" y="44"/>
                  <a:pt x="185" y="54"/>
                  <a:pt x="183" y="64"/>
                </a:cubicBezTo>
                <a:cubicBezTo>
                  <a:pt x="179" y="79"/>
                  <a:pt x="177" y="90"/>
                  <a:pt x="176" y="100"/>
                </a:cubicBezTo>
                <a:cubicBezTo>
                  <a:pt x="175" y="112"/>
                  <a:pt x="175" y="126"/>
                  <a:pt x="175" y="143"/>
                </a:cubicBezTo>
                <a:cubicBezTo>
                  <a:pt x="175" y="182"/>
                  <a:pt x="175" y="182"/>
                  <a:pt x="175" y="182"/>
                </a:cubicBezTo>
                <a:cubicBezTo>
                  <a:pt x="176" y="197"/>
                  <a:pt x="176" y="208"/>
                  <a:pt x="176" y="217"/>
                </a:cubicBezTo>
                <a:close/>
                <a:moveTo>
                  <a:pt x="116" y="229"/>
                </a:moveTo>
                <a:cubicBezTo>
                  <a:pt x="7" y="229"/>
                  <a:pt x="7" y="229"/>
                  <a:pt x="7" y="229"/>
                </a:cubicBezTo>
                <a:cubicBezTo>
                  <a:pt x="4" y="229"/>
                  <a:pt x="1" y="226"/>
                  <a:pt x="1" y="223"/>
                </a:cubicBezTo>
                <a:cubicBezTo>
                  <a:pt x="1" y="214"/>
                  <a:pt x="1" y="201"/>
                  <a:pt x="1" y="183"/>
                </a:cubicBezTo>
                <a:cubicBezTo>
                  <a:pt x="0" y="165"/>
                  <a:pt x="0" y="151"/>
                  <a:pt x="0" y="143"/>
                </a:cubicBezTo>
                <a:cubicBezTo>
                  <a:pt x="0" y="126"/>
                  <a:pt x="1" y="112"/>
                  <a:pt x="1" y="99"/>
                </a:cubicBezTo>
                <a:cubicBezTo>
                  <a:pt x="3" y="84"/>
                  <a:pt x="5" y="72"/>
                  <a:pt x="9" y="61"/>
                </a:cubicBezTo>
                <a:cubicBezTo>
                  <a:pt x="12" y="48"/>
                  <a:pt x="17" y="37"/>
                  <a:pt x="23" y="29"/>
                </a:cubicBezTo>
                <a:cubicBezTo>
                  <a:pt x="31" y="20"/>
                  <a:pt x="39" y="13"/>
                  <a:pt x="50" y="8"/>
                </a:cubicBezTo>
                <a:cubicBezTo>
                  <a:pt x="61" y="2"/>
                  <a:pt x="75" y="0"/>
                  <a:pt x="89" y="0"/>
                </a:cubicBezTo>
                <a:cubicBezTo>
                  <a:pt x="91" y="0"/>
                  <a:pt x="93" y="1"/>
                  <a:pt x="94" y="3"/>
                </a:cubicBezTo>
                <a:cubicBezTo>
                  <a:pt x="121" y="57"/>
                  <a:pt x="121" y="57"/>
                  <a:pt x="121" y="57"/>
                </a:cubicBezTo>
                <a:cubicBezTo>
                  <a:pt x="122" y="59"/>
                  <a:pt x="122" y="61"/>
                  <a:pt x="121" y="63"/>
                </a:cubicBezTo>
                <a:cubicBezTo>
                  <a:pt x="120" y="65"/>
                  <a:pt x="118" y="66"/>
                  <a:pt x="116" y="66"/>
                </a:cubicBezTo>
                <a:cubicBezTo>
                  <a:pt x="99" y="66"/>
                  <a:pt x="86" y="70"/>
                  <a:pt x="78" y="77"/>
                </a:cubicBezTo>
                <a:cubicBezTo>
                  <a:pt x="72" y="83"/>
                  <a:pt x="68" y="94"/>
                  <a:pt x="68" y="108"/>
                </a:cubicBezTo>
                <a:cubicBezTo>
                  <a:pt x="116" y="108"/>
                  <a:pt x="116" y="108"/>
                  <a:pt x="116" y="108"/>
                </a:cubicBezTo>
                <a:cubicBezTo>
                  <a:pt x="119" y="108"/>
                  <a:pt x="122" y="111"/>
                  <a:pt x="122" y="114"/>
                </a:cubicBezTo>
                <a:cubicBezTo>
                  <a:pt x="122" y="223"/>
                  <a:pt x="122" y="223"/>
                  <a:pt x="122" y="223"/>
                </a:cubicBezTo>
                <a:cubicBezTo>
                  <a:pt x="122" y="226"/>
                  <a:pt x="119" y="229"/>
                  <a:pt x="116" y="229"/>
                </a:cubicBezTo>
                <a:close/>
                <a:moveTo>
                  <a:pt x="13" y="217"/>
                </a:moveTo>
                <a:cubicBezTo>
                  <a:pt x="110" y="217"/>
                  <a:pt x="110" y="217"/>
                  <a:pt x="110" y="217"/>
                </a:cubicBezTo>
                <a:cubicBezTo>
                  <a:pt x="110" y="120"/>
                  <a:pt x="110" y="120"/>
                  <a:pt x="110" y="120"/>
                </a:cubicBezTo>
                <a:cubicBezTo>
                  <a:pt x="61" y="120"/>
                  <a:pt x="61" y="120"/>
                  <a:pt x="61" y="120"/>
                </a:cubicBezTo>
                <a:cubicBezTo>
                  <a:pt x="58" y="120"/>
                  <a:pt x="55" y="118"/>
                  <a:pt x="55" y="114"/>
                </a:cubicBezTo>
                <a:cubicBezTo>
                  <a:pt x="55" y="94"/>
                  <a:pt x="60" y="78"/>
                  <a:pt x="70" y="68"/>
                </a:cubicBezTo>
                <a:cubicBezTo>
                  <a:pt x="78" y="60"/>
                  <a:pt x="90" y="56"/>
                  <a:pt x="106" y="54"/>
                </a:cubicBezTo>
                <a:cubicBezTo>
                  <a:pt x="85" y="12"/>
                  <a:pt x="85" y="12"/>
                  <a:pt x="85" y="12"/>
                </a:cubicBezTo>
                <a:cubicBezTo>
                  <a:pt x="74" y="12"/>
                  <a:pt x="64" y="15"/>
                  <a:pt x="55" y="18"/>
                </a:cubicBezTo>
                <a:cubicBezTo>
                  <a:pt x="46" y="23"/>
                  <a:pt x="39" y="28"/>
                  <a:pt x="33" y="36"/>
                </a:cubicBezTo>
                <a:cubicBezTo>
                  <a:pt x="28" y="43"/>
                  <a:pt x="23" y="52"/>
                  <a:pt x="20" y="64"/>
                </a:cubicBezTo>
                <a:cubicBezTo>
                  <a:pt x="17" y="75"/>
                  <a:pt x="15" y="86"/>
                  <a:pt x="13" y="100"/>
                </a:cubicBezTo>
                <a:cubicBezTo>
                  <a:pt x="13" y="113"/>
                  <a:pt x="12" y="126"/>
                  <a:pt x="12" y="143"/>
                </a:cubicBezTo>
                <a:cubicBezTo>
                  <a:pt x="12" y="151"/>
                  <a:pt x="12" y="164"/>
                  <a:pt x="13" y="182"/>
                </a:cubicBezTo>
                <a:cubicBezTo>
                  <a:pt x="13" y="197"/>
                  <a:pt x="13" y="208"/>
                  <a:pt x="13" y="21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50000">
                <a:schemeClr val="accent2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/>
            <a:endParaRPr lang="en-AU" noProof="0"/>
          </a:p>
        </p:txBody>
      </p:sp>
      <p:sp>
        <p:nvSpPr>
          <p:cNvPr id="18" name="Freeform 10">
            <a:extLst>
              <a:ext uri="{FF2B5EF4-FFF2-40B4-BE49-F238E27FC236}">
                <a16:creationId xmlns:a16="http://schemas.microsoft.com/office/drawing/2014/main" id="{4515E85C-58DF-4B35-A51A-18816F209405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 rot="10800000">
            <a:off x="2397441" y="5589240"/>
            <a:ext cx="422362" cy="339258"/>
          </a:xfrm>
          <a:custGeom>
            <a:avLst/>
            <a:gdLst>
              <a:gd name="T0" fmla="*/ 170 w 285"/>
              <a:gd name="T1" fmla="*/ 229 h 229"/>
              <a:gd name="T2" fmla="*/ 163 w 285"/>
              <a:gd name="T3" fmla="*/ 183 h 229"/>
              <a:gd name="T4" fmla="*/ 165 w 285"/>
              <a:gd name="T5" fmla="*/ 99 h 229"/>
              <a:gd name="T6" fmla="*/ 186 w 285"/>
              <a:gd name="T7" fmla="*/ 29 h 229"/>
              <a:gd name="T8" fmla="*/ 251 w 285"/>
              <a:gd name="T9" fmla="*/ 0 h 229"/>
              <a:gd name="T10" fmla="*/ 284 w 285"/>
              <a:gd name="T11" fmla="*/ 57 h 229"/>
              <a:gd name="T12" fmla="*/ 278 w 285"/>
              <a:gd name="T13" fmla="*/ 66 h 229"/>
              <a:gd name="T14" fmla="*/ 231 w 285"/>
              <a:gd name="T15" fmla="*/ 108 h 229"/>
              <a:gd name="T16" fmla="*/ 284 w 285"/>
              <a:gd name="T17" fmla="*/ 114 h 229"/>
              <a:gd name="T18" fmla="*/ 278 w 285"/>
              <a:gd name="T19" fmla="*/ 229 h 229"/>
              <a:gd name="T20" fmla="*/ 272 w 285"/>
              <a:gd name="T21" fmla="*/ 217 h 229"/>
              <a:gd name="T22" fmla="*/ 224 w 285"/>
              <a:gd name="T23" fmla="*/ 120 h 229"/>
              <a:gd name="T24" fmla="*/ 233 w 285"/>
              <a:gd name="T25" fmla="*/ 68 h 229"/>
              <a:gd name="T26" fmla="*/ 248 w 285"/>
              <a:gd name="T27" fmla="*/ 12 h 229"/>
              <a:gd name="T28" fmla="*/ 196 w 285"/>
              <a:gd name="T29" fmla="*/ 36 h 229"/>
              <a:gd name="T30" fmla="*/ 176 w 285"/>
              <a:gd name="T31" fmla="*/ 100 h 229"/>
              <a:gd name="T32" fmla="*/ 175 w 285"/>
              <a:gd name="T33" fmla="*/ 182 h 229"/>
              <a:gd name="T34" fmla="*/ 116 w 285"/>
              <a:gd name="T35" fmla="*/ 229 h 229"/>
              <a:gd name="T36" fmla="*/ 1 w 285"/>
              <a:gd name="T37" fmla="*/ 223 h 229"/>
              <a:gd name="T38" fmla="*/ 0 w 285"/>
              <a:gd name="T39" fmla="*/ 143 h 229"/>
              <a:gd name="T40" fmla="*/ 9 w 285"/>
              <a:gd name="T41" fmla="*/ 61 h 229"/>
              <a:gd name="T42" fmla="*/ 50 w 285"/>
              <a:gd name="T43" fmla="*/ 8 h 229"/>
              <a:gd name="T44" fmla="*/ 94 w 285"/>
              <a:gd name="T45" fmla="*/ 3 h 229"/>
              <a:gd name="T46" fmla="*/ 121 w 285"/>
              <a:gd name="T47" fmla="*/ 63 h 229"/>
              <a:gd name="T48" fmla="*/ 78 w 285"/>
              <a:gd name="T49" fmla="*/ 77 h 229"/>
              <a:gd name="T50" fmla="*/ 116 w 285"/>
              <a:gd name="T51" fmla="*/ 108 h 229"/>
              <a:gd name="T52" fmla="*/ 122 w 285"/>
              <a:gd name="T53" fmla="*/ 223 h 229"/>
              <a:gd name="T54" fmla="*/ 13 w 285"/>
              <a:gd name="T55" fmla="*/ 217 h 229"/>
              <a:gd name="T56" fmla="*/ 110 w 285"/>
              <a:gd name="T57" fmla="*/ 120 h 229"/>
              <a:gd name="T58" fmla="*/ 55 w 285"/>
              <a:gd name="T59" fmla="*/ 114 h 229"/>
              <a:gd name="T60" fmla="*/ 106 w 285"/>
              <a:gd name="T61" fmla="*/ 54 h 229"/>
              <a:gd name="T62" fmla="*/ 55 w 285"/>
              <a:gd name="T63" fmla="*/ 18 h 229"/>
              <a:gd name="T64" fmla="*/ 20 w 285"/>
              <a:gd name="T65" fmla="*/ 64 h 229"/>
              <a:gd name="T66" fmla="*/ 12 w 285"/>
              <a:gd name="T67" fmla="*/ 143 h 229"/>
              <a:gd name="T68" fmla="*/ 13 w 285"/>
              <a:gd name="T69" fmla="*/ 217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85" h="229">
                <a:moveTo>
                  <a:pt x="278" y="229"/>
                </a:moveTo>
                <a:cubicBezTo>
                  <a:pt x="170" y="229"/>
                  <a:pt x="170" y="229"/>
                  <a:pt x="170" y="229"/>
                </a:cubicBezTo>
                <a:cubicBezTo>
                  <a:pt x="167" y="229"/>
                  <a:pt x="164" y="226"/>
                  <a:pt x="164" y="223"/>
                </a:cubicBezTo>
                <a:cubicBezTo>
                  <a:pt x="164" y="214"/>
                  <a:pt x="164" y="201"/>
                  <a:pt x="163" y="183"/>
                </a:cubicBezTo>
                <a:cubicBezTo>
                  <a:pt x="163" y="143"/>
                  <a:pt x="163" y="143"/>
                  <a:pt x="163" y="143"/>
                </a:cubicBezTo>
                <a:cubicBezTo>
                  <a:pt x="163" y="126"/>
                  <a:pt x="163" y="112"/>
                  <a:pt x="165" y="99"/>
                </a:cubicBezTo>
                <a:cubicBezTo>
                  <a:pt x="165" y="88"/>
                  <a:pt x="167" y="77"/>
                  <a:pt x="171" y="62"/>
                </a:cubicBezTo>
                <a:cubicBezTo>
                  <a:pt x="174" y="49"/>
                  <a:pt x="179" y="38"/>
                  <a:pt x="186" y="29"/>
                </a:cubicBezTo>
                <a:cubicBezTo>
                  <a:pt x="192" y="20"/>
                  <a:pt x="201" y="13"/>
                  <a:pt x="213" y="8"/>
                </a:cubicBezTo>
                <a:cubicBezTo>
                  <a:pt x="224" y="3"/>
                  <a:pt x="237" y="0"/>
                  <a:pt x="251" y="0"/>
                </a:cubicBezTo>
                <a:cubicBezTo>
                  <a:pt x="254" y="0"/>
                  <a:pt x="256" y="1"/>
                  <a:pt x="257" y="3"/>
                </a:cubicBezTo>
                <a:cubicBezTo>
                  <a:pt x="284" y="57"/>
                  <a:pt x="284" y="57"/>
                  <a:pt x="284" y="57"/>
                </a:cubicBezTo>
                <a:cubicBezTo>
                  <a:pt x="285" y="59"/>
                  <a:pt x="285" y="61"/>
                  <a:pt x="283" y="63"/>
                </a:cubicBezTo>
                <a:cubicBezTo>
                  <a:pt x="282" y="65"/>
                  <a:pt x="280" y="66"/>
                  <a:pt x="278" y="66"/>
                </a:cubicBezTo>
                <a:cubicBezTo>
                  <a:pt x="261" y="66"/>
                  <a:pt x="249" y="70"/>
                  <a:pt x="241" y="77"/>
                </a:cubicBezTo>
                <a:cubicBezTo>
                  <a:pt x="235" y="83"/>
                  <a:pt x="231" y="94"/>
                  <a:pt x="231" y="108"/>
                </a:cubicBezTo>
                <a:cubicBezTo>
                  <a:pt x="278" y="108"/>
                  <a:pt x="278" y="108"/>
                  <a:pt x="278" y="108"/>
                </a:cubicBezTo>
                <a:cubicBezTo>
                  <a:pt x="282" y="108"/>
                  <a:pt x="284" y="111"/>
                  <a:pt x="284" y="114"/>
                </a:cubicBezTo>
                <a:cubicBezTo>
                  <a:pt x="284" y="223"/>
                  <a:pt x="284" y="223"/>
                  <a:pt x="284" y="223"/>
                </a:cubicBezTo>
                <a:cubicBezTo>
                  <a:pt x="284" y="226"/>
                  <a:pt x="282" y="229"/>
                  <a:pt x="278" y="229"/>
                </a:cubicBezTo>
                <a:close/>
                <a:moveTo>
                  <a:pt x="176" y="217"/>
                </a:moveTo>
                <a:cubicBezTo>
                  <a:pt x="272" y="217"/>
                  <a:pt x="272" y="217"/>
                  <a:pt x="272" y="217"/>
                </a:cubicBezTo>
                <a:cubicBezTo>
                  <a:pt x="272" y="120"/>
                  <a:pt x="272" y="120"/>
                  <a:pt x="272" y="120"/>
                </a:cubicBezTo>
                <a:cubicBezTo>
                  <a:pt x="224" y="120"/>
                  <a:pt x="224" y="120"/>
                  <a:pt x="224" y="120"/>
                </a:cubicBezTo>
                <a:cubicBezTo>
                  <a:pt x="221" y="120"/>
                  <a:pt x="218" y="118"/>
                  <a:pt x="218" y="114"/>
                </a:cubicBezTo>
                <a:cubicBezTo>
                  <a:pt x="218" y="94"/>
                  <a:pt x="223" y="78"/>
                  <a:pt x="233" y="68"/>
                </a:cubicBezTo>
                <a:cubicBezTo>
                  <a:pt x="241" y="60"/>
                  <a:pt x="253" y="56"/>
                  <a:pt x="269" y="54"/>
                </a:cubicBezTo>
                <a:cubicBezTo>
                  <a:pt x="248" y="12"/>
                  <a:pt x="248" y="12"/>
                  <a:pt x="248" y="12"/>
                </a:cubicBezTo>
                <a:cubicBezTo>
                  <a:pt x="236" y="12"/>
                  <a:pt x="226" y="15"/>
                  <a:pt x="218" y="18"/>
                </a:cubicBezTo>
                <a:cubicBezTo>
                  <a:pt x="208" y="23"/>
                  <a:pt x="201" y="29"/>
                  <a:pt x="196" y="36"/>
                </a:cubicBezTo>
                <a:cubicBezTo>
                  <a:pt x="190" y="44"/>
                  <a:pt x="185" y="54"/>
                  <a:pt x="183" y="64"/>
                </a:cubicBezTo>
                <a:cubicBezTo>
                  <a:pt x="179" y="79"/>
                  <a:pt x="177" y="90"/>
                  <a:pt x="176" y="100"/>
                </a:cubicBezTo>
                <a:cubicBezTo>
                  <a:pt x="175" y="112"/>
                  <a:pt x="175" y="126"/>
                  <a:pt x="175" y="143"/>
                </a:cubicBezTo>
                <a:cubicBezTo>
                  <a:pt x="175" y="182"/>
                  <a:pt x="175" y="182"/>
                  <a:pt x="175" y="182"/>
                </a:cubicBezTo>
                <a:cubicBezTo>
                  <a:pt x="176" y="197"/>
                  <a:pt x="176" y="208"/>
                  <a:pt x="176" y="217"/>
                </a:cubicBezTo>
                <a:close/>
                <a:moveTo>
                  <a:pt x="116" y="229"/>
                </a:moveTo>
                <a:cubicBezTo>
                  <a:pt x="7" y="229"/>
                  <a:pt x="7" y="229"/>
                  <a:pt x="7" y="229"/>
                </a:cubicBezTo>
                <a:cubicBezTo>
                  <a:pt x="4" y="229"/>
                  <a:pt x="1" y="226"/>
                  <a:pt x="1" y="223"/>
                </a:cubicBezTo>
                <a:cubicBezTo>
                  <a:pt x="1" y="214"/>
                  <a:pt x="1" y="201"/>
                  <a:pt x="1" y="183"/>
                </a:cubicBezTo>
                <a:cubicBezTo>
                  <a:pt x="0" y="165"/>
                  <a:pt x="0" y="151"/>
                  <a:pt x="0" y="143"/>
                </a:cubicBezTo>
                <a:cubicBezTo>
                  <a:pt x="0" y="126"/>
                  <a:pt x="1" y="112"/>
                  <a:pt x="1" y="99"/>
                </a:cubicBezTo>
                <a:cubicBezTo>
                  <a:pt x="3" y="84"/>
                  <a:pt x="5" y="72"/>
                  <a:pt x="9" y="61"/>
                </a:cubicBezTo>
                <a:cubicBezTo>
                  <a:pt x="12" y="48"/>
                  <a:pt x="17" y="37"/>
                  <a:pt x="23" y="29"/>
                </a:cubicBezTo>
                <a:cubicBezTo>
                  <a:pt x="31" y="20"/>
                  <a:pt x="39" y="13"/>
                  <a:pt x="50" y="8"/>
                </a:cubicBezTo>
                <a:cubicBezTo>
                  <a:pt x="61" y="2"/>
                  <a:pt x="75" y="0"/>
                  <a:pt x="89" y="0"/>
                </a:cubicBezTo>
                <a:cubicBezTo>
                  <a:pt x="91" y="0"/>
                  <a:pt x="93" y="1"/>
                  <a:pt x="94" y="3"/>
                </a:cubicBezTo>
                <a:cubicBezTo>
                  <a:pt x="121" y="57"/>
                  <a:pt x="121" y="57"/>
                  <a:pt x="121" y="57"/>
                </a:cubicBezTo>
                <a:cubicBezTo>
                  <a:pt x="122" y="59"/>
                  <a:pt x="122" y="61"/>
                  <a:pt x="121" y="63"/>
                </a:cubicBezTo>
                <a:cubicBezTo>
                  <a:pt x="120" y="65"/>
                  <a:pt x="118" y="66"/>
                  <a:pt x="116" y="66"/>
                </a:cubicBezTo>
                <a:cubicBezTo>
                  <a:pt x="99" y="66"/>
                  <a:pt x="86" y="70"/>
                  <a:pt x="78" y="77"/>
                </a:cubicBezTo>
                <a:cubicBezTo>
                  <a:pt x="72" y="83"/>
                  <a:pt x="68" y="94"/>
                  <a:pt x="68" y="108"/>
                </a:cubicBezTo>
                <a:cubicBezTo>
                  <a:pt x="116" y="108"/>
                  <a:pt x="116" y="108"/>
                  <a:pt x="116" y="108"/>
                </a:cubicBezTo>
                <a:cubicBezTo>
                  <a:pt x="119" y="108"/>
                  <a:pt x="122" y="111"/>
                  <a:pt x="122" y="114"/>
                </a:cubicBezTo>
                <a:cubicBezTo>
                  <a:pt x="122" y="223"/>
                  <a:pt x="122" y="223"/>
                  <a:pt x="122" y="223"/>
                </a:cubicBezTo>
                <a:cubicBezTo>
                  <a:pt x="122" y="226"/>
                  <a:pt x="119" y="229"/>
                  <a:pt x="116" y="229"/>
                </a:cubicBezTo>
                <a:close/>
                <a:moveTo>
                  <a:pt x="13" y="217"/>
                </a:moveTo>
                <a:cubicBezTo>
                  <a:pt x="110" y="217"/>
                  <a:pt x="110" y="217"/>
                  <a:pt x="110" y="217"/>
                </a:cubicBezTo>
                <a:cubicBezTo>
                  <a:pt x="110" y="120"/>
                  <a:pt x="110" y="120"/>
                  <a:pt x="110" y="120"/>
                </a:cubicBezTo>
                <a:cubicBezTo>
                  <a:pt x="61" y="120"/>
                  <a:pt x="61" y="120"/>
                  <a:pt x="61" y="120"/>
                </a:cubicBezTo>
                <a:cubicBezTo>
                  <a:pt x="58" y="120"/>
                  <a:pt x="55" y="118"/>
                  <a:pt x="55" y="114"/>
                </a:cubicBezTo>
                <a:cubicBezTo>
                  <a:pt x="55" y="94"/>
                  <a:pt x="60" y="78"/>
                  <a:pt x="70" y="68"/>
                </a:cubicBezTo>
                <a:cubicBezTo>
                  <a:pt x="78" y="60"/>
                  <a:pt x="90" y="56"/>
                  <a:pt x="106" y="54"/>
                </a:cubicBezTo>
                <a:cubicBezTo>
                  <a:pt x="85" y="12"/>
                  <a:pt x="85" y="12"/>
                  <a:pt x="85" y="12"/>
                </a:cubicBezTo>
                <a:cubicBezTo>
                  <a:pt x="74" y="12"/>
                  <a:pt x="64" y="15"/>
                  <a:pt x="55" y="18"/>
                </a:cubicBezTo>
                <a:cubicBezTo>
                  <a:pt x="46" y="23"/>
                  <a:pt x="39" y="28"/>
                  <a:pt x="33" y="36"/>
                </a:cubicBezTo>
                <a:cubicBezTo>
                  <a:pt x="28" y="43"/>
                  <a:pt x="23" y="52"/>
                  <a:pt x="20" y="64"/>
                </a:cubicBezTo>
                <a:cubicBezTo>
                  <a:pt x="17" y="75"/>
                  <a:pt x="15" y="86"/>
                  <a:pt x="13" y="100"/>
                </a:cubicBezTo>
                <a:cubicBezTo>
                  <a:pt x="13" y="113"/>
                  <a:pt x="12" y="126"/>
                  <a:pt x="12" y="143"/>
                </a:cubicBezTo>
                <a:cubicBezTo>
                  <a:pt x="12" y="151"/>
                  <a:pt x="12" y="164"/>
                  <a:pt x="13" y="182"/>
                </a:cubicBezTo>
                <a:cubicBezTo>
                  <a:pt x="13" y="197"/>
                  <a:pt x="13" y="208"/>
                  <a:pt x="13" y="21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50000">
                <a:schemeClr val="accent2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/>
            <a:endParaRPr lang="en-AU" noProof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D7F6E2-AEDB-43DE-9349-450F22E693FC}"/>
              </a:ext>
            </a:extLst>
          </p:cNvPr>
          <p:cNvSpPr txBox="1"/>
          <p:nvPr userDrawn="1"/>
        </p:nvSpPr>
        <p:spPr>
          <a:xfrm>
            <a:off x="8841432" y="6392361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E8856DA-B77A-4A94-8E84-45BF77D9376B}" type="slidenum">
              <a:rPr lang="en-AU" sz="1200" noProof="0" smtClean="0">
                <a:solidFill>
                  <a:schemeClr val="accent3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pPr algn="r"/>
              <a:t>‹#›</a:t>
            </a:fld>
            <a:endParaRPr lang="en-AU" sz="1200" noProof="0" dirty="0">
              <a:solidFill>
                <a:schemeClr val="accent3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59C6269-30FF-4746-A6C7-0B5E39C7D1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6000" y="504000"/>
            <a:ext cx="5760000" cy="504056"/>
          </a:xfrm>
        </p:spPr>
        <p:txBody>
          <a:bodyPr anchor="ctr" anchorCtr="0"/>
          <a:lstStyle>
            <a:lvl1pPr marL="0" marR="0" indent="0" algn="l" defTabSz="91434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pPr lvl="0"/>
            <a:r>
              <a:rPr lang="en-AU" noProof="0" dirty="0"/>
              <a:t>Governing thought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AF0C6EB5-0C91-44F9-A180-DB9404E5D8F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636000" y="1412776"/>
            <a:ext cx="5760000" cy="453650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5D4B3C02-4638-44DA-BFE0-EF574975520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636000" y="6021288"/>
            <a:ext cx="5760765" cy="287214"/>
          </a:xfrm>
        </p:spPr>
        <p:txBody>
          <a:bodyPr anchor="ctr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AU" noProof="0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325276789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side panel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0D6B3BA-EE03-4C5B-8180-AEF5F5D86C51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5339" cy="10970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BC5CBB4-4893-4B1A-985A-103A6BA6076A}"/>
              </a:ext>
            </a:extLst>
          </p:cNvPr>
          <p:cNvSpPr/>
          <p:nvPr userDrawn="1"/>
        </p:nvSpPr>
        <p:spPr>
          <a:xfrm>
            <a:off x="6635906" y="108000"/>
            <a:ext cx="3270094" cy="674829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7DBA7E21-D8AB-48F2-A958-3CA01984E40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40000" y="1412776"/>
            <a:ext cx="5688000" cy="453650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FDFDA2B6-48ED-4C27-95C6-F9D24CA1F324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1232" y="548680"/>
            <a:ext cx="2448271" cy="5688632"/>
          </a:xfrm>
        </p:spPr>
        <p:txBody>
          <a:bodyPr anchor="ctr"/>
          <a:lstStyle>
            <a:lvl1pPr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buClr>
                <a:schemeClr val="bg1"/>
              </a:buClr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105BA0EE-03BB-47D6-945D-F542C37F946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40000" y="6021288"/>
            <a:ext cx="5688000" cy="287214"/>
          </a:xfrm>
        </p:spPr>
        <p:txBody>
          <a:bodyPr anchor="ctr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AU" noProof="0" dirty="0"/>
              <a:t>Source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7155F1-D89B-4EDA-83B9-54A5402A86B7}"/>
              </a:ext>
            </a:extLst>
          </p:cNvPr>
          <p:cNvSpPr txBox="1"/>
          <p:nvPr userDrawn="1"/>
        </p:nvSpPr>
        <p:spPr>
          <a:xfrm>
            <a:off x="8841432" y="6392361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E8856DA-B77A-4A94-8E84-45BF77D9376B}" type="slidenum">
              <a:rPr lang="en-AU" sz="1200" noProof="0" smtClean="0">
                <a:solidFill>
                  <a:schemeClr val="accent3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pPr algn="r"/>
              <a:t>‹#›</a:t>
            </a:fld>
            <a:endParaRPr lang="en-AU" sz="1200" noProof="0" dirty="0">
              <a:solidFill>
                <a:schemeClr val="accent3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490FA6C4-951D-41F2-9F14-48377C388A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504000"/>
            <a:ext cx="5688000" cy="504056"/>
          </a:xfrm>
        </p:spPr>
        <p:txBody>
          <a:bodyPr anchor="ctr" anchorCtr="0"/>
          <a:lstStyle>
            <a:lvl1pPr marL="0" marR="0" indent="0" algn="l" defTabSz="91434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pPr lvl="0"/>
            <a:r>
              <a:rPr lang="en-AU" noProof="0" dirty="0"/>
              <a:t>Governing thought</a:t>
            </a:r>
          </a:p>
        </p:txBody>
      </p:sp>
    </p:spTree>
    <p:extLst>
      <p:ext uri="{BB962C8B-B14F-4D97-AF65-F5344CB8AC3E}">
        <p14:creationId xmlns:p14="http://schemas.microsoft.com/office/powerpoint/2010/main" val="35271346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ll quot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79BF95A-2728-4F9F-A594-485652C2252A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5339" cy="10970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7B973AC-8B9B-49A9-B6F3-3DCC6599BBC5}"/>
              </a:ext>
            </a:extLst>
          </p:cNvPr>
          <p:cNvSpPr/>
          <p:nvPr userDrawn="1"/>
        </p:nvSpPr>
        <p:spPr>
          <a:xfrm>
            <a:off x="6635906" y="108000"/>
            <a:ext cx="3270094" cy="674829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07B97D06-A83A-4C97-AE51-1BE9FE31747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40000" y="1412776"/>
            <a:ext cx="5688000" cy="451572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99D2168-A403-4A6B-AC27-05C1ABB3E48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40000" y="6021288"/>
            <a:ext cx="5688000" cy="287214"/>
          </a:xfrm>
        </p:spPr>
        <p:txBody>
          <a:bodyPr anchor="ctr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AU" noProof="0" dirty="0"/>
              <a:t>Source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D76375-9309-4703-8B24-52D8A328AE88}"/>
              </a:ext>
            </a:extLst>
          </p:cNvPr>
          <p:cNvSpPr txBox="1"/>
          <p:nvPr userDrawn="1"/>
        </p:nvSpPr>
        <p:spPr>
          <a:xfrm>
            <a:off x="8841432" y="6392361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E8856DA-B77A-4A94-8E84-45BF77D9376B}" type="slidenum">
              <a:rPr lang="en-AU" sz="1200" noProof="0" smtClean="0">
                <a:solidFill>
                  <a:schemeClr val="accent3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pPr algn="r"/>
              <a:t>‹#›</a:t>
            </a:fld>
            <a:endParaRPr lang="en-AU" sz="1200" noProof="0" dirty="0">
              <a:solidFill>
                <a:schemeClr val="accent3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AF292B91-5279-4701-8390-F6D7369C58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504000"/>
            <a:ext cx="5688000" cy="504056"/>
          </a:xfrm>
        </p:spPr>
        <p:txBody>
          <a:bodyPr anchor="ctr" anchorCtr="0"/>
          <a:lstStyle>
            <a:lvl1pPr marL="0" marR="0" indent="0" algn="l" defTabSz="91434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pPr lvl="0"/>
            <a:r>
              <a:rPr lang="en-AU" noProof="0" dirty="0"/>
              <a:t>Governing thought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47AEEA2D-7899-4B01-BA60-5D3937026B9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82821" y="1600610"/>
            <a:ext cx="2376264" cy="3700598"/>
          </a:xfrm>
        </p:spPr>
        <p:txBody>
          <a:bodyPr anchor="ctr"/>
          <a:lstStyle>
            <a:lvl1pPr algn="ctr">
              <a:defRPr sz="1800" i="0">
                <a:solidFill>
                  <a:schemeClr val="bg1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5pPr>
          </a:lstStyle>
          <a:p>
            <a:pPr lvl="0"/>
            <a:r>
              <a:rPr lang="en-AU" noProof="0" dirty="0"/>
              <a:t>Pull Quote</a:t>
            </a:r>
          </a:p>
        </p:txBody>
      </p:sp>
      <p:sp>
        <p:nvSpPr>
          <p:cNvPr id="21" name="Freeform 14">
            <a:extLst>
              <a:ext uri="{FF2B5EF4-FFF2-40B4-BE49-F238E27FC236}">
                <a16:creationId xmlns:a16="http://schemas.microsoft.com/office/drawing/2014/main" id="{D94DBE22-C55B-4A83-8F16-4E0C5E447036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7094360" y="980728"/>
            <a:ext cx="422362" cy="339258"/>
          </a:xfrm>
          <a:custGeom>
            <a:avLst/>
            <a:gdLst>
              <a:gd name="T0" fmla="*/ 170 w 285"/>
              <a:gd name="T1" fmla="*/ 229 h 229"/>
              <a:gd name="T2" fmla="*/ 163 w 285"/>
              <a:gd name="T3" fmla="*/ 183 h 229"/>
              <a:gd name="T4" fmla="*/ 165 w 285"/>
              <a:gd name="T5" fmla="*/ 99 h 229"/>
              <a:gd name="T6" fmla="*/ 186 w 285"/>
              <a:gd name="T7" fmla="*/ 29 h 229"/>
              <a:gd name="T8" fmla="*/ 251 w 285"/>
              <a:gd name="T9" fmla="*/ 0 h 229"/>
              <a:gd name="T10" fmla="*/ 284 w 285"/>
              <a:gd name="T11" fmla="*/ 57 h 229"/>
              <a:gd name="T12" fmla="*/ 278 w 285"/>
              <a:gd name="T13" fmla="*/ 66 h 229"/>
              <a:gd name="T14" fmla="*/ 231 w 285"/>
              <a:gd name="T15" fmla="*/ 108 h 229"/>
              <a:gd name="T16" fmla="*/ 284 w 285"/>
              <a:gd name="T17" fmla="*/ 114 h 229"/>
              <a:gd name="T18" fmla="*/ 278 w 285"/>
              <a:gd name="T19" fmla="*/ 229 h 229"/>
              <a:gd name="T20" fmla="*/ 272 w 285"/>
              <a:gd name="T21" fmla="*/ 217 h 229"/>
              <a:gd name="T22" fmla="*/ 224 w 285"/>
              <a:gd name="T23" fmla="*/ 120 h 229"/>
              <a:gd name="T24" fmla="*/ 233 w 285"/>
              <a:gd name="T25" fmla="*/ 68 h 229"/>
              <a:gd name="T26" fmla="*/ 248 w 285"/>
              <a:gd name="T27" fmla="*/ 12 h 229"/>
              <a:gd name="T28" fmla="*/ 196 w 285"/>
              <a:gd name="T29" fmla="*/ 36 h 229"/>
              <a:gd name="T30" fmla="*/ 176 w 285"/>
              <a:gd name="T31" fmla="*/ 100 h 229"/>
              <a:gd name="T32" fmla="*/ 175 w 285"/>
              <a:gd name="T33" fmla="*/ 182 h 229"/>
              <a:gd name="T34" fmla="*/ 116 w 285"/>
              <a:gd name="T35" fmla="*/ 229 h 229"/>
              <a:gd name="T36" fmla="*/ 1 w 285"/>
              <a:gd name="T37" fmla="*/ 223 h 229"/>
              <a:gd name="T38" fmla="*/ 0 w 285"/>
              <a:gd name="T39" fmla="*/ 143 h 229"/>
              <a:gd name="T40" fmla="*/ 9 w 285"/>
              <a:gd name="T41" fmla="*/ 61 h 229"/>
              <a:gd name="T42" fmla="*/ 50 w 285"/>
              <a:gd name="T43" fmla="*/ 8 h 229"/>
              <a:gd name="T44" fmla="*/ 94 w 285"/>
              <a:gd name="T45" fmla="*/ 3 h 229"/>
              <a:gd name="T46" fmla="*/ 121 w 285"/>
              <a:gd name="T47" fmla="*/ 63 h 229"/>
              <a:gd name="T48" fmla="*/ 78 w 285"/>
              <a:gd name="T49" fmla="*/ 77 h 229"/>
              <a:gd name="T50" fmla="*/ 116 w 285"/>
              <a:gd name="T51" fmla="*/ 108 h 229"/>
              <a:gd name="T52" fmla="*/ 122 w 285"/>
              <a:gd name="T53" fmla="*/ 223 h 229"/>
              <a:gd name="T54" fmla="*/ 13 w 285"/>
              <a:gd name="T55" fmla="*/ 217 h 229"/>
              <a:gd name="T56" fmla="*/ 110 w 285"/>
              <a:gd name="T57" fmla="*/ 120 h 229"/>
              <a:gd name="T58" fmla="*/ 55 w 285"/>
              <a:gd name="T59" fmla="*/ 114 h 229"/>
              <a:gd name="T60" fmla="*/ 106 w 285"/>
              <a:gd name="T61" fmla="*/ 54 h 229"/>
              <a:gd name="T62" fmla="*/ 55 w 285"/>
              <a:gd name="T63" fmla="*/ 18 h 229"/>
              <a:gd name="T64" fmla="*/ 20 w 285"/>
              <a:gd name="T65" fmla="*/ 64 h 229"/>
              <a:gd name="T66" fmla="*/ 12 w 285"/>
              <a:gd name="T67" fmla="*/ 143 h 229"/>
              <a:gd name="T68" fmla="*/ 13 w 285"/>
              <a:gd name="T69" fmla="*/ 217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85" h="229">
                <a:moveTo>
                  <a:pt x="278" y="229"/>
                </a:moveTo>
                <a:cubicBezTo>
                  <a:pt x="170" y="229"/>
                  <a:pt x="170" y="229"/>
                  <a:pt x="170" y="229"/>
                </a:cubicBezTo>
                <a:cubicBezTo>
                  <a:pt x="167" y="229"/>
                  <a:pt x="164" y="226"/>
                  <a:pt x="164" y="223"/>
                </a:cubicBezTo>
                <a:cubicBezTo>
                  <a:pt x="164" y="214"/>
                  <a:pt x="164" y="201"/>
                  <a:pt x="163" y="183"/>
                </a:cubicBezTo>
                <a:cubicBezTo>
                  <a:pt x="163" y="143"/>
                  <a:pt x="163" y="143"/>
                  <a:pt x="163" y="143"/>
                </a:cubicBezTo>
                <a:cubicBezTo>
                  <a:pt x="163" y="126"/>
                  <a:pt x="163" y="112"/>
                  <a:pt x="165" y="99"/>
                </a:cubicBezTo>
                <a:cubicBezTo>
                  <a:pt x="165" y="88"/>
                  <a:pt x="167" y="77"/>
                  <a:pt x="171" y="62"/>
                </a:cubicBezTo>
                <a:cubicBezTo>
                  <a:pt x="174" y="49"/>
                  <a:pt x="179" y="38"/>
                  <a:pt x="186" y="29"/>
                </a:cubicBezTo>
                <a:cubicBezTo>
                  <a:pt x="192" y="20"/>
                  <a:pt x="201" y="13"/>
                  <a:pt x="213" y="8"/>
                </a:cubicBezTo>
                <a:cubicBezTo>
                  <a:pt x="224" y="3"/>
                  <a:pt x="237" y="0"/>
                  <a:pt x="251" y="0"/>
                </a:cubicBezTo>
                <a:cubicBezTo>
                  <a:pt x="254" y="0"/>
                  <a:pt x="256" y="1"/>
                  <a:pt x="257" y="3"/>
                </a:cubicBezTo>
                <a:cubicBezTo>
                  <a:pt x="284" y="57"/>
                  <a:pt x="284" y="57"/>
                  <a:pt x="284" y="57"/>
                </a:cubicBezTo>
                <a:cubicBezTo>
                  <a:pt x="285" y="59"/>
                  <a:pt x="285" y="61"/>
                  <a:pt x="283" y="63"/>
                </a:cubicBezTo>
                <a:cubicBezTo>
                  <a:pt x="282" y="65"/>
                  <a:pt x="280" y="66"/>
                  <a:pt x="278" y="66"/>
                </a:cubicBezTo>
                <a:cubicBezTo>
                  <a:pt x="261" y="66"/>
                  <a:pt x="249" y="70"/>
                  <a:pt x="241" y="77"/>
                </a:cubicBezTo>
                <a:cubicBezTo>
                  <a:pt x="235" y="83"/>
                  <a:pt x="231" y="94"/>
                  <a:pt x="231" y="108"/>
                </a:cubicBezTo>
                <a:cubicBezTo>
                  <a:pt x="278" y="108"/>
                  <a:pt x="278" y="108"/>
                  <a:pt x="278" y="108"/>
                </a:cubicBezTo>
                <a:cubicBezTo>
                  <a:pt x="282" y="108"/>
                  <a:pt x="284" y="111"/>
                  <a:pt x="284" y="114"/>
                </a:cubicBezTo>
                <a:cubicBezTo>
                  <a:pt x="284" y="223"/>
                  <a:pt x="284" y="223"/>
                  <a:pt x="284" y="223"/>
                </a:cubicBezTo>
                <a:cubicBezTo>
                  <a:pt x="284" y="226"/>
                  <a:pt x="282" y="229"/>
                  <a:pt x="278" y="229"/>
                </a:cubicBezTo>
                <a:close/>
                <a:moveTo>
                  <a:pt x="176" y="217"/>
                </a:moveTo>
                <a:cubicBezTo>
                  <a:pt x="272" y="217"/>
                  <a:pt x="272" y="217"/>
                  <a:pt x="272" y="217"/>
                </a:cubicBezTo>
                <a:cubicBezTo>
                  <a:pt x="272" y="120"/>
                  <a:pt x="272" y="120"/>
                  <a:pt x="272" y="120"/>
                </a:cubicBezTo>
                <a:cubicBezTo>
                  <a:pt x="224" y="120"/>
                  <a:pt x="224" y="120"/>
                  <a:pt x="224" y="120"/>
                </a:cubicBezTo>
                <a:cubicBezTo>
                  <a:pt x="221" y="120"/>
                  <a:pt x="218" y="118"/>
                  <a:pt x="218" y="114"/>
                </a:cubicBezTo>
                <a:cubicBezTo>
                  <a:pt x="218" y="94"/>
                  <a:pt x="223" y="78"/>
                  <a:pt x="233" y="68"/>
                </a:cubicBezTo>
                <a:cubicBezTo>
                  <a:pt x="241" y="60"/>
                  <a:pt x="253" y="56"/>
                  <a:pt x="269" y="54"/>
                </a:cubicBezTo>
                <a:cubicBezTo>
                  <a:pt x="248" y="12"/>
                  <a:pt x="248" y="12"/>
                  <a:pt x="248" y="12"/>
                </a:cubicBezTo>
                <a:cubicBezTo>
                  <a:pt x="236" y="12"/>
                  <a:pt x="226" y="15"/>
                  <a:pt x="218" y="18"/>
                </a:cubicBezTo>
                <a:cubicBezTo>
                  <a:pt x="208" y="23"/>
                  <a:pt x="201" y="29"/>
                  <a:pt x="196" y="36"/>
                </a:cubicBezTo>
                <a:cubicBezTo>
                  <a:pt x="190" y="44"/>
                  <a:pt x="185" y="54"/>
                  <a:pt x="183" y="64"/>
                </a:cubicBezTo>
                <a:cubicBezTo>
                  <a:pt x="179" y="79"/>
                  <a:pt x="177" y="90"/>
                  <a:pt x="176" y="100"/>
                </a:cubicBezTo>
                <a:cubicBezTo>
                  <a:pt x="175" y="112"/>
                  <a:pt x="175" y="126"/>
                  <a:pt x="175" y="143"/>
                </a:cubicBezTo>
                <a:cubicBezTo>
                  <a:pt x="175" y="182"/>
                  <a:pt x="175" y="182"/>
                  <a:pt x="175" y="182"/>
                </a:cubicBezTo>
                <a:cubicBezTo>
                  <a:pt x="176" y="197"/>
                  <a:pt x="176" y="208"/>
                  <a:pt x="176" y="217"/>
                </a:cubicBezTo>
                <a:close/>
                <a:moveTo>
                  <a:pt x="116" y="229"/>
                </a:moveTo>
                <a:cubicBezTo>
                  <a:pt x="7" y="229"/>
                  <a:pt x="7" y="229"/>
                  <a:pt x="7" y="229"/>
                </a:cubicBezTo>
                <a:cubicBezTo>
                  <a:pt x="4" y="229"/>
                  <a:pt x="1" y="226"/>
                  <a:pt x="1" y="223"/>
                </a:cubicBezTo>
                <a:cubicBezTo>
                  <a:pt x="1" y="214"/>
                  <a:pt x="1" y="201"/>
                  <a:pt x="1" y="183"/>
                </a:cubicBezTo>
                <a:cubicBezTo>
                  <a:pt x="0" y="165"/>
                  <a:pt x="0" y="151"/>
                  <a:pt x="0" y="143"/>
                </a:cubicBezTo>
                <a:cubicBezTo>
                  <a:pt x="0" y="126"/>
                  <a:pt x="1" y="112"/>
                  <a:pt x="1" y="99"/>
                </a:cubicBezTo>
                <a:cubicBezTo>
                  <a:pt x="3" y="84"/>
                  <a:pt x="5" y="72"/>
                  <a:pt x="9" y="61"/>
                </a:cubicBezTo>
                <a:cubicBezTo>
                  <a:pt x="12" y="48"/>
                  <a:pt x="17" y="37"/>
                  <a:pt x="23" y="29"/>
                </a:cubicBezTo>
                <a:cubicBezTo>
                  <a:pt x="31" y="20"/>
                  <a:pt x="39" y="13"/>
                  <a:pt x="50" y="8"/>
                </a:cubicBezTo>
                <a:cubicBezTo>
                  <a:pt x="61" y="2"/>
                  <a:pt x="75" y="0"/>
                  <a:pt x="89" y="0"/>
                </a:cubicBezTo>
                <a:cubicBezTo>
                  <a:pt x="91" y="0"/>
                  <a:pt x="93" y="1"/>
                  <a:pt x="94" y="3"/>
                </a:cubicBezTo>
                <a:cubicBezTo>
                  <a:pt x="121" y="57"/>
                  <a:pt x="121" y="57"/>
                  <a:pt x="121" y="57"/>
                </a:cubicBezTo>
                <a:cubicBezTo>
                  <a:pt x="122" y="59"/>
                  <a:pt x="122" y="61"/>
                  <a:pt x="121" y="63"/>
                </a:cubicBezTo>
                <a:cubicBezTo>
                  <a:pt x="120" y="65"/>
                  <a:pt x="118" y="66"/>
                  <a:pt x="116" y="66"/>
                </a:cubicBezTo>
                <a:cubicBezTo>
                  <a:pt x="99" y="66"/>
                  <a:pt x="86" y="70"/>
                  <a:pt x="78" y="77"/>
                </a:cubicBezTo>
                <a:cubicBezTo>
                  <a:pt x="72" y="83"/>
                  <a:pt x="68" y="94"/>
                  <a:pt x="68" y="108"/>
                </a:cubicBezTo>
                <a:cubicBezTo>
                  <a:pt x="116" y="108"/>
                  <a:pt x="116" y="108"/>
                  <a:pt x="116" y="108"/>
                </a:cubicBezTo>
                <a:cubicBezTo>
                  <a:pt x="119" y="108"/>
                  <a:pt x="122" y="111"/>
                  <a:pt x="122" y="114"/>
                </a:cubicBezTo>
                <a:cubicBezTo>
                  <a:pt x="122" y="223"/>
                  <a:pt x="122" y="223"/>
                  <a:pt x="122" y="223"/>
                </a:cubicBezTo>
                <a:cubicBezTo>
                  <a:pt x="122" y="226"/>
                  <a:pt x="119" y="229"/>
                  <a:pt x="116" y="229"/>
                </a:cubicBezTo>
                <a:close/>
                <a:moveTo>
                  <a:pt x="13" y="217"/>
                </a:moveTo>
                <a:cubicBezTo>
                  <a:pt x="110" y="217"/>
                  <a:pt x="110" y="217"/>
                  <a:pt x="110" y="217"/>
                </a:cubicBezTo>
                <a:cubicBezTo>
                  <a:pt x="110" y="120"/>
                  <a:pt x="110" y="120"/>
                  <a:pt x="110" y="120"/>
                </a:cubicBezTo>
                <a:cubicBezTo>
                  <a:pt x="61" y="120"/>
                  <a:pt x="61" y="120"/>
                  <a:pt x="61" y="120"/>
                </a:cubicBezTo>
                <a:cubicBezTo>
                  <a:pt x="58" y="120"/>
                  <a:pt x="55" y="118"/>
                  <a:pt x="55" y="114"/>
                </a:cubicBezTo>
                <a:cubicBezTo>
                  <a:pt x="55" y="94"/>
                  <a:pt x="60" y="78"/>
                  <a:pt x="70" y="68"/>
                </a:cubicBezTo>
                <a:cubicBezTo>
                  <a:pt x="78" y="60"/>
                  <a:pt x="90" y="56"/>
                  <a:pt x="106" y="54"/>
                </a:cubicBezTo>
                <a:cubicBezTo>
                  <a:pt x="85" y="12"/>
                  <a:pt x="85" y="12"/>
                  <a:pt x="85" y="12"/>
                </a:cubicBezTo>
                <a:cubicBezTo>
                  <a:pt x="74" y="12"/>
                  <a:pt x="64" y="15"/>
                  <a:pt x="55" y="18"/>
                </a:cubicBezTo>
                <a:cubicBezTo>
                  <a:pt x="46" y="23"/>
                  <a:pt x="39" y="28"/>
                  <a:pt x="33" y="36"/>
                </a:cubicBezTo>
                <a:cubicBezTo>
                  <a:pt x="28" y="43"/>
                  <a:pt x="23" y="52"/>
                  <a:pt x="20" y="64"/>
                </a:cubicBezTo>
                <a:cubicBezTo>
                  <a:pt x="17" y="75"/>
                  <a:pt x="15" y="86"/>
                  <a:pt x="13" y="100"/>
                </a:cubicBezTo>
                <a:cubicBezTo>
                  <a:pt x="13" y="113"/>
                  <a:pt x="12" y="126"/>
                  <a:pt x="12" y="143"/>
                </a:cubicBezTo>
                <a:cubicBezTo>
                  <a:pt x="12" y="151"/>
                  <a:pt x="12" y="164"/>
                  <a:pt x="13" y="182"/>
                </a:cubicBezTo>
                <a:cubicBezTo>
                  <a:pt x="13" y="197"/>
                  <a:pt x="13" y="208"/>
                  <a:pt x="13" y="21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50000">
                <a:schemeClr val="accent2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/>
            <a:endParaRPr lang="en-AU" noProof="0"/>
          </a:p>
        </p:txBody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id="{28811FC8-352F-450C-BD49-3B10BF874351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 rot="10800000">
            <a:off x="9048262" y="5589240"/>
            <a:ext cx="422362" cy="339258"/>
          </a:xfrm>
          <a:custGeom>
            <a:avLst/>
            <a:gdLst>
              <a:gd name="T0" fmla="*/ 170 w 285"/>
              <a:gd name="T1" fmla="*/ 229 h 229"/>
              <a:gd name="T2" fmla="*/ 163 w 285"/>
              <a:gd name="T3" fmla="*/ 183 h 229"/>
              <a:gd name="T4" fmla="*/ 165 w 285"/>
              <a:gd name="T5" fmla="*/ 99 h 229"/>
              <a:gd name="T6" fmla="*/ 186 w 285"/>
              <a:gd name="T7" fmla="*/ 29 h 229"/>
              <a:gd name="T8" fmla="*/ 251 w 285"/>
              <a:gd name="T9" fmla="*/ 0 h 229"/>
              <a:gd name="T10" fmla="*/ 284 w 285"/>
              <a:gd name="T11" fmla="*/ 57 h 229"/>
              <a:gd name="T12" fmla="*/ 278 w 285"/>
              <a:gd name="T13" fmla="*/ 66 h 229"/>
              <a:gd name="T14" fmla="*/ 231 w 285"/>
              <a:gd name="T15" fmla="*/ 108 h 229"/>
              <a:gd name="T16" fmla="*/ 284 w 285"/>
              <a:gd name="T17" fmla="*/ 114 h 229"/>
              <a:gd name="T18" fmla="*/ 278 w 285"/>
              <a:gd name="T19" fmla="*/ 229 h 229"/>
              <a:gd name="T20" fmla="*/ 272 w 285"/>
              <a:gd name="T21" fmla="*/ 217 h 229"/>
              <a:gd name="T22" fmla="*/ 224 w 285"/>
              <a:gd name="T23" fmla="*/ 120 h 229"/>
              <a:gd name="T24" fmla="*/ 233 w 285"/>
              <a:gd name="T25" fmla="*/ 68 h 229"/>
              <a:gd name="T26" fmla="*/ 248 w 285"/>
              <a:gd name="T27" fmla="*/ 12 h 229"/>
              <a:gd name="T28" fmla="*/ 196 w 285"/>
              <a:gd name="T29" fmla="*/ 36 h 229"/>
              <a:gd name="T30" fmla="*/ 176 w 285"/>
              <a:gd name="T31" fmla="*/ 100 h 229"/>
              <a:gd name="T32" fmla="*/ 175 w 285"/>
              <a:gd name="T33" fmla="*/ 182 h 229"/>
              <a:gd name="T34" fmla="*/ 116 w 285"/>
              <a:gd name="T35" fmla="*/ 229 h 229"/>
              <a:gd name="T36" fmla="*/ 1 w 285"/>
              <a:gd name="T37" fmla="*/ 223 h 229"/>
              <a:gd name="T38" fmla="*/ 0 w 285"/>
              <a:gd name="T39" fmla="*/ 143 h 229"/>
              <a:gd name="T40" fmla="*/ 9 w 285"/>
              <a:gd name="T41" fmla="*/ 61 h 229"/>
              <a:gd name="T42" fmla="*/ 50 w 285"/>
              <a:gd name="T43" fmla="*/ 8 h 229"/>
              <a:gd name="T44" fmla="*/ 94 w 285"/>
              <a:gd name="T45" fmla="*/ 3 h 229"/>
              <a:gd name="T46" fmla="*/ 121 w 285"/>
              <a:gd name="T47" fmla="*/ 63 h 229"/>
              <a:gd name="T48" fmla="*/ 78 w 285"/>
              <a:gd name="T49" fmla="*/ 77 h 229"/>
              <a:gd name="T50" fmla="*/ 116 w 285"/>
              <a:gd name="T51" fmla="*/ 108 h 229"/>
              <a:gd name="T52" fmla="*/ 122 w 285"/>
              <a:gd name="T53" fmla="*/ 223 h 229"/>
              <a:gd name="T54" fmla="*/ 13 w 285"/>
              <a:gd name="T55" fmla="*/ 217 h 229"/>
              <a:gd name="T56" fmla="*/ 110 w 285"/>
              <a:gd name="T57" fmla="*/ 120 h 229"/>
              <a:gd name="T58" fmla="*/ 55 w 285"/>
              <a:gd name="T59" fmla="*/ 114 h 229"/>
              <a:gd name="T60" fmla="*/ 106 w 285"/>
              <a:gd name="T61" fmla="*/ 54 h 229"/>
              <a:gd name="T62" fmla="*/ 55 w 285"/>
              <a:gd name="T63" fmla="*/ 18 h 229"/>
              <a:gd name="T64" fmla="*/ 20 w 285"/>
              <a:gd name="T65" fmla="*/ 64 h 229"/>
              <a:gd name="T66" fmla="*/ 12 w 285"/>
              <a:gd name="T67" fmla="*/ 143 h 229"/>
              <a:gd name="T68" fmla="*/ 13 w 285"/>
              <a:gd name="T69" fmla="*/ 217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85" h="229">
                <a:moveTo>
                  <a:pt x="278" y="229"/>
                </a:moveTo>
                <a:cubicBezTo>
                  <a:pt x="170" y="229"/>
                  <a:pt x="170" y="229"/>
                  <a:pt x="170" y="229"/>
                </a:cubicBezTo>
                <a:cubicBezTo>
                  <a:pt x="167" y="229"/>
                  <a:pt x="164" y="226"/>
                  <a:pt x="164" y="223"/>
                </a:cubicBezTo>
                <a:cubicBezTo>
                  <a:pt x="164" y="214"/>
                  <a:pt x="164" y="201"/>
                  <a:pt x="163" y="183"/>
                </a:cubicBezTo>
                <a:cubicBezTo>
                  <a:pt x="163" y="143"/>
                  <a:pt x="163" y="143"/>
                  <a:pt x="163" y="143"/>
                </a:cubicBezTo>
                <a:cubicBezTo>
                  <a:pt x="163" y="126"/>
                  <a:pt x="163" y="112"/>
                  <a:pt x="165" y="99"/>
                </a:cubicBezTo>
                <a:cubicBezTo>
                  <a:pt x="165" y="88"/>
                  <a:pt x="167" y="77"/>
                  <a:pt x="171" y="62"/>
                </a:cubicBezTo>
                <a:cubicBezTo>
                  <a:pt x="174" y="49"/>
                  <a:pt x="179" y="38"/>
                  <a:pt x="186" y="29"/>
                </a:cubicBezTo>
                <a:cubicBezTo>
                  <a:pt x="192" y="20"/>
                  <a:pt x="201" y="13"/>
                  <a:pt x="213" y="8"/>
                </a:cubicBezTo>
                <a:cubicBezTo>
                  <a:pt x="224" y="3"/>
                  <a:pt x="237" y="0"/>
                  <a:pt x="251" y="0"/>
                </a:cubicBezTo>
                <a:cubicBezTo>
                  <a:pt x="254" y="0"/>
                  <a:pt x="256" y="1"/>
                  <a:pt x="257" y="3"/>
                </a:cubicBezTo>
                <a:cubicBezTo>
                  <a:pt x="284" y="57"/>
                  <a:pt x="284" y="57"/>
                  <a:pt x="284" y="57"/>
                </a:cubicBezTo>
                <a:cubicBezTo>
                  <a:pt x="285" y="59"/>
                  <a:pt x="285" y="61"/>
                  <a:pt x="283" y="63"/>
                </a:cubicBezTo>
                <a:cubicBezTo>
                  <a:pt x="282" y="65"/>
                  <a:pt x="280" y="66"/>
                  <a:pt x="278" y="66"/>
                </a:cubicBezTo>
                <a:cubicBezTo>
                  <a:pt x="261" y="66"/>
                  <a:pt x="249" y="70"/>
                  <a:pt x="241" y="77"/>
                </a:cubicBezTo>
                <a:cubicBezTo>
                  <a:pt x="235" y="83"/>
                  <a:pt x="231" y="94"/>
                  <a:pt x="231" y="108"/>
                </a:cubicBezTo>
                <a:cubicBezTo>
                  <a:pt x="278" y="108"/>
                  <a:pt x="278" y="108"/>
                  <a:pt x="278" y="108"/>
                </a:cubicBezTo>
                <a:cubicBezTo>
                  <a:pt x="282" y="108"/>
                  <a:pt x="284" y="111"/>
                  <a:pt x="284" y="114"/>
                </a:cubicBezTo>
                <a:cubicBezTo>
                  <a:pt x="284" y="223"/>
                  <a:pt x="284" y="223"/>
                  <a:pt x="284" y="223"/>
                </a:cubicBezTo>
                <a:cubicBezTo>
                  <a:pt x="284" y="226"/>
                  <a:pt x="282" y="229"/>
                  <a:pt x="278" y="229"/>
                </a:cubicBezTo>
                <a:close/>
                <a:moveTo>
                  <a:pt x="176" y="217"/>
                </a:moveTo>
                <a:cubicBezTo>
                  <a:pt x="272" y="217"/>
                  <a:pt x="272" y="217"/>
                  <a:pt x="272" y="217"/>
                </a:cubicBezTo>
                <a:cubicBezTo>
                  <a:pt x="272" y="120"/>
                  <a:pt x="272" y="120"/>
                  <a:pt x="272" y="120"/>
                </a:cubicBezTo>
                <a:cubicBezTo>
                  <a:pt x="224" y="120"/>
                  <a:pt x="224" y="120"/>
                  <a:pt x="224" y="120"/>
                </a:cubicBezTo>
                <a:cubicBezTo>
                  <a:pt x="221" y="120"/>
                  <a:pt x="218" y="118"/>
                  <a:pt x="218" y="114"/>
                </a:cubicBezTo>
                <a:cubicBezTo>
                  <a:pt x="218" y="94"/>
                  <a:pt x="223" y="78"/>
                  <a:pt x="233" y="68"/>
                </a:cubicBezTo>
                <a:cubicBezTo>
                  <a:pt x="241" y="60"/>
                  <a:pt x="253" y="56"/>
                  <a:pt x="269" y="54"/>
                </a:cubicBezTo>
                <a:cubicBezTo>
                  <a:pt x="248" y="12"/>
                  <a:pt x="248" y="12"/>
                  <a:pt x="248" y="12"/>
                </a:cubicBezTo>
                <a:cubicBezTo>
                  <a:pt x="236" y="12"/>
                  <a:pt x="226" y="15"/>
                  <a:pt x="218" y="18"/>
                </a:cubicBezTo>
                <a:cubicBezTo>
                  <a:pt x="208" y="23"/>
                  <a:pt x="201" y="29"/>
                  <a:pt x="196" y="36"/>
                </a:cubicBezTo>
                <a:cubicBezTo>
                  <a:pt x="190" y="44"/>
                  <a:pt x="185" y="54"/>
                  <a:pt x="183" y="64"/>
                </a:cubicBezTo>
                <a:cubicBezTo>
                  <a:pt x="179" y="79"/>
                  <a:pt x="177" y="90"/>
                  <a:pt x="176" y="100"/>
                </a:cubicBezTo>
                <a:cubicBezTo>
                  <a:pt x="175" y="112"/>
                  <a:pt x="175" y="126"/>
                  <a:pt x="175" y="143"/>
                </a:cubicBezTo>
                <a:cubicBezTo>
                  <a:pt x="175" y="182"/>
                  <a:pt x="175" y="182"/>
                  <a:pt x="175" y="182"/>
                </a:cubicBezTo>
                <a:cubicBezTo>
                  <a:pt x="176" y="197"/>
                  <a:pt x="176" y="208"/>
                  <a:pt x="176" y="217"/>
                </a:cubicBezTo>
                <a:close/>
                <a:moveTo>
                  <a:pt x="116" y="229"/>
                </a:moveTo>
                <a:cubicBezTo>
                  <a:pt x="7" y="229"/>
                  <a:pt x="7" y="229"/>
                  <a:pt x="7" y="229"/>
                </a:cubicBezTo>
                <a:cubicBezTo>
                  <a:pt x="4" y="229"/>
                  <a:pt x="1" y="226"/>
                  <a:pt x="1" y="223"/>
                </a:cubicBezTo>
                <a:cubicBezTo>
                  <a:pt x="1" y="214"/>
                  <a:pt x="1" y="201"/>
                  <a:pt x="1" y="183"/>
                </a:cubicBezTo>
                <a:cubicBezTo>
                  <a:pt x="0" y="165"/>
                  <a:pt x="0" y="151"/>
                  <a:pt x="0" y="143"/>
                </a:cubicBezTo>
                <a:cubicBezTo>
                  <a:pt x="0" y="126"/>
                  <a:pt x="1" y="112"/>
                  <a:pt x="1" y="99"/>
                </a:cubicBezTo>
                <a:cubicBezTo>
                  <a:pt x="3" y="84"/>
                  <a:pt x="5" y="72"/>
                  <a:pt x="9" y="61"/>
                </a:cubicBezTo>
                <a:cubicBezTo>
                  <a:pt x="12" y="48"/>
                  <a:pt x="17" y="37"/>
                  <a:pt x="23" y="29"/>
                </a:cubicBezTo>
                <a:cubicBezTo>
                  <a:pt x="31" y="20"/>
                  <a:pt x="39" y="13"/>
                  <a:pt x="50" y="8"/>
                </a:cubicBezTo>
                <a:cubicBezTo>
                  <a:pt x="61" y="2"/>
                  <a:pt x="75" y="0"/>
                  <a:pt x="89" y="0"/>
                </a:cubicBezTo>
                <a:cubicBezTo>
                  <a:pt x="91" y="0"/>
                  <a:pt x="93" y="1"/>
                  <a:pt x="94" y="3"/>
                </a:cubicBezTo>
                <a:cubicBezTo>
                  <a:pt x="121" y="57"/>
                  <a:pt x="121" y="57"/>
                  <a:pt x="121" y="57"/>
                </a:cubicBezTo>
                <a:cubicBezTo>
                  <a:pt x="122" y="59"/>
                  <a:pt x="122" y="61"/>
                  <a:pt x="121" y="63"/>
                </a:cubicBezTo>
                <a:cubicBezTo>
                  <a:pt x="120" y="65"/>
                  <a:pt x="118" y="66"/>
                  <a:pt x="116" y="66"/>
                </a:cubicBezTo>
                <a:cubicBezTo>
                  <a:pt x="99" y="66"/>
                  <a:pt x="86" y="70"/>
                  <a:pt x="78" y="77"/>
                </a:cubicBezTo>
                <a:cubicBezTo>
                  <a:pt x="72" y="83"/>
                  <a:pt x="68" y="94"/>
                  <a:pt x="68" y="108"/>
                </a:cubicBezTo>
                <a:cubicBezTo>
                  <a:pt x="116" y="108"/>
                  <a:pt x="116" y="108"/>
                  <a:pt x="116" y="108"/>
                </a:cubicBezTo>
                <a:cubicBezTo>
                  <a:pt x="119" y="108"/>
                  <a:pt x="122" y="111"/>
                  <a:pt x="122" y="114"/>
                </a:cubicBezTo>
                <a:cubicBezTo>
                  <a:pt x="122" y="223"/>
                  <a:pt x="122" y="223"/>
                  <a:pt x="122" y="223"/>
                </a:cubicBezTo>
                <a:cubicBezTo>
                  <a:pt x="122" y="226"/>
                  <a:pt x="119" y="229"/>
                  <a:pt x="116" y="229"/>
                </a:cubicBezTo>
                <a:close/>
                <a:moveTo>
                  <a:pt x="13" y="217"/>
                </a:moveTo>
                <a:cubicBezTo>
                  <a:pt x="110" y="217"/>
                  <a:pt x="110" y="217"/>
                  <a:pt x="110" y="217"/>
                </a:cubicBezTo>
                <a:cubicBezTo>
                  <a:pt x="110" y="120"/>
                  <a:pt x="110" y="120"/>
                  <a:pt x="110" y="120"/>
                </a:cubicBezTo>
                <a:cubicBezTo>
                  <a:pt x="61" y="120"/>
                  <a:pt x="61" y="120"/>
                  <a:pt x="61" y="120"/>
                </a:cubicBezTo>
                <a:cubicBezTo>
                  <a:pt x="58" y="120"/>
                  <a:pt x="55" y="118"/>
                  <a:pt x="55" y="114"/>
                </a:cubicBezTo>
                <a:cubicBezTo>
                  <a:pt x="55" y="94"/>
                  <a:pt x="60" y="78"/>
                  <a:pt x="70" y="68"/>
                </a:cubicBezTo>
                <a:cubicBezTo>
                  <a:pt x="78" y="60"/>
                  <a:pt x="90" y="56"/>
                  <a:pt x="106" y="54"/>
                </a:cubicBezTo>
                <a:cubicBezTo>
                  <a:pt x="85" y="12"/>
                  <a:pt x="85" y="12"/>
                  <a:pt x="85" y="12"/>
                </a:cubicBezTo>
                <a:cubicBezTo>
                  <a:pt x="74" y="12"/>
                  <a:pt x="64" y="15"/>
                  <a:pt x="55" y="18"/>
                </a:cubicBezTo>
                <a:cubicBezTo>
                  <a:pt x="46" y="23"/>
                  <a:pt x="39" y="28"/>
                  <a:pt x="33" y="36"/>
                </a:cubicBezTo>
                <a:cubicBezTo>
                  <a:pt x="28" y="43"/>
                  <a:pt x="23" y="52"/>
                  <a:pt x="20" y="64"/>
                </a:cubicBezTo>
                <a:cubicBezTo>
                  <a:pt x="17" y="75"/>
                  <a:pt x="15" y="86"/>
                  <a:pt x="13" y="100"/>
                </a:cubicBezTo>
                <a:cubicBezTo>
                  <a:pt x="13" y="113"/>
                  <a:pt x="12" y="126"/>
                  <a:pt x="12" y="143"/>
                </a:cubicBezTo>
                <a:cubicBezTo>
                  <a:pt x="12" y="151"/>
                  <a:pt x="12" y="164"/>
                  <a:pt x="13" y="182"/>
                </a:cubicBezTo>
                <a:cubicBezTo>
                  <a:pt x="13" y="197"/>
                  <a:pt x="13" y="208"/>
                  <a:pt x="13" y="21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50000">
                <a:schemeClr val="accent2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/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4290419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C6C17F2-A024-482A-8146-FB13A0F35D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504000"/>
            <a:ext cx="8820000" cy="480117"/>
          </a:xfrm>
        </p:spPr>
        <p:txBody>
          <a:bodyPr anchor="ctr" anchorCtr="0">
            <a:spAutoFit/>
          </a:bodyPr>
          <a:lstStyle>
            <a:lvl1pPr marL="0" marR="0" indent="0" algn="l" defTabSz="91434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pPr lvl="0"/>
            <a:r>
              <a:rPr lang="en-AU" noProof="0" dirty="0"/>
              <a:t>Governing thought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278569-4678-4707-B3C6-39D04B171385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5339" cy="109703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ECA6CE3-0B2B-47E2-A990-2900604AB7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9999" y="5918390"/>
            <a:ext cx="8820000" cy="276985"/>
          </a:xfrm>
        </p:spPr>
        <p:txBody>
          <a:bodyPr anchor="ctr">
            <a:spAutoFit/>
          </a:bodyPr>
          <a:lstStyle>
            <a:lvl1pPr>
              <a:defRPr sz="1200"/>
            </a:lvl1pPr>
          </a:lstStyle>
          <a:p>
            <a:pPr lvl="0"/>
            <a:r>
              <a:rPr lang="en-AU" noProof="0" dirty="0"/>
              <a:t>Source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9BE8BB-6352-4DDC-9AE7-15930DB33847}"/>
              </a:ext>
            </a:extLst>
          </p:cNvPr>
          <p:cNvSpPr txBox="1"/>
          <p:nvPr userDrawn="1"/>
        </p:nvSpPr>
        <p:spPr>
          <a:xfrm>
            <a:off x="8841432" y="6392361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E8856DA-B77A-4A94-8E84-45BF77D9376B}" type="slidenum">
              <a:rPr lang="en-AU" sz="1200" noProof="0" smtClean="0">
                <a:solidFill>
                  <a:schemeClr val="accent3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pPr algn="r"/>
              <a:t>‹#›</a:t>
            </a:fld>
            <a:endParaRPr lang="en-AU" sz="1200" noProof="0" dirty="0">
              <a:solidFill>
                <a:schemeClr val="accent3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60300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panel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3734F1E-3EF4-4A35-A0AC-4ADCB333F1E5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5339" cy="10970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754946A-845D-4E11-B2AC-BA4276AB5B3F}"/>
              </a:ext>
            </a:extLst>
          </p:cNvPr>
          <p:cNvSpPr/>
          <p:nvPr userDrawn="1"/>
        </p:nvSpPr>
        <p:spPr>
          <a:xfrm>
            <a:off x="-3376" y="109703"/>
            <a:ext cx="3270094" cy="674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63B4A19-594B-4105-A13B-5393F6AC169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96000" y="548680"/>
            <a:ext cx="2448271" cy="5688632"/>
          </a:xfrm>
        </p:spPr>
        <p:txBody>
          <a:bodyPr anchor="ctr"/>
          <a:lstStyle>
            <a:lvl1pPr>
              <a:defRPr sz="160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buClr>
                <a:schemeClr val="bg2"/>
              </a:buClr>
              <a:defRPr sz="160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buClr>
                <a:schemeClr val="bg2"/>
              </a:buClr>
              <a:defRPr sz="160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99AE81-8ADA-4A5B-A578-A7CA64EA8D0A}"/>
              </a:ext>
            </a:extLst>
          </p:cNvPr>
          <p:cNvSpPr txBox="1"/>
          <p:nvPr userDrawn="1"/>
        </p:nvSpPr>
        <p:spPr>
          <a:xfrm>
            <a:off x="8841432" y="6392361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E8856DA-B77A-4A94-8E84-45BF77D9376B}" type="slidenum">
              <a:rPr lang="en-AU" sz="1200" noProof="0" smtClean="0">
                <a:solidFill>
                  <a:schemeClr val="accent3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pPr algn="r"/>
              <a:t>‹#›</a:t>
            </a:fld>
            <a:endParaRPr lang="en-AU" sz="1200" noProof="0" dirty="0">
              <a:solidFill>
                <a:schemeClr val="accent3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8A5F398-7EA1-4CCD-9BA8-8B109E6DA5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6000" y="504000"/>
            <a:ext cx="5760000" cy="504056"/>
          </a:xfrm>
        </p:spPr>
        <p:txBody>
          <a:bodyPr anchor="ctr" anchorCtr="0"/>
          <a:lstStyle>
            <a:lvl1pPr marL="0" marR="0" indent="0" algn="l" defTabSz="91434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pPr lvl="0"/>
            <a:r>
              <a:rPr lang="en-AU" noProof="0" dirty="0"/>
              <a:t>Governing thought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48500E6D-56B6-4175-AE41-330BA69379A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636000" y="1412776"/>
            <a:ext cx="5760000" cy="453650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71D9E08-32E2-4C38-9B80-D632EA5D519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636000" y="6021288"/>
            <a:ext cx="5760765" cy="287214"/>
          </a:xfrm>
        </p:spPr>
        <p:txBody>
          <a:bodyPr anchor="ctr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AU" noProof="0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155706987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side panel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86829C7-E109-49EF-8DF0-7D53694AF409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5339" cy="10970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1752741-EDEF-49C3-BEF9-0A0C57A60CD7}"/>
              </a:ext>
            </a:extLst>
          </p:cNvPr>
          <p:cNvSpPr/>
          <p:nvPr userDrawn="1"/>
        </p:nvSpPr>
        <p:spPr>
          <a:xfrm>
            <a:off x="6635906" y="109703"/>
            <a:ext cx="3270094" cy="674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1C2253F8-BB73-40D8-85C9-DAC2E103260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1232" y="576064"/>
            <a:ext cx="2448271" cy="5688632"/>
          </a:xfrm>
        </p:spPr>
        <p:txBody>
          <a:bodyPr anchor="ctr"/>
          <a:lstStyle>
            <a:lvl1pPr>
              <a:defRPr sz="160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buClr>
                <a:schemeClr val="bg2"/>
              </a:buClr>
              <a:defRPr sz="160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buClr>
                <a:schemeClr val="bg2"/>
              </a:buClr>
              <a:defRPr sz="160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3D4EB4-8023-462E-9EA7-466E441A2EE3}"/>
              </a:ext>
            </a:extLst>
          </p:cNvPr>
          <p:cNvSpPr txBox="1"/>
          <p:nvPr userDrawn="1"/>
        </p:nvSpPr>
        <p:spPr>
          <a:xfrm>
            <a:off x="8841432" y="6392361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E8856DA-B77A-4A94-8E84-45BF77D9376B}" type="slidenum">
              <a:rPr lang="en-AU" sz="1200" noProof="0" smtClean="0">
                <a:solidFill>
                  <a:schemeClr val="accent3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pPr algn="r"/>
              <a:t>‹#›</a:t>
            </a:fld>
            <a:endParaRPr lang="en-AU" sz="1200" noProof="0" dirty="0">
              <a:solidFill>
                <a:schemeClr val="accent3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CAF87464-2213-4C1E-825B-4DBABB245D6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40000" y="1412776"/>
            <a:ext cx="5688000" cy="451572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6A311A4-D648-4B91-8CAF-BEBEB463917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40000" y="6021288"/>
            <a:ext cx="5688000" cy="287214"/>
          </a:xfrm>
        </p:spPr>
        <p:txBody>
          <a:bodyPr anchor="ctr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AU" noProof="0" dirty="0"/>
              <a:t>Source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BDF6396-23F2-43E1-B299-F72AE69F8C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504000"/>
            <a:ext cx="5688000" cy="504056"/>
          </a:xfrm>
        </p:spPr>
        <p:txBody>
          <a:bodyPr anchor="ctr" anchorCtr="0"/>
          <a:lstStyle>
            <a:lvl1pPr marL="0" marR="0" indent="0" algn="l" defTabSz="91434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pPr lvl="0"/>
            <a:r>
              <a:rPr lang="en-AU" noProof="0" dirty="0"/>
              <a:t>Governing thought</a:t>
            </a:r>
          </a:p>
        </p:txBody>
      </p:sp>
    </p:spTree>
    <p:extLst>
      <p:ext uri="{BB962C8B-B14F-4D97-AF65-F5344CB8AC3E}">
        <p14:creationId xmlns:p14="http://schemas.microsoft.com/office/powerpoint/2010/main" val="374780480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ll quot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F734D43B-4BF0-4AAF-9441-2142DA067BBF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5339" cy="10970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5A2B13B-A210-4FC0-9F56-4A439D30D1A8}"/>
              </a:ext>
            </a:extLst>
          </p:cNvPr>
          <p:cNvSpPr/>
          <p:nvPr userDrawn="1"/>
        </p:nvSpPr>
        <p:spPr>
          <a:xfrm>
            <a:off x="-3376" y="109703"/>
            <a:ext cx="3270094" cy="674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16" name="Freeform 8">
            <a:extLst>
              <a:ext uri="{FF2B5EF4-FFF2-40B4-BE49-F238E27FC236}">
                <a16:creationId xmlns:a16="http://schemas.microsoft.com/office/drawing/2014/main" id="{95951480-4BA6-4258-AA9F-B0C90E364F0B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43539" y="980728"/>
            <a:ext cx="422366" cy="339258"/>
          </a:xfrm>
          <a:custGeom>
            <a:avLst/>
            <a:gdLst>
              <a:gd name="T0" fmla="*/ 170 w 285"/>
              <a:gd name="T1" fmla="*/ 229 h 229"/>
              <a:gd name="T2" fmla="*/ 163 w 285"/>
              <a:gd name="T3" fmla="*/ 183 h 229"/>
              <a:gd name="T4" fmla="*/ 165 w 285"/>
              <a:gd name="T5" fmla="*/ 99 h 229"/>
              <a:gd name="T6" fmla="*/ 186 w 285"/>
              <a:gd name="T7" fmla="*/ 29 h 229"/>
              <a:gd name="T8" fmla="*/ 251 w 285"/>
              <a:gd name="T9" fmla="*/ 0 h 229"/>
              <a:gd name="T10" fmla="*/ 284 w 285"/>
              <a:gd name="T11" fmla="*/ 57 h 229"/>
              <a:gd name="T12" fmla="*/ 278 w 285"/>
              <a:gd name="T13" fmla="*/ 66 h 229"/>
              <a:gd name="T14" fmla="*/ 231 w 285"/>
              <a:gd name="T15" fmla="*/ 108 h 229"/>
              <a:gd name="T16" fmla="*/ 284 w 285"/>
              <a:gd name="T17" fmla="*/ 114 h 229"/>
              <a:gd name="T18" fmla="*/ 278 w 285"/>
              <a:gd name="T19" fmla="*/ 229 h 229"/>
              <a:gd name="T20" fmla="*/ 272 w 285"/>
              <a:gd name="T21" fmla="*/ 217 h 229"/>
              <a:gd name="T22" fmla="*/ 224 w 285"/>
              <a:gd name="T23" fmla="*/ 120 h 229"/>
              <a:gd name="T24" fmla="*/ 233 w 285"/>
              <a:gd name="T25" fmla="*/ 68 h 229"/>
              <a:gd name="T26" fmla="*/ 248 w 285"/>
              <a:gd name="T27" fmla="*/ 12 h 229"/>
              <a:gd name="T28" fmla="*/ 196 w 285"/>
              <a:gd name="T29" fmla="*/ 36 h 229"/>
              <a:gd name="T30" fmla="*/ 176 w 285"/>
              <a:gd name="T31" fmla="*/ 100 h 229"/>
              <a:gd name="T32" fmla="*/ 175 w 285"/>
              <a:gd name="T33" fmla="*/ 182 h 229"/>
              <a:gd name="T34" fmla="*/ 116 w 285"/>
              <a:gd name="T35" fmla="*/ 229 h 229"/>
              <a:gd name="T36" fmla="*/ 1 w 285"/>
              <a:gd name="T37" fmla="*/ 223 h 229"/>
              <a:gd name="T38" fmla="*/ 0 w 285"/>
              <a:gd name="T39" fmla="*/ 143 h 229"/>
              <a:gd name="T40" fmla="*/ 9 w 285"/>
              <a:gd name="T41" fmla="*/ 61 h 229"/>
              <a:gd name="T42" fmla="*/ 50 w 285"/>
              <a:gd name="T43" fmla="*/ 8 h 229"/>
              <a:gd name="T44" fmla="*/ 94 w 285"/>
              <a:gd name="T45" fmla="*/ 3 h 229"/>
              <a:gd name="T46" fmla="*/ 121 w 285"/>
              <a:gd name="T47" fmla="*/ 63 h 229"/>
              <a:gd name="T48" fmla="*/ 78 w 285"/>
              <a:gd name="T49" fmla="*/ 77 h 229"/>
              <a:gd name="T50" fmla="*/ 116 w 285"/>
              <a:gd name="T51" fmla="*/ 108 h 229"/>
              <a:gd name="T52" fmla="*/ 122 w 285"/>
              <a:gd name="T53" fmla="*/ 223 h 229"/>
              <a:gd name="T54" fmla="*/ 13 w 285"/>
              <a:gd name="T55" fmla="*/ 217 h 229"/>
              <a:gd name="T56" fmla="*/ 110 w 285"/>
              <a:gd name="T57" fmla="*/ 120 h 229"/>
              <a:gd name="T58" fmla="*/ 55 w 285"/>
              <a:gd name="T59" fmla="*/ 114 h 229"/>
              <a:gd name="T60" fmla="*/ 106 w 285"/>
              <a:gd name="T61" fmla="*/ 54 h 229"/>
              <a:gd name="T62" fmla="*/ 55 w 285"/>
              <a:gd name="T63" fmla="*/ 18 h 229"/>
              <a:gd name="T64" fmla="*/ 20 w 285"/>
              <a:gd name="T65" fmla="*/ 64 h 229"/>
              <a:gd name="T66" fmla="*/ 12 w 285"/>
              <a:gd name="T67" fmla="*/ 143 h 229"/>
              <a:gd name="T68" fmla="*/ 13 w 285"/>
              <a:gd name="T69" fmla="*/ 217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85" h="229">
                <a:moveTo>
                  <a:pt x="278" y="229"/>
                </a:moveTo>
                <a:cubicBezTo>
                  <a:pt x="170" y="229"/>
                  <a:pt x="170" y="229"/>
                  <a:pt x="170" y="229"/>
                </a:cubicBezTo>
                <a:cubicBezTo>
                  <a:pt x="167" y="229"/>
                  <a:pt x="164" y="226"/>
                  <a:pt x="164" y="223"/>
                </a:cubicBezTo>
                <a:cubicBezTo>
                  <a:pt x="164" y="214"/>
                  <a:pt x="164" y="201"/>
                  <a:pt x="163" y="183"/>
                </a:cubicBezTo>
                <a:cubicBezTo>
                  <a:pt x="163" y="143"/>
                  <a:pt x="163" y="143"/>
                  <a:pt x="163" y="143"/>
                </a:cubicBezTo>
                <a:cubicBezTo>
                  <a:pt x="163" y="126"/>
                  <a:pt x="163" y="112"/>
                  <a:pt x="165" y="99"/>
                </a:cubicBezTo>
                <a:cubicBezTo>
                  <a:pt x="165" y="88"/>
                  <a:pt x="167" y="77"/>
                  <a:pt x="171" y="62"/>
                </a:cubicBezTo>
                <a:cubicBezTo>
                  <a:pt x="174" y="49"/>
                  <a:pt x="179" y="38"/>
                  <a:pt x="186" y="29"/>
                </a:cubicBezTo>
                <a:cubicBezTo>
                  <a:pt x="192" y="20"/>
                  <a:pt x="201" y="13"/>
                  <a:pt x="213" y="8"/>
                </a:cubicBezTo>
                <a:cubicBezTo>
                  <a:pt x="224" y="3"/>
                  <a:pt x="237" y="0"/>
                  <a:pt x="251" y="0"/>
                </a:cubicBezTo>
                <a:cubicBezTo>
                  <a:pt x="254" y="0"/>
                  <a:pt x="256" y="1"/>
                  <a:pt x="257" y="3"/>
                </a:cubicBezTo>
                <a:cubicBezTo>
                  <a:pt x="284" y="57"/>
                  <a:pt x="284" y="57"/>
                  <a:pt x="284" y="57"/>
                </a:cubicBezTo>
                <a:cubicBezTo>
                  <a:pt x="285" y="59"/>
                  <a:pt x="285" y="61"/>
                  <a:pt x="283" y="63"/>
                </a:cubicBezTo>
                <a:cubicBezTo>
                  <a:pt x="282" y="65"/>
                  <a:pt x="280" y="66"/>
                  <a:pt x="278" y="66"/>
                </a:cubicBezTo>
                <a:cubicBezTo>
                  <a:pt x="261" y="66"/>
                  <a:pt x="249" y="70"/>
                  <a:pt x="241" y="77"/>
                </a:cubicBezTo>
                <a:cubicBezTo>
                  <a:pt x="235" y="83"/>
                  <a:pt x="231" y="94"/>
                  <a:pt x="231" y="108"/>
                </a:cubicBezTo>
                <a:cubicBezTo>
                  <a:pt x="278" y="108"/>
                  <a:pt x="278" y="108"/>
                  <a:pt x="278" y="108"/>
                </a:cubicBezTo>
                <a:cubicBezTo>
                  <a:pt x="282" y="108"/>
                  <a:pt x="284" y="111"/>
                  <a:pt x="284" y="114"/>
                </a:cubicBezTo>
                <a:cubicBezTo>
                  <a:pt x="284" y="223"/>
                  <a:pt x="284" y="223"/>
                  <a:pt x="284" y="223"/>
                </a:cubicBezTo>
                <a:cubicBezTo>
                  <a:pt x="284" y="226"/>
                  <a:pt x="282" y="229"/>
                  <a:pt x="278" y="229"/>
                </a:cubicBezTo>
                <a:close/>
                <a:moveTo>
                  <a:pt x="176" y="217"/>
                </a:moveTo>
                <a:cubicBezTo>
                  <a:pt x="272" y="217"/>
                  <a:pt x="272" y="217"/>
                  <a:pt x="272" y="217"/>
                </a:cubicBezTo>
                <a:cubicBezTo>
                  <a:pt x="272" y="120"/>
                  <a:pt x="272" y="120"/>
                  <a:pt x="272" y="120"/>
                </a:cubicBezTo>
                <a:cubicBezTo>
                  <a:pt x="224" y="120"/>
                  <a:pt x="224" y="120"/>
                  <a:pt x="224" y="120"/>
                </a:cubicBezTo>
                <a:cubicBezTo>
                  <a:pt x="221" y="120"/>
                  <a:pt x="218" y="118"/>
                  <a:pt x="218" y="114"/>
                </a:cubicBezTo>
                <a:cubicBezTo>
                  <a:pt x="218" y="94"/>
                  <a:pt x="223" y="78"/>
                  <a:pt x="233" y="68"/>
                </a:cubicBezTo>
                <a:cubicBezTo>
                  <a:pt x="241" y="60"/>
                  <a:pt x="253" y="56"/>
                  <a:pt x="269" y="54"/>
                </a:cubicBezTo>
                <a:cubicBezTo>
                  <a:pt x="248" y="12"/>
                  <a:pt x="248" y="12"/>
                  <a:pt x="248" y="12"/>
                </a:cubicBezTo>
                <a:cubicBezTo>
                  <a:pt x="236" y="12"/>
                  <a:pt x="226" y="15"/>
                  <a:pt x="218" y="18"/>
                </a:cubicBezTo>
                <a:cubicBezTo>
                  <a:pt x="208" y="23"/>
                  <a:pt x="201" y="29"/>
                  <a:pt x="196" y="36"/>
                </a:cubicBezTo>
                <a:cubicBezTo>
                  <a:pt x="190" y="44"/>
                  <a:pt x="185" y="54"/>
                  <a:pt x="183" y="64"/>
                </a:cubicBezTo>
                <a:cubicBezTo>
                  <a:pt x="179" y="79"/>
                  <a:pt x="177" y="90"/>
                  <a:pt x="176" y="100"/>
                </a:cubicBezTo>
                <a:cubicBezTo>
                  <a:pt x="175" y="112"/>
                  <a:pt x="175" y="126"/>
                  <a:pt x="175" y="143"/>
                </a:cubicBezTo>
                <a:cubicBezTo>
                  <a:pt x="175" y="182"/>
                  <a:pt x="175" y="182"/>
                  <a:pt x="175" y="182"/>
                </a:cubicBezTo>
                <a:cubicBezTo>
                  <a:pt x="176" y="197"/>
                  <a:pt x="176" y="208"/>
                  <a:pt x="176" y="217"/>
                </a:cubicBezTo>
                <a:close/>
                <a:moveTo>
                  <a:pt x="116" y="229"/>
                </a:moveTo>
                <a:cubicBezTo>
                  <a:pt x="7" y="229"/>
                  <a:pt x="7" y="229"/>
                  <a:pt x="7" y="229"/>
                </a:cubicBezTo>
                <a:cubicBezTo>
                  <a:pt x="4" y="229"/>
                  <a:pt x="1" y="226"/>
                  <a:pt x="1" y="223"/>
                </a:cubicBezTo>
                <a:cubicBezTo>
                  <a:pt x="1" y="214"/>
                  <a:pt x="1" y="201"/>
                  <a:pt x="1" y="183"/>
                </a:cubicBezTo>
                <a:cubicBezTo>
                  <a:pt x="0" y="165"/>
                  <a:pt x="0" y="151"/>
                  <a:pt x="0" y="143"/>
                </a:cubicBezTo>
                <a:cubicBezTo>
                  <a:pt x="0" y="126"/>
                  <a:pt x="1" y="112"/>
                  <a:pt x="1" y="99"/>
                </a:cubicBezTo>
                <a:cubicBezTo>
                  <a:pt x="3" y="84"/>
                  <a:pt x="5" y="72"/>
                  <a:pt x="9" y="61"/>
                </a:cubicBezTo>
                <a:cubicBezTo>
                  <a:pt x="12" y="48"/>
                  <a:pt x="17" y="37"/>
                  <a:pt x="23" y="29"/>
                </a:cubicBezTo>
                <a:cubicBezTo>
                  <a:pt x="31" y="20"/>
                  <a:pt x="39" y="13"/>
                  <a:pt x="50" y="8"/>
                </a:cubicBezTo>
                <a:cubicBezTo>
                  <a:pt x="61" y="2"/>
                  <a:pt x="75" y="0"/>
                  <a:pt x="89" y="0"/>
                </a:cubicBezTo>
                <a:cubicBezTo>
                  <a:pt x="91" y="0"/>
                  <a:pt x="93" y="1"/>
                  <a:pt x="94" y="3"/>
                </a:cubicBezTo>
                <a:cubicBezTo>
                  <a:pt x="121" y="57"/>
                  <a:pt x="121" y="57"/>
                  <a:pt x="121" y="57"/>
                </a:cubicBezTo>
                <a:cubicBezTo>
                  <a:pt x="122" y="59"/>
                  <a:pt x="122" y="61"/>
                  <a:pt x="121" y="63"/>
                </a:cubicBezTo>
                <a:cubicBezTo>
                  <a:pt x="120" y="65"/>
                  <a:pt x="118" y="66"/>
                  <a:pt x="116" y="66"/>
                </a:cubicBezTo>
                <a:cubicBezTo>
                  <a:pt x="99" y="66"/>
                  <a:pt x="86" y="70"/>
                  <a:pt x="78" y="77"/>
                </a:cubicBezTo>
                <a:cubicBezTo>
                  <a:pt x="72" y="83"/>
                  <a:pt x="68" y="94"/>
                  <a:pt x="68" y="108"/>
                </a:cubicBezTo>
                <a:cubicBezTo>
                  <a:pt x="116" y="108"/>
                  <a:pt x="116" y="108"/>
                  <a:pt x="116" y="108"/>
                </a:cubicBezTo>
                <a:cubicBezTo>
                  <a:pt x="119" y="108"/>
                  <a:pt x="122" y="111"/>
                  <a:pt x="122" y="114"/>
                </a:cubicBezTo>
                <a:cubicBezTo>
                  <a:pt x="122" y="223"/>
                  <a:pt x="122" y="223"/>
                  <a:pt x="122" y="223"/>
                </a:cubicBezTo>
                <a:cubicBezTo>
                  <a:pt x="122" y="226"/>
                  <a:pt x="119" y="229"/>
                  <a:pt x="116" y="229"/>
                </a:cubicBezTo>
                <a:close/>
                <a:moveTo>
                  <a:pt x="13" y="217"/>
                </a:moveTo>
                <a:cubicBezTo>
                  <a:pt x="110" y="217"/>
                  <a:pt x="110" y="217"/>
                  <a:pt x="110" y="217"/>
                </a:cubicBezTo>
                <a:cubicBezTo>
                  <a:pt x="110" y="120"/>
                  <a:pt x="110" y="120"/>
                  <a:pt x="110" y="120"/>
                </a:cubicBezTo>
                <a:cubicBezTo>
                  <a:pt x="61" y="120"/>
                  <a:pt x="61" y="120"/>
                  <a:pt x="61" y="120"/>
                </a:cubicBezTo>
                <a:cubicBezTo>
                  <a:pt x="58" y="120"/>
                  <a:pt x="55" y="118"/>
                  <a:pt x="55" y="114"/>
                </a:cubicBezTo>
                <a:cubicBezTo>
                  <a:pt x="55" y="94"/>
                  <a:pt x="60" y="78"/>
                  <a:pt x="70" y="68"/>
                </a:cubicBezTo>
                <a:cubicBezTo>
                  <a:pt x="78" y="60"/>
                  <a:pt x="90" y="56"/>
                  <a:pt x="106" y="54"/>
                </a:cubicBezTo>
                <a:cubicBezTo>
                  <a:pt x="85" y="12"/>
                  <a:pt x="85" y="12"/>
                  <a:pt x="85" y="12"/>
                </a:cubicBezTo>
                <a:cubicBezTo>
                  <a:pt x="74" y="12"/>
                  <a:pt x="64" y="15"/>
                  <a:pt x="55" y="18"/>
                </a:cubicBezTo>
                <a:cubicBezTo>
                  <a:pt x="46" y="23"/>
                  <a:pt x="39" y="28"/>
                  <a:pt x="33" y="36"/>
                </a:cubicBezTo>
                <a:cubicBezTo>
                  <a:pt x="28" y="43"/>
                  <a:pt x="23" y="52"/>
                  <a:pt x="20" y="64"/>
                </a:cubicBezTo>
                <a:cubicBezTo>
                  <a:pt x="17" y="75"/>
                  <a:pt x="15" y="86"/>
                  <a:pt x="13" y="100"/>
                </a:cubicBezTo>
                <a:cubicBezTo>
                  <a:pt x="13" y="113"/>
                  <a:pt x="12" y="126"/>
                  <a:pt x="12" y="143"/>
                </a:cubicBezTo>
                <a:cubicBezTo>
                  <a:pt x="12" y="151"/>
                  <a:pt x="12" y="164"/>
                  <a:pt x="13" y="182"/>
                </a:cubicBezTo>
                <a:cubicBezTo>
                  <a:pt x="13" y="197"/>
                  <a:pt x="13" y="208"/>
                  <a:pt x="13" y="217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0000">
                <a:schemeClr val="tx2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/>
            <a:endParaRPr lang="en-AU" noProof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66BBD5D6-65DE-4B7E-A92F-FC9C6203E41E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 rot="10800000">
            <a:off x="2397437" y="5589240"/>
            <a:ext cx="422366" cy="339258"/>
          </a:xfrm>
          <a:custGeom>
            <a:avLst/>
            <a:gdLst>
              <a:gd name="T0" fmla="*/ 170 w 285"/>
              <a:gd name="T1" fmla="*/ 229 h 229"/>
              <a:gd name="T2" fmla="*/ 163 w 285"/>
              <a:gd name="T3" fmla="*/ 183 h 229"/>
              <a:gd name="T4" fmla="*/ 165 w 285"/>
              <a:gd name="T5" fmla="*/ 99 h 229"/>
              <a:gd name="T6" fmla="*/ 186 w 285"/>
              <a:gd name="T7" fmla="*/ 29 h 229"/>
              <a:gd name="T8" fmla="*/ 251 w 285"/>
              <a:gd name="T9" fmla="*/ 0 h 229"/>
              <a:gd name="T10" fmla="*/ 284 w 285"/>
              <a:gd name="T11" fmla="*/ 57 h 229"/>
              <a:gd name="T12" fmla="*/ 278 w 285"/>
              <a:gd name="T13" fmla="*/ 66 h 229"/>
              <a:gd name="T14" fmla="*/ 231 w 285"/>
              <a:gd name="T15" fmla="*/ 108 h 229"/>
              <a:gd name="T16" fmla="*/ 284 w 285"/>
              <a:gd name="T17" fmla="*/ 114 h 229"/>
              <a:gd name="T18" fmla="*/ 278 w 285"/>
              <a:gd name="T19" fmla="*/ 229 h 229"/>
              <a:gd name="T20" fmla="*/ 272 w 285"/>
              <a:gd name="T21" fmla="*/ 217 h 229"/>
              <a:gd name="T22" fmla="*/ 224 w 285"/>
              <a:gd name="T23" fmla="*/ 120 h 229"/>
              <a:gd name="T24" fmla="*/ 233 w 285"/>
              <a:gd name="T25" fmla="*/ 68 h 229"/>
              <a:gd name="T26" fmla="*/ 248 w 285"/>
              <a:gd name="T27" fmla="*/ 12 h 229"/>
              <a:gd name="T28" fmla="*/ 196 w 285"/>
              <a:gd name="T29" fmla="*/ 36 h 229"/>
              <a:gd name="T30" fmla="*/ 176 w 285"/>
              <a:gd name="T31" fmla="*/ 100 h 229"/>
              <a:gd name="T32" fmla="*/ 175 w 285"/>
              <a:gd name="T33" fmla="*/ 182 h 229"/>
              <a:gd name="T34" fmla="*/ 116 w 285"/>
              <a:gd name="T35" fmla="*/ 229 h 229"/>
              <a:gd name="T36" fmla="*/ 1 w 285"/>
              <a:gd name="T37" fmla="*/ 223 h 229"/>
              <a:gd name="T38" fmla="*/ 0 w 285"/>
              <a:gd name="T39" fmla="*/ 143 h 229"/>
              <a:gd name="T40" fmla="*/ 9 w 285"/>
              <a:gd name="T41" fmla="*/ 61 h 229"/>
              <a:gd name="T42" fmla="*/ 50 w 285"/>
              <a:gd name="T43" fmla="*/ 8 h 229"/>
              <a:gd name="T44" fmla="*/ 94 w 285"/>
              <a:gd name="T45" fmla="*/ 3 h 229"/>
              <a:gd name="T46" fmla="*/ 121 w 285"/>
              <a:gd name="T47" fmla="*/ 63 h 229"/>
              <a:gd name="T48" fmla="*/ 78 w 285"/>
              <a:gd name="T49" fmla="*/ 77 h 229"/>
              <a:gd name="T50" fmla="*/ 116 w 285"/>
              <a:gd name="T51" fmla="*/ 108 h 229"/>
              <a:gd name="T52" fmla="*/ 122 w 285"/>
              <a:gd name="T53" fmla="*/ 223 h 229"/>
              <a:gd name="T54" fmla="*/ 13 w 285"/>
              <a:gd name="T55" fmla="*/ 217 h 229"/>
              <a:gd name="T56" fmla="*/ 110 w 285"/>
              <a:gd name="T57" fmla="*/ 120 h 229"/>
              <a:gd name="T58" fmla="*/ 55 w 285"/>
              <a:gd name="T59" fmla="*/ 114 h 229"/>
              <a:gd name="T60" fmla="*/ 106 w 285"/>
              <a:gd name="T61" fmla="*/ 54 h 229"/>
              <a:gd name="T62" fmla="*/ 55 w 285"/>
              <a:gd name="T63" fmla="*/ 18 h 229"/>
              <a:gd name="T64" fmla="*/ 20 w 285"/>
              <a:gd name="T65" fmla="*/ 64 h 229"/>
              <a:gd name="T66" fmla="*/ 12 w 285"/>
              <a:gd name="T67" fmla="*/ 143 h 229"/>
              <a:gd name="T68" fmla="*/ 13 w 285"/>
              <a:gd name="T69" fmla="*/ 217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85" h="229">
                <a:moveTo>
                  <a:pt x="278" y="229"/>
                </a:moveTo>
                <a:cubicBezTo>
                  <a:pt x="170" y="229"/>
                  <a:pt x="170" y="229"/>
                  <a:pt x="170" y="229"/>
                </a:cubicBezTo>
                <a:cubicBezTo>
                  <a:pt x="167" y="229"/>
                  <a:pt x="164" y="226"/>
                  <a:pt x="164" y="223"/>
                </a:cubicBezTo>
                <a:cubicBezTo>
                  <a:pt x="164" y="214"/>
                  <a:pt x="164" y="201"/>
                  <a:pt x="163" y="183"/>
                </a:cubicBezTo>
                <a:cubicBezTo>
                  <a:pt x="163" y="143"/>
                  <a:pt x="163" y="143"/>
                  <a:pt x="163" y="143"/>
                </a:cubicBezTo>
                <a:cubicBezTo>
                  <a:pt x="163" y="126"/>
                  <a:pt x="163" y="112"/>
                  <a:pt x="165" y="99"/>
                </a:cubicBezTo>
                <a:cubicBezTo>
                  <a:pt x="165" y="88"/>
                  <a:pt x="167" y="77"/>
                  <a:pt x="171" y="62"/>
                </a:cubicBezTo>
                <a:cubicBezTo>
                  <a:pt x="174" y="49"/>
                  <a:pt x="179" y="38"/>
                  <a:pt x="186" y="29"/>
                </a:cubicBezTo>
                <a:cubicBezTo>
                  <a:pt x="192" y="20"/>
                  <a:pt x="201" y="13"/>
                  <a:pt x="213" y="8"/>
                </a:cubicBezTo>
                <a:cubicBezTo>
                  <a:pt x="224" y="3"/>
                  <a:pt x="237" y="0"/>
                  <a:pt x="251" y="0"/>
                </a:cubicBezTo>
                <a:cubicBezTo>
                  <a:pt x="254" y="0"/>
                  <a:pt x="256" y="1"/>
                  <a:pt x="257" y="3"/>
                </a:cubicBezTo>
                <a:cubicBezTo>
                  <a:pt x="284" y="57"/>
                  <a:pt x="284" y="57"/>
                  <a:pt x="284" y="57"/>
                </a:cubicBezTo>
                <a:cubicBezTo>
                  <a:pt x="285" y="59"/>
                  <a:pt x="285" y="61"/>
                  <a:pt x="283" y="63"/>
                </a:cubicBezTo>
                <a:cubicBezTo>
                  <a:pt x="282" y="65"/>
                  <a:pt x="280" y="66"/>
                  <a:pt x="278" y="66"/>
                </a:cubicBezTo>
                <a:cubicBezTo>
                  <a:pt x="261" y="66"/>
                  <a:pt x="249" y="70"/>
                  <a:pt x="241" y="77"/>
                </a:cubicBezTo>
                <a:cubicBezTo>
                  <a:pt x="235" y="83"/>
                  <a:pt x="231" y="94"/>
                  <a:pt x="231" y="108"/>
                </a:cubicBezTo>
                <a:cubicBezTo>
                  <a:pt x="278" y="108"/>
                  <a:pt x="278" y="108"/>
                  <a:pt x="278" y="108"/>
                </a:cubicBezTo>
                <a:cubicBezTo>
                  <a:pt x="282" y="108"/>
                  <a:pt x="284" y="111"/>
                  <a:pt x="284" y="114"/>
                </a:cubicBezTo>
                <a:cubicBezTo>
                  <a:pt x="284" y="223"/>
                  <a:pt x="284" y="223"/>
                  <a:pt x="284" y="223"/>
                </a:cubicBezTo>
                <a:cubicBezTo>
                  <a:pt x="284" y="226"/>
                  <a:pt x="282" y="229"/>
                  <a:pt x="278" y="229"/>
                </a:cubicBezTo>
                <a:close/>
                <a:moveTo>
                  <a:pt x="176" y="217"/>
                </a:moveTo>
                <a:cubicBezTo>
                  <a:pt x="272" y="217"/>
                  <a:pt x="272" y="217"/>
                  <a:pt x="272" y="217"/>
                </a:cubicBezTo>
                <a:cubicBezTo>
                  <a:pt x="272" y="120"/>
                  <a:pt x="272" y="120"/>
                  <a:pt x="272" y="120"/>
                </a:cubicBezTo>
                <a:cubicBezTo>
                  <a:pt x="224" y="120"/>
                  <a:pt x="224" y="120"/>
                  <a:pt x="224" y="120"/>
                </a:cubicBezTo>
                <a:cubicBezTo>
                  <a:pt x="221" y="120"/>
                  <a:pt x="218" y="118"/>
                  <a:pt x="218" y="114"/>
                </a:cubicBezTo>
                <a:cubicBezTo>
                  <a:pt x="218" y="94"/>
                  <a:pt x="223" y="78"/>
                  <a:pt x="233" y="68"/>
                </a:cubicBezTo>
                <a:cubicBezTo>
                  <a:pt x="241" y="60"/>
                  <a:pt x="253" y="56"/>
                  <a:pt x="269" y="54"/>
                </a:cubicBezTo>
                <a:cubicBezTo>
                  <a:pt x="248" y="12"/>
                  <a:pt x="248" y="12"/>
                  <a:pt x="248" y="12"/>
                </a:cubicBezTo>
                <a:cubicBezTo>
                  <a:pt x="236" y="12"/>
                  <a:pt x="226" y="15"/>
                  <a:pt x="218" y="18"/>
                </a:cubicBezTo>
                <a:cubicBezTo>
                  <a:pt x="208" y="23"/>
                  <a:pt x="201" y="29"/>
                  <a:pt x="196" y="36"/>
                </a:cubicBezTo>
                <a:cubicBezTo>
                  <a:pt x="190" y="44"/>
                  <a:pt x="185" y="54"/>
                  <a:pt x="183" y="64"/>
                </a:cubicBezTo>
                <a:cubicBezTo>
                  <a:pt x="179" y="79"/>
                  <a:pt x="177" y="90"/>
                  <a:pt x="176" y="100"/>
                </a:cubicBezTo>
                <a:cubicBezTo>
                  <a:pt x="175" y="112"/>
                  <a:pt x="175" y="126"/>
                  <a:pt x="175" y="143"/>
                </a:cubicBezTo>
                <a:cubicBezTo>
                  <a:pt x="175" y="182"/>
                  <a:pt x="175" y="182"/>
                  <a:pt x="175" y="182"/>
                </a:cubicBezTo>
                <a:cubicBezTo>
                  <a:pt x="176" y="197"/>
                  <a:pt x="176" y="208"/>
                  <a:pt x="176" y="217"/>
                </a:cubicBezTo>
                <a:close/>
                <a:moveTo>
                  <a:pt x="116" y="229"/>
                </a:moveTo>
                <a:cubicBezTo>
                  <a:pt x="7" y="229"/>
                  <a:pt x="7" y="229"/>
                  <a:pt x="7" y="229"/>
                </a:cubicBezTo>
                <a:cubicBezTo>
                  <a:pt x="4" y="229"/>
                  <a:pt x="1" y="226"/>
                  <a:pt x="1" y="223"/>
                </a:cubicBezTo>
                <a:cubicBezTo>
                  <a:pt x="1" y="214"/>
                  <a:pt x="1" y="201"/>
                  <a:pt x="1" y="183"/>
                </a:cubicBezTo>
                <a:cubicBezTo>
                  <a:pt x="0" y="165"/>
                  <a:pt x="0" y="151"/>
                  <a:pt x="0" y="143"/>
                </a:cubicBezTo>
                <a:cubicBezTo>
                  <a:pt x="0" y="126"/>
                  <a:pt x="1" y="112"/>
                  <a:pt x="1" y="99"/>
                </a:cubicBezTo>
                <a:cubicBezTo>
                  <a:pt x="3" y="84"/>
                  <a:pt x="5" y="72"/>
                  <a:pt x="9" y="61"/>
                </a:cubicBezTo>
                <a:cubicBezTo>
                  <a:pt x="12" y="48"/>
                  <a:pt x="17" y="37"/>
                  <a:pt x="23" y="29"/>
                </a:cubicBezTo>
                <a:cubicBezTo>
                  <a:pt x="31" y="20"/>
                  <a:pt x="39" y="13"/>
                  <a:pt x="50" y="8"/>
                </a:cubicBezTo>
                <a:cubicBezTo>
                  <a:pt x="61" y="2"/>
                  <a:pt x="75" y="0"/>
                  <a:pt x="89" y="0"/>
                </a:cubicBezTo>
                <a:cubicBezTo>
                  <a:pt x="91" y="0"/>
                  <a:pt x="93" y="1"/>
                  <a:pt x="94" y="3"/>
                </a:cubicBezTo>
                <a:cubicBezTo>
                  <a:pt x="121" y="57"/>
                  <a:pt x="121" y="57"/>
                  <a:pt x="121" y="57"/>
                </a:cubicBezTo>
                <a:cubicBezTo>
                  <a:pt x="122" y="59"/>
                  <a:pt x="122" y="61"/>
                  <a:pt x="121" y="63"/>
                </a:cubicBezTo>
                <a:cubicBezTo>
                  <a:pt x="120" y="65"/>
                  <a:pt x="118" y="66"/>
                  <a:pt x="116" y="66"/>
                </a:cubicBezTo>
                <a:cubicBezTo>
                  <a:pt x="99" y="66"/>
                  <a:pt x="86" y="70"/>
                  <a:pt x="78" y="77"/>
                </a:cubicBezTo>
                <a:cubicBezTo>
                  <a:pt x="72" y="83"/>
                  <a:pt x="68" y="94"/>
                  <a:pt x="68" y="108"/>
                </a:cubicBezTo>
                <a:cubicBezTo>
                  <a:pt x="116" y="108"/>
                  <a:pt x="116" y="108"/>
                  <a:pt x="116" y="108"/>
                </a:cubicBezTo>
                <a:cubicBezTo>
                  <a:pt x="119" y="108"/>
                  <a:pt x="122" y="111"/>
                  <a:pt x="122" y="114"/>
                </a:cubicBezTo>
                <a:cubicBezTo>
                  <a:pt x="122" y="223"/>
                  <a:pt x="122" y="223"/>
                  <a:pt x="122" y="223"/>
                </a:cubicBezTo>
                <a:cubicBezTo>
                  <a:pt x="122" y="226"/>
                  <a:pt x="119" y="229"/>
                  <a:pt x="116" y="229"/>
                </a:cubicBezTo>
                <a:close/>
                <a:moveTo>
                  <a:pt x="13" y="217"/>
                </a:moveTo>
                <a:cubicBezTo>
                  <a:pt x="110" y="217"/>
                  <a:pt x="110" y="217"/>
                  <a:pt x="110" y="217"/>
                </a:cubicBezTo>
                <a:cubicBezTo>
                  <a:pt x="110" y="120"/>
                  <a:pt x="110" y="120"/>
                  <a:pt x="110" y="120"/>
                </a:cubicBezTo>
                <a:cubicBezTo>
                  <a:pt x="61" y="120"/>
                  <a:pt x="61" y="120"/>
                  <a:pt x="61" y="120"/>
                </a:cubicBezTo>
                <a:cubicBezTo>
                  <a:pt x="58" y="120"/>
                  <a:pt x="55" y="118"/>
                  <a:pt x="55" y="114"/>
                </a:cubicBezTo>
                <a:cubicBezTo>
                  <a:pt x="55" y="94"/>
                  <a:pt x="60" y="78"/>
                  <a:pt x="70" y="68"/>
                </a:cubicBezTo>
                <a:cubicBezTo>
                  <a:pt x="78" y="60"/>
                  <a:pt x="90" y="56"/>
                  <a:pt x="106" y="54"/>
                </a:cubicBezTo>
                <a:cubicBezTo>
                  <a:pt x="85" y="12"/>
                  <a:pt x="85" y="12"/>
                  <a:pt x="85" y="12"/>
                </a:cubicBezTo>
                <a:cubicBezTo>
                  <a:pt x="74" y="12"/>
                  <a:pt x="64" y="15"/>
                  <a:pt x="55" y="18"/>
                </a:cubicBezTo>
                <a:cubicBezTo>
                  <a:pt x="46" y="23"/>
                  <a:pt x="39" y="28"/>
                  <a:pt x="33" y="36"/>
                </a:cubicBezTo>
                <a:cubicBezTo>
                  <a:pt x="28" y="43"/>
                  <a:pt x="23" y="52"/>
                  <a:pt x="20" y="64"/>
                </a:cubicBezTo>
                <a:cubicBezTo>
                  <a:pt x="17" y="75"/>
                  <a:pt x="15" y="86"/>
                  <a:pt x="13" y="100"/>
                </a:cubicBezTo>
                <a:cubicBezTo>
                  <a:pt x="13" y="113"/>
                  <a:pt x="12" y="126"/>
                  <a:pt x="12" y="143"/>
                </a:cubicBezTo>
                <a:cubicBezTo>
                  <a:pt x="12" y="151"/>
                  <a:pt x="12" y="164"/>
                  <a:pt x="13" y="182"/>
                </a:cubicBezTo>
                <a:cubicBezTo>
                  <a:pt x="13" y="197"/>
                  <a:pt x="13" y="208"/>
                  <a:pt x="13" y="217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0000">
                <a:schemeClr val="tx2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/>
            <a:endParaRPr lang="en-AU" noProof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9DB145FA-3D84-40AB-80F0-F9C97AF71EF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3539" y="1600610"/>
            <a:ext cx="2376264" cy="3700598"/>
          </a:xfrm>
        </p:spPr>
        <p:txBody>
          <a:bodyPr anchor="ctr"/>
          <a:lstStyle>
            <a:lvl1pPr algn="ctr">
              <a:defRPr sz="1800" i="0">
                <a:solidFill>
                  <a:schemeClr val="bg2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5pPr>
          </a:lstStyle>
          <a:p>
            <a:pPr lvl="0"/>
            <a:r>
              <a:rPr lang="en-AU" noProof="0" dirty="0"/>
              <a:t>Pull Quote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623403-CD01-42B8-A1E6-21D0B431269F}"/>
              </a:ext>
            </a:extLst>
          </p:cNvPr>
          <p:cNvSpPr txBox="1"/>
          <p:nvPr userDrawn="1"/>
        </p:nvSpPr>
        <p:spPr>
          <a:xfrm>
            <a:off x="8841432" y="6392361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E8856DA-B77A-4A94-8E84-45BF77D9376B}" type="slidenum">
              <a:rPr lang="en-AU" sz="1200" noProof="0" smtClean="0">
                <a:solidFill>
                  <a:schemeClr val="accent3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pPr algn="r"/>
              <a:t>‹#›</a:t>
            </a:fld>
            <a:endParaRPr lang="en-AU" sz="1200" noProof="0" dirty="0">
              <a:solidFill>
                <a:schemeClr val="accent3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E10C6AF6-AE2B-4F66-B312-D97102D80A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6000" y="504000"/>
            <a:ext cx="5760000" cy="504056"/>
          </a:xfrm>
        </p:spPr>
        <p:txBody>
          <a:bodyPr anchor="ctr" anchorCtr="0"/>
          <a:lstStyle>
            <a:lvl1pPr marL="0" marR="0" indent="0" algn="l" defTabSz="91434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pPr lvl="0"/>
            <a:r>
              <a:rPr lang="en-AU" noProof="0" dirty="0"/>
              <a:t>Governing thought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5ABC6D-CFC2-4285-B6AF-70C09F37AD1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636000" y="1412776"/>
            <a:ext cx="5760000" cy="453650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EA55524C-9A30-4A93-A884-9E1376BF1C1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636000" y="6021288"/>
            <a:ext cx="5760765" cy="287214"/>
          </a:xfrm>
        </p:spPr>
        <p:txBody>
          <a:bodyPr anchor="ctr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AU" noProof="0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168921332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ll quote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7FEBB0F-4AB5-4F69-A00E-ECD067A49C6B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5339" cy="10970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9972D23-CDEC-4A62-9389-5455AD1C5619}"/>
              </a:ext>
            </a:extLst>
          </p:cNvPr>
          <p:cNvSpPr/>
          <p:nvPr userDrawn="1"/>
        </p:nvSpPr>
        <p:spPr>
          <a:xfrm>
            <a:off x="6651458" y="109703"/>
            <a:ext cx="3270094" cy="674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64A2ED-2F21-4A76-B756-B7C1FD67A2FC}"/>
              </a:ext>
            </a:extLst>
          </p:cNvPr>
          <p:cNvSpPr txBox="1"/>
          <p:nvPr userDrawn="1"/>
        </p:nvSpPr>
        <p:spPr>
          <a:xfrm>
            <a:off x="8841432" y="6392361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E8856DA-B77A-4A94-8E84-45BF77D9376B}" type="slidenum">
              <a:rPr lang="en-AU" sz="1200" noProof="0" smtClean="0">
                <a:solidFill>
                  <a:schemeClr val="accent3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pPr algn="r"/>
              <a:t>‹#›</a:t>
            </a:fld>
            <a:endParaRPr lang="en-AU" sz="1200" noProof="0" dirty="0">
              <a:solidFill>
                <a:schemeClr val="accent3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Freeform 14">
            <a:extLst>
              <a:ext uri="{FF2B5EF4-FFF2-40B4-BE49-F238E27FC236}">
                <a16:creationId xmlns:a16="http://schemas.microsoft.com/office/drawing/2014/main" id="{3B3F7677-4AB0-4A3A-BB52-83EEB7B227C3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7098373" y="980728"/>
            <a:ext cx="422366" cy="339258"/>
          </a:xfrm>
          <a:custGeom>
            <a:avLst/>
            <a:gdLst>
              <a:gd name="T0" fmla="*/ 170 w 285"/>
              <a:gd name="T1" fmla="*/ 229 h 229"/>
              <a:gd name="T2" fmla="*/ 163 w 285"/>
              <a:gd name="T3" fmla="*/ 183 h 229"/>
              <a:gd name="T4" fmla="*/ 165 w 285"/>
              <a:gd name="T5" fmla="*/ 99 h 229"/>
              <a:gd name="T6" fmla="*/ 186 w 285"/>
              <a:gd name="T7" fmla="*/ 29 h 229"/>
              <a:gd name="T8" fmla="*/ 251 w 285"/>
              <a:gd name="T9" fmla="*/ 0 h 229"/>
              <a:gd name="T10" fmla="*/ 284 w 285"/>
              <a:gd name="T11" fmla="*/ 57 h 229"/>
              <a:gd name="T12" fmla="*/ 278 w 285"/>
              <a:gd name="T13" fmla="*/ 66 h 229"/>
              <a:gd name="T14" fmla="*/ 231 w 285"/>
              <a:gd name="T15" fmla="*/ 108 h 229"/>
              <a:gd name="T16" fmla="*/ 284 w 285"/>
              <a:gd name="T17" fmla="*/ 114 h 229"/>
              <a:gd name="T18" fmla="*/ 278 w 285"/>
              <a:gd name="T19" fmla="*/ 229 h 229"/>
              <a:gd name="T20" fmla="*/ 272 w 285"/>
              <a:gd name="T21" fmla="*/ 217 h 229"/>
              <a:gd name="T22" fmla="*/ 224 w 285"/>
              <a:gd name="T23" fmla="*/ 120 h 229"/>
              <a:gd name="T24" fmla="*/ 233 w 285"/>
              <a:gd name="T25" fmla="*/ 68 h 229"/>
              <a:gd name="T26" fmla="*/ 248 w 285"/>
              <a:gd name="T27" fmla="*/ 12 h 229"/>
              <a:gd name="T28" fmla="*/ 196 w 285"/>
              <a:gd name="T29" fmla="*/ 36 h 229"/>
              <a:gd name="T30" fmla="*/ 176 w 285"/>
              <a:gd name="T31" fmla="*/ 100 h 229"/>
              <a:gd name="T32" fmla="*/ 175 w 285"/>
              <a:gd name="T33" fmla="*/ 182 h 229"/>
              <a:gd name="T34" fmla="*/ 116 w 285"/>
              <a:gd name="T35" fmla="*/ 229 h 229"/>
              <a:gd name="T36" fmla="*/ 1 w 285"/>
              <a:gd name="T37" fmla="*/ 223 h 229"/>
              <a:gd name="T38" fmla="*/ 0 w 285"/>
              <a:gd name="T39" fmla="*/ 143 h 229"/>
              <a:gd name="T40" fmla="*/ 9 w 285"/>
              <a:gd name="T41" fmla="*/ 61 h 229"/>
              <a:gd name="T42" fmla="*/ 50 w 285"/>
              <a:gd name="T43" fmla="*/ 8 h 229"/>
              <a:gd name="T44" fmla="*/ 94 w 285"/>
              <a:gd name="T45" fmla="*/ 3 h 229"/>
              <a:gd name="T46" fmla="*/ 121 w 285"/>
              <a:gd name="T47" fmla="*/ 63 h 229"/>
              <a:gd name="T48" fmla="*/ 78 w 285"/>
              <a:gd name="T49" fmla="*/ 77 h 229"/>
              <a:gd name="T50" fmla="*/ 116 w 285"/>
              <a:gd name="T51" fmla="*/ 108 h 229"/>
              <a:gd name="T52" fmla="*/ 122 w 285"/>
              <a:gd name="T53" fmla="*/ 223 h 229"/>
              <a:gd name="T54" fmla="*/ 13 w 285"/>
              <a:gd name="T55" fmla="*/ 217 h 229"/>
              <a:gd name="T56" fmla="*/ 110 w 285"/>
              <a:gd name="T57" fmla="*/ 120 h 229"/>
              <a:gd name="T58" fmla="*/ 55 w 285"/>
              <a:gd name="T59" fmla="*/ 114 h 229"/>
              <a:gd name="T60" fmla="*/ 106 w 285"/>
              <a:gd name="T61" fmla="*/ 54 h 229"/>
              <a:gd name="T62" fmla="*/ 55 w 285"/>
              <a:gd name="T63" fmla="*/ 18 h 229"/>
              <a:gd name="T64" fmla="*/ 20 w 285"/>
              <a:gd name="T65" fmla="*/ 64 h 229"/>
              <a:gd name="T66" fmla="*/ 12 w 285"/>
              <a:gd name="T67" fmla="*/ 143 h 229"/>
              <a:gd name="T68" fmla="*/ 13 w 285"/>
              <a:gd name="T69" fmla="*/ 217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85" h="229">
                <a:moveTo>
                  <a:pt x="278" y="229"/>
                </a:moveTo>
                <a:cubicBezTo>
                  <a:pt x="170" y="229"/>
                  <a:pt x="170" y="229"/>
                  <a:pt x="170" y="229"/>
                </a:cubicBezTo>
                <a:cubicBezTo>
                  <a:pt x="167" y="229"/>
                  <a:pt x="164" y="226"/>
                  <a:pt x="164" y="223"/>
                </a:cubicBezTo>
                <a:cubicBezTo>
                  <a:pt x="164" y="214"/>
                  <a:pt x="164" y="201"/>
                  <a:pt x="163" y="183"/>
                </a:cubicBezTo>
                <a:cubicBezTo>
                  <a:pt x="163" y="143"/>
                  <a:pt x="163" y="143"/>
                  <a:pt x="163" y="143"/>
                </a:cubicBezTo>
                <a:cubicBezTo>
                  <a:pt x="163" y="126"/>
                  <a:pt x="163" y="112"/>
                  <a:pt x="165" y="99"/>
                </a:cubicBezTo>
                <a:cubicBezTo>
                  <a:pt x="165" y="88"/>
                  <a:pt x="167" y="77"/>
                  <a:pt x="171" y="62"/>
                </a:cubicBezTo>
                <a:cubicBezTo>
                  <a:pt x="174" y="49"/>
                  <a:pt x="179" y="38"/>
                  <a:pt x="186" y="29"/>
                </a:cubicBezTo>
                <a:cubicBezTo>
                  <a:pt x="192" y="20"/>
                  <a:pt x="201" y="13"/>
                  <a:pt x="213" y="8"/>
                </a:cubicBezTo>
                <a:cubicBezTo>
                  <a:pt x="224" y="3"/>
                  <a:pt x="237" y="0"/>
                  <a:pt x="251" y="0"/>
                </a:cubicBezTo>
                <a:cubicBezTo>
                  <a:pt x="254" y="0"/>
                  <a:pt x="256" y="1"/>
                  <a:pt x="257" y="3"/>
                </a:cubicBezTo>
                <a:cubicBezTo>
                  <a:pt x="284" y="57"/>
                  <a:pt x="284" y="57"/>
                  <a:pt x="284" y="57"/>
                </a:cubicBezTo>
                <a:cubicBezTo>
                  <a:pt x="285" y="59"/>
                  <a:pt x="285" y="61"/>
                  <a:pt x="283" y="63"/>
                </a:cubicBezTo>
                <a:cubicBezTo>
                  <a:pt x="282" y="65"/>
                  <a:pt x="280" y="66"/>
                  <a:pt x="278" y="66"/>
                </a:cubicBezTo>
                <a:cubicBezTo>
                  <a:pt x="261" y="66"/>
                  <a:pt x="249" y="70"/>
                  <a:pt x="241" y="77"/>
                </a:cubicBezTo>
                <a:cubicBezTo>
                  <a:pt x="235" y="83"/>
                  <a:pt x="231" y="94"/>
                  <a:pt x="231" y="108"/>
                </a:cubicBezTo>
                <a:cubicBezTo>
                  <a:pt x="278" y="108"/>
                  <a:pt x="278" y="108"/>
                  <a:pt x="278" y="108"/>
                </a:cubicBezTo>
                <a:cubicBezTo>
                  <a:pt x="282" y="108"/>
                  <a:pt x="284" y="111"/>
                  <a:pt x="284" y="114"/>
                </a:cubicBezTo>
                <a:cubicBezTo>
                  <a:pt x="284" y="223"/>
                  <a:pt x="284" y="223"/>
                  <a:pt x="284" y="223"/>
                </a:cubicBezTo>
                <a:cubicBezTo>
                  <a:pt x="284" y="226"/>
                  <a:pt x="282" y="229"/>
                  <a:pt x="278" y="229"/>
                </a:cubicBezTo>
                <a:close/>
                <a:moveTo>
                  <a:pt x="176" y="217"/>
                </a:moveTo>
                <a:cubicBezTo>
                  <a:pt x="272" y="217"/>
                  <a:pt x="272" y="217"/>
                  <a:pt x="272" y="217"/>
                </a:cubicBezTo>
                <a:cubicBezTo>
                  <a:pt x="272" y="120"/>
                  <a:pt x="272" y="120"/>
                  <a:pt x="272" y="120"/>
                </a:cubicBezTo>
                <a:cubicBezTo>
                  <a:pt x="224" y="120"/>
                  <a:pt x="224" y="120"/>
                  <a:pt x="224" y="120"/>
                </a:cubicBezTo>
                <a:cubicBezTo>
                  <a:pt x="221" y="120"/>
                  <a:pt x="218" y="118"/>
                  <a:pt x="218" y="114"/>
                </a:cubicBezTo>
                <a:cubicBezTo>
                  <a:pt x="218" y="94"/>
                  <a:pt x="223" y="78"/>
                  <a:pt x="233" y="68"/>
                </a:cubicBezTo>
                <a:cubicBezTo>
                  <a:pt x="241" y="60"/>
                  <a:pt x="253" y="56"/>
                  <a:pt x="269" y="54"/>
                </a:cubicBezTo>
                <a:cubicBezTo>
                  <a:pt x="248" y="12"/>
                  <a:pt x="248" y="12"/>
                  <a:pt x="248" y="12"/>
                </a:cubicBezTo>
                <a:cubicBezTo>
                  <a:pt x="236" y="12"/>
                  <a:pt x="226" y="15"/>
                  <a:pt x="218" y="18"/>
                </a:cubicBezTo>
                <a:cubicBezTo>
                  <a:pt x="208" y="23"/>
                  <a:pt x="201" y="29"/>
                  <a:pt x="196" y="36"/>
                </a:cubicBezTo>
                <a:cubicBezTo>
                  <a:pt x="190" y="44"/>
                  <a:pt x="185" y="54"/>
                  <a:pt x="183" y="64"/>
                </a:cubicBezTo>
                <a:cubicBezTo>
                  <a:pt x="179" y="79"/>
                  <a:pt x="177" y="90"/>
                  <a:pt x="176" y="100"/>
                </a:cubicBezTo>
                <a:cubicBezTo>
                  <a:pt x="175" y="112"/>
                  <a:pt x="175" y="126"/>
                  <a:pt x="175" y="143"/>
                </a:cubicBezTo>
                <a:cubicBezTo>
                  <a:pt x="175" y="182"/>
                  <a:pt x="175" y="182"/>
                  <a:pt x="175" y="182"/>
                </a:cubicBezTo>
                <a:cubicBezTo>
                  <a:pt x="176" y="197"/>
                  <a:pt x="176" y="208"/>
                  <a:pt x="176" y="217"/>
                </a:cubicBezTo>
                <a:close/>
                <a:moveTo>
                  <a:pt x="116" y="229"/>
                </a:moveTo>
                <a:cubicBezTo>
                  <a:pt x="7" y="229"/>
                  <a:pt x="7" y="229"/>
                  <a:pt x="7" y="229"/>
                </a:cubicBezTo>
                <a:cubicBezTo>
                  <a:pt x="4" y="229"/>
                  <a:pt x="1" y="226"/>
                  <a:pt x="1" y="223"/>
                </a:cubicBezTo>
                <a:cubicBezTo>
                  <a:pt x="1" y="214"/>
                  <a:pt x="1" y="201"/>
                  <a:pt x="1" y="183"/>
                </a:cubicBezTo>
                <a:cubicBezTo>
                  <a:pt x="0" y="165"/>
                  <a:pt x="0" y="151"/>
                  <a:pt x="0" y="143"/>
                </a:cubicBezTo>
                <a:cubicBezTo>
                  <a:pt x="0" y="126"/>
                  <a:pt x="1" y="112"/>
                  <a:pt x="1" y="99"/>
                </a:cubicBezTo>
                <a:cubicBezTo>
                  <a:pt x="3" y="84"/>
                  <a:pt x="5" y="72"/>
                  <a:pt x="9" y="61"/>
                </a:cubicBezTo>
                <a:cubicBezTo>
                  <a:pt x="12" y="48"/>
                  <a:pt x="17" y="37"/>
                  <a:pt x="23" y="29"/>
                </a:cubicBezTo>
                <a:cubicBezTo>
                  <a:pt x="31" y="20"/>
                  <a:pt x="39" y="13"/>
                  <a:pt x="50" y="8"/>
                </a:cubicBezTo>
                <a:cubicBezTo>
                  <a:pt x="61" y="2"/>
                  <a:pt x="75" y="0"/>
                  <a:pt x="89" y="0"/>
                </a:cubicBezTo>
                <a:cubicBezTo>
                  <a:pt x="91" y="0"/>
                  <a:pt x="93" y="1"/>
                  <a:pt x="94" y="3"/>
                </a:cubicBezTo>
                <a:cubicBezTo>
                  <a:pt x="121" y="57"/>
                  <a:pt x="121" y="57"/>
                  <a:pt x="121" y="57"/>
                </a:cubicBezTo>
                <a:cubicBezTo>
                  <a:pt x="122" y="59"/>
                  <a:pt x="122" y="61"/>
                  <a:pt x="121" y="63"/>
                </a:cubicBezTo>
                <a:cubicBezTo>
                  <a:pt x="120" y="65"/>
                  <a:pt x="118" y="66"/>
                  <a:pt x="116" y="66"/>
                </a:cubicBezTo>
                <a:cubicBezTo>
                  <a:pt x="99" y="66"/>
                  <a:pt x="86" y="70"/>
                  <a:pt x="78" y="77"/>
                </a:cubicBezTo>
                <a:cubicBezTo>
                  <a:pt x="72" y="83"/>
                  <a:pt x="68" y="94"/>
                  <a:pt x="68" y="108"/>
                </a:cubicBezTo>
                <a:cubicBezTo>
                  <a:pt x="116" y="108"/>
                  <a:pt x="116" y="108"/>
                  <a:pt x="116" y="108"/>
                </a:cubicBezTo>
                <a:cubicBezTo>
                  <a:pt x="119" y="108"/>
                  <a:pt x="122" y="111"/>
                  <a:pt x="122" y="114"/>
                </a:cubicBezTo>
                <a:cubicBezTo>
                  <a:pt x="122" y="223"/>
                  <a:pt x="122" y="223"/>
                  <a:pt x="122" y="223"/>
                </a:cubicBezTo>
                <a:cubicBezTo>
                  <a:pt x="122" y="226"/>
                  <a:pt x="119" y="229"/>
                  <a:pt x="116" y="229"/>
                </a:cubicBezTo>
                <a:close/>
                <a:moveTo>
                  <a:pt x="13" y="217"/>
                </a:moveTo>
                <a:cubicBezTo>
                  <a:pt x="110" y="217"/>
                  <a:pt x="110" y="217"/>
                  <a:pt x="110" y="217"/>
                </a:cubicBezTo>
                <a:cubicBezTo>
                  <a:pt x="110" y="120"/>
                  <a:pt x="110" y="120"/>
                  <a:pt x="110" y="120"/>
                </a:cubicBezTo>
                <a:cubicBezTo>
                  <a:pt x="61" y="120"/>
                  <a:pt x="61" y="120"/>
                  <a:pt x="61" y="120"/>
                </a:cubicBezTo>
                <a:cubicBezTo>
                  <a:pt x="58" y="120"/>
                  <a:pt x="55" y="118"/>
                  <a:pt x="55" y="114"/>
                </a:cubicBezTo>
                <a:cubicBezTo>
                  <a:pt x="55" y="94"/>
                  <a:pt x="60" y="78"/>
                  <a:pt x="70" y="68"/>
                </a:cubicBezTo>
                <a:cubicBezTo>
                  <a:pt x="78" y="60"/>
                  <a:pt x="90" y="56"/>
                  <a:pt x="106" y="54"/>
                </a:cubicBezTo>
                <a:cubicBezTo>
                  <a:pt x="85" y="12"/>
                  <a:pt x="85" y="12"/>
                  <a:pt x="85" y="12"/>
                </a:cubicBezTo>
                <a:cubicBezTo>
                  <a:pt x="74" y="12"/>
                  <a:pt x="64" y="15"/>
                  <a:pt x="55" y="18"/>
                </a:cubicBezTo>
                <a:cubicBezTo>
                  <a:pt x="46" y="23"/>
                  <a:pt x="39" y="28"/>
                  <a:pt x="33" y="36"/>
                </a:cubicBezTo>
                <a:cubicBezTo>
                  <a:pt x="28" y="43"/>
                  <a:pt x="23" y="52"/>
                  <a:pt x="20" y="64"/>
                </a:cubicBezTo>
                <a:cubicBezTo>
                  <a:pt x="17" y="75"/>
                  <a:pt x="15" y="86"/>
                  <a:pt x="13" y="100"/>
                </a:cubicBezTo>
                <a:cubicBezTo>
                  <a:pt x="13" y="113"/>
                  <a:pt x="12" y="126"/>
                  <a:pt x="12" y="143"/>
                </a:cubicBezTo>
                <a:cubicBezTo>
                  <a:pt x="12" y="151"/>
                  <a:pt x="12" y="164"/>
                  <a:pt x="13" y="182"/>
                </a:cubicBezTo>
                <a:cubicBezTo>
                  <a:pt x="13" y="197"/>
                  <a:pt x="13" y="208"/>
                  <a:pt x="13" y="217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0000">
                <a:schemeClr val="tx2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/>
            <a:endParaRPr lang="en-AU" noProof="0"/>
          </a:p>
        </p:txBody>
      </p:sp>
      <p:sp>
        <p:nvSpPr>
          <p:cNvPr id="18" name="Freeform 15">
            <a:extLst>
              <a:ext uri="{FF2B5EF4-FFF2-40B4-BE49-F238E27FC236}">
                <a16:creationId xmlns:a16="http://schemas.microsoft.com/office/drawing/2014/main" id="{EC7B4307-EDB7-471A-917B-6F57C73C7386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 rot="10800000">
            <a:off x="9052271" y="5589240"/>
            <a:ext cx="422366" cy="339258"/>
          </a:xfrm>
          <a:custGeom>
            <a:avLst/>
            <a:gdLst>
              <a:gd name="T0" fmla="*/ 170 w 285"/>
              <a:gd name="T1" fmla="*/ 229 h 229"/>
              <a:gd name="T2" fmla="*/ 163 w 285"/>
              <a:gd name="T3" fmla="*/ 183 h 229"/>
              <a:gd name="T4" fmla="*/ 165 w 285"/>
              <a:gd name="T5" fmla="*/ 99 h 229"/>
              <a:gd name="T6" fmla="*/ 186 w 285"/>
              <a:gd name="T7" fmla="*/ 29 h 229"/>
              <a:gd name="T8" fmla="*/ 251 w 285"/>
              <a:gd name="T9" fmla="*/ 0 h 229"/>
              <a:gd name="T10" fmla="*/ 284 w 285"/>
              <a:gd name="T11" fmla="*/ 57 h 229"/>
              <a:gd name="T12" fmla="*/ 278 w 285"/>
              <a:gd name="T13" fmla="*/ 66 h 229"/>
              <a:gd name="T14" fmla="*/ 231 w 285"/>
              <a:gd name="T15" fmla="*/ 108 h 229"/>
              <a:gd name="T16" fmla="*/ 284 w 285"/>
              <a:gd name="T17" fmla="*/ 114 h 229"/>
              <a:gd name="T18" fmla="*/ 278 w 285"/>
              <a:gd name="T19" fmla="*/ 229 h 229"/>
              <a:gd name="T20" fmla="*/ 272 w 285"/>
              <a:gd name="T21" fmla="*/ 217 h 229"/>
              <a:gd name="T22" fmla="*/ 224 w 285"/>
              <a:gd name="T23" fmla="*/ 120 h 229"/>
              <a:gd name="T24" fmla="*/ 233 w 285"/>
              <a:gd name="T25" fmla="*/ 68 h 229"/>
              <a:gd name="T26" fmla="*/ 248 w 285"/>
              <a:gd name="T27" fmla="*/ 12 h 229"/>
              <a:gd name="T28" fmla="*/ 196 w 285"/>
              <a:gd name="T29" fmla="*/ 36 h 229"/>
              <a:gd name="T30" fmla="*/ 176 w 285"/>
              <a:gd name="T31" fmla="*/ 100 h 229"/>
              <a:gd name="T32" fmla="*/ 175 w 285"/>
              <a:gd name="T33" fmla="*/ 182 h 229"/>
              <a:gd name="T34" fmla="*/ 116 w 285"/>
              <a:gd name="T35" fmla="*/ 229 h 229"/>
              <a:gd name="T36" fmla="*/ 1 w 285"/>
              <a:gd name="T37" fmla="*/ 223 h 229"/>
              <a:gd name="T38" fmla="*/ 0 w 285"/>
              <a:gd name="T39" fmla="*/ 143 h 229"/>
              <a:gd name="T40" fmla="*/ 9 w 285"/>
              <a:gd name="T41" fmla="*/ 61 h 229"/>
              <a:gd name="T42" fmla="*/ 50 w 285"/>
              <a:gd name="T43" fmla="*/ 8 h 229"/>
              <a:gd name="T44" fmla="*/ 94 w 285"/>
              <a:gd name="T45" fmla="*/ 3 h 229"/>
              <a:gd name="T46" fmla="*/ 121 w 285"/>
              <a:gd name="T47" fmla="*/ 63 h 229"/>
              <a:gd name="T48" fmla="*/ 78 w 285"/>
              <a:gd name="T49" fmla="*/ 77 h 229"/>
              <a:gd name="T50" fmla="*/ 116 w 285"/>
              <a:gd name="T51" fmla="*/ 108 h 229"/>
              <a:gd name="T52" fmla="*/ 122 w 285"/>
              <a:gd name="T53" fmla="*/ 223 h 229"/>
              <a:gd name="T54" fmla="*/ 13 w 285"/>
              <a:gd name="T55" fmla="*/ 217 h 229"/>
              <a:gd name="T56" fmla="*/ 110 w 285"/>
              <a:gd name="T57" fmla="*/ 120 h 229"/>
              <a:gd name="T58" fmla="*/ 55 w 285"/>
              <a:gd name="T59" fmla="*/ 114 h 229"/>
              <a:gd name="T60" fmla="*/ 106 w 285"/>
              <a:gd name="T61" fmla="*/ 54 h 229"/>
              <a:gd name="T62" fmla="*/ 55 w 285"/>
              <a:gd name="T63" fmla="*/ 18 h 229"/>
              <a:gd name="T64" fmla="*/ 20 w 285"/>
              <a:gd name="T65" fmla="*/ 64 h 229"/>
              <a:gd name="T66" fmla="*/ 12 w 285"/>
              <a:gd name="T67" fmla="*/ 143 h 229"/>
              <a:gd name="T68" fmla="*/ 13 w 285"/>
              <a:gd name="T69" fmla="*/ 217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85" h="229">
                <a:moveTo>
                  <a:pt x="278" y="229"/>
                </a:moveTo>
                <a:cubicBezTo>
                  <a:pt x="170" y="229"/>
                  <a:pt x="170" y="229"/>
                  <a:pt x="170" y="229"/>
                </a:cubicBezTo>
                <a:cubicBezTo>
                  <a:pt x="167" y="229"/>
                  <a:pt x="164" y="226"/>
                  <a:pt x="164" y="223"/>
                </a:cubicBezTo>
                <a:cubicBezTo>
                  <a:pt x="164" y="214"/>
                  <a:pt x="164" y="201"/>
                  <a:pt x="163" y="183"/>
                </a:cubicBezTo>
                <a:cubicBezTo>
                  <a:pt x="163" y="143"/>
                  <a:pt x="163" y="143"/>
                  <a:pt x="163" y="143"/>
                </a:cubicBezTo>
                <a:cubicBezTo>
                  <a:pt x="163" y="126"/>
                  <a:pt x="163" y="112"/>
                  <a:pt x="165" y="99"/>
                </a:cubicBezTo>
                <a:cubicBezTo>
                  <a:pt x="165" y="88"/>
                  <a:pt x="167" y="77"/>
                  <a:pt x="171" y="62"/>
                </a:cubicBezTo>
                <a:cubicBezTo>
                  <a:pt x="174" y="49"/>
                  <a:pt x="179" y="38"/>
                  <a:pt x="186" y="29"/>
                </a:cubicBezTo>
                <a:cubicBezTo>
                  <a:pt x="192" y="20"/>
                  <a:pt x="201" y="13"/>
                  <a:pt x="213" y="8"/>
                </a:cubicBezTo>
                <a:cubicBezTo>
                  <a:pt x="224" y="3"/>
                  <a:pt x="237" y="0"/>
                  <a:pt x="251" y="0"/>
                </a:cubicBezTo>
                <a:cubicBezTo>
                  <a:pt x="254" y="0"/>
                  <a:pt x="256" y="1"/>
                  <a:pt x="257" y="3"/>
                </a:cubicBezTo>
                <a:cubicBezTo>
                  <a:pt x="284" y="57"/>
                  <a:pt x="284" y="57"/>
                  <a:pt x="284" y="57"/>
                </a:cubicBezTo>
                <a:cubicBezTo>
                  <a:pt x="285" y="59"/>
                  <a:pt x="285" y="61"/>
                  <a:pt x="283" y="63"/>
                </a:cubicBezTo>
                <a:cubicBezTo>
                  <a:pt x="282" y="65"/>
                  <a:pt x="280" y="66"/>
                  <a:pt x="278" y="66"/>
                </a:cubicBezTo>
                <a:cubicBezTo>
                  <a:pt x="261" y="66"/>
                  <a:pt x="249" y="70"/>
                  <a:pt x="241" y="77"/>
                </a:cubicBezTo>
                <a:cubicBezTo>
                  <a:pt x="235" y="83"/>
                  <a:pt x="231" y="94"/>
                  <a:pt x="231" y="108"/>
                </a:cubicBezTo>
                <a:cubicBezTo>
                  <a:pt x="278" y="108"/>
                  <a:pt x="278" y="108"/>
                  <a:pt x="278" y="108"/>
                </a:cubicBezTo>
                <a:cubicBezTo>
                  <a:pt x="282" y="108"/>
                  <a:pt x="284" y="111"/>
                  <a:pt x="284" y="114"/>
                </a:cubicBezTo>
                <a:cubicBezTo>
                  <a:pt x="284" y="223"/>
                  <a:pt x="284" y="223"/>
                  <a:pt x="284" y="223"/>
                </a:cubicBezTo>
                <a:cubicBezTo>
                  <a:pt x="284" y="226"/>
                  <a:pt x="282" y="229"/>
                  <a:pt x="278" y="229"/>
                </a:cubicBezTo>
                <a:close/>
                <a:moveTo>
                  <a:pt x="176" y="217"/>
                </a:moveTo>
                <a:cubicBezTo>
                  <a:pt x="272" y="217"/>
                  <a:pt x="272" y="217"/>
                  <a:pt x="272" y="217"/>
                </a:cubicBezTo>
                <a:cubicBezTo>
                  <a:pt x="272" y="120"/>
                  <a:pt x="272" y="120"/>
                  <a:pt x="272" y="120"/>
                </a:cubicBezTo>
                <a:cubicBezTo>
                  <a:pt x="224" y="120"/>
                  <a:pt x="224" y="120"/>
                  <a:pt x="224" y="120"/>
                </a:cubicBezTo>
                <a:cubicBezTo>
                  <a:pt x="221" y="120"/>
                  <a:pt x="218" y="118"/>
                  <a:pt x="218" y="114"/>
                </a:cubicBezTo>
                <a:cubicBezTo>
                  <a:pt x="218" y="94"/>
                  <a:pt x="223" y="78"/>
                  <a:pt x="233" y="68"/>
                </a:cubicBezTo>
                <a:cubicBezTo>
                  <a:pt x="241" y="60"/>
                  <a:pt x="253" y="56"/>
                  <a:pt x="269" y="54"/>
                </a:cubicBezTo>
                <a:cubicBezTo>
                  <a:pt x="248" y="12"/>
                  <a:pt x="248" y="12"/>
                  <a:pt x="248" y="12"/>
                </a:cubicBezTo>
                <a:cubicBezTo>
                  <a:pt x="236" y="12"/>
                  <a:pt x="226" y="15"/>
                  <a:pt x="218" y="18"/>
                </a:cubicBezTo>
                <a:cubicBezTo>
                  <a:pt x="208" y="23"/>
                  <a:pt x="201" y="29"/>
                  <a:pt x="196" y="36"/>
                </a:cubicBezTo>
                <a:cubicBezTo>
                  <a:pt x="190" y="44"/>
                  <a:pt x="185" y="54"/>
                  <a:pt x="183" y="64"/>
                </a:cubicBezTo>
                <a:cubicBezTo>
                  <a:pt x="179" y="79"/>
                  <a:pt x="177" y="90"/>
                  <a:pt x="176" y="100"/>
                </a:cubicBezTo>
                <a:cubicBezTo>
                  <a:pt x="175" y="112"/>
                  <a:pt x="175" y="126"/>
                  <a:pt x="175" y="143"/>
                </a:cubicBezTo>
                <a:cubicBezTo>
                  <a:pt x="175" y="182"/>
                  <a:pt x="175" y="182"/>
                  <a:pt x="175" y="182"/>
                </a:cubicBezTo>
                <a:cubicBezTo>
                  <a:pt x="176" y="197"/>
                  <a:pt x="176" y="208"/>
                  <a:pt x="176" y="217"/>
                </a:cubicBezTo>
                <a:close/>
                <a:moveTo>
                  <a:pt x="116" y="229"/>
                </a:moveTo>
                <a:cubicBezTo>
                  <a:pt x="7" y="229"/>
                  <a:pt x="7" y="229"/>
                  <a:pt x="7" y="229"/>
                </a:cubicBezTo>
                <a:cubicBezTo>
                  <a:pt x="4" y="229"/>
                  <a:pt x="1" y="226"/>
                  <a:pt x="1" y="223"/>
                </a:cubicBezTo>
                <a:cubicBezTo>
                  <a:pt x="1" y="214"/>
                  <a:pt x="1" y="201"/>
                  <a:pt x="1" y="183"/>
                </a:cubicBezTo>
                <a:cubicBezTo>
                  <a:pt x="0" y="165"/>
                  <a:pt x="0" y="151"/>
                  <a:pt x="0" y="143"/>
                </a:cubicBezTo>
                <a:cubicBezTo>
                  <a:pt x="0" y="126"/>
                  <a:pt x="1" y="112"/>
                  <a:pt x="1" y="99"/>
                </a:cubicBezTo>
                <a:cubicBezTo>
                  <a:pt x="3" y="84"/>
                  <a:pt x="5" y="72"/>
                  <a:pt x="9" y="61"/>
                </a:cubicBezTo>
                <a:cubicBezTo>
                  <a:pt x="12" y="48"/>
                  <a:pt x="17" y="37"/>
                  <a:pt x="23" y="29"/>
                </a:cubicBezTo>
                <a:cubicBezTo>
                  <a:pt x="31" y="20"/>
                  <a:pt x="39" y="13"/>
                  <a:pt x="50" y="8"/>
                </a:cubicBezTo>
                <a:cubicBezTo>
                  <a:pt x="61" y="2"/>
                  <a:pt x="75" y="0"/>
                  <a:pt x="89" y="0"/>
                </a:cubicBezTo>
                <a:cubicBezTo>
                  <a:pt x="91" y="0"/>
                  <a:pt x="93" y="1"/>
                  <a:pt x="94" y="3"/>
                </a:cubicBezTo>
                <a:cubicBezTo>
                  <a:pt x="121" y="57"/>
                  <a:pt x="121" y="57"/>
                  <a:pt x="121" y="57"/>
                </a:cubicBezTo>
                <a:cubicBezTo>
                  <a:pt x="122" y="59"/>
                  <a:pt x="122" y="61"/>
                  <a:pt x="121" y="63"/>
                </a:cubicBezTo>
                <a:cubicBezTo>
                  <a:pt x="120" y="65"/>
                  <a:pt x="118" y="66"/>
                  <a:pt x="116" y="66"/>
                </a:cubicBezTo>
                <a:cubicBezTo>
                  <a:pt x="99" y="66"/>
                  <a:pt x="86" y="70"/>
                  <a:pt x="78" y="77"/>
                </a:cubicBezTo>
                <a:cubicBezTo>
                  <a:pt x="72" y="83"/>
                  <a:pt x="68" y="94"/>
                  <a:pt x="68" y="108"/>
                </a:cubicBezTo>
                <a:cubicBezTo>
                  <a:pt x="116" y="108"/>
                  <a:pt x="116" y="108"/>
                  <a:pt x="116" y="108"/>
                </a:cubicBezTo>
                <a:cubicBezTo>
                  <a:pt x="119" y="108"/>
                  <a:pt x="122" y="111"/>
                  <a:pt x="122" y="114"/>
                </a:cubicBezTo>
                <a:cubicBezTo>
                  <a:pt x="122" y="223"/>
                  <a:pt x="122" y="223"/>
                  <a:pt x="122" y="223"/>
                </a:cubicBezTo>
                <a:cubicBezTo>
                  <a:pt x="122" y="226"/>
                  <a:pt x="119" y="229"/>
                  <a:pt x="116" y="229"/>
                </a:cubicBezTo>
                <a:close/>
                <a:moveTo>
                  <a:pt x="13" y="217"/>
                </a:moveTo>
                <a:cubicBezTo>
                  <a:pt x="110" y="217"/>
                  <a:pt x="110" y="217"/>
                  <a:pt x="110" y="217"/>
                </a:cubicBezTo>
                <a:cubicBezTo>
                  <a:pt x="110" y="120"/>
                  <a:pt x="110" y="120"/>
                  <a:pt x="110" y="120"/>
                </a:cubicBezTo>
                <a:cubicBezTo>
                  <a:pt x="61" y="120"/>
                  <a:pt x="61" y="120"/>
                  <a:pt x="61" y="120"/>
                </a:cubicBezTo>
                <a:cubicBezTo>
                  <a:pt x="58" y="120"/>
                  <a:pt x="55" y="118"/>
                  <a:pt x="55" y="114"/>
                </a:cubicBezTo>
                <a:cubicBezTo>
                  <a:pt x="55" y="94"/>
                  <a:pt x="60" y="78"/>
                  <a:pt x="70" y="68"/>
                </a:cubicBezTo>
                <a:cubicBezTo>
                  <a:pt x="78" y="60"/>
                  <a:pt x="90" y="56"/>
                  <a:pt x="106" y="54"/>
                </a:cubicBezTo>
                <a:cubicBezTo>
                  <a:pt x="85" y="12"/>
                  <a:pt x="85" y="12"/>
                  <a:pt x="85" y="12"/>
                </a:cubicBezTo>
                <a:cubicBezTo>
                  <a:pt x="74" y="12"/>
                  <a:pt x="64" y="15"/>
                  <a:pt x="55" y="18"/>
                </a:cubicBezTo>
                <a:cubicBezTo>
                  <a:pt x="46" y="23"/>
                  <a:pt x="39" y="28"/>
                  <a:pt x="33" y="36"/>
                </a:cubicBezTo>
                <a:cubicBezTo>
                  <a:pt x="28" y="43"/>
                  <a:pt x="23" y="52"/>
                  <a:pt x="20" y="64"/>
                </a:cubicBezTo>
                <a:cubicBezTo>
                  <a:pt x="17" y="75"/>
                  <a:pt x="15" y="86"/>
                  <a:pt x="13" y="100"/>
                </a:cubicBezTo>
                <a:cubicBezTo>
                  <a:pt x="13" y="113"/>
                  <a:pt x="12" y="126"/>
                  <a:pt x="12" y="143"/>
                </a:cubicBezTo>
                <a:cubicBezTo>
                  <a:pt x="12" y="151"/>
                  <a:pt x="12" y="164"/>
                  <a:pt x="13" y="182"/>
                </a:cubicBezTo>
                <a:cubicBezTo>
                  <a:pt x="13" y="197"/>
                  <a:pt x="13" y="208"/>
                  <a:pt x="13" y="217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0000">
                <a:schemeClr val="tx2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/>
            <a:endParaRPr lang="en-AU" noProof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37D05AC2-EC25-4F83-8BC8-3C0A37430A3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98373" y="1600610"/>
            <a:ext cx="2376264" cy="3700598"/>
          </a:xfrm>
        </p:spPr>
        <p:txBody>
          <a:bodyPr anchor="ctr"/>
          <a:lstStyle>
            <a:lvl1pPr algn="ctr">
              <a:defRPr sz="1800" i="0">
                <a:solidFill>
                  <a:schemeClr val="bg2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5pPr>
          </a:lstStyle>
          <a:p>
            <a:pPr lvl="0"/>
            <a:r>
              <a:rPr lang="en-AU" noProof="0" dirty="0"/>
              <a:t>Pull Quote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9372AC4C-F45E-4042-ABA5-A32BD941FA9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40000" y="1412776"/>
            <a:ext cx="5688000" cy="451572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D2135D39-B470-49FD-971C-DC9C1747ED1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40000" y="6021288"/>
            <a:ext cx="5688000" cy="287214"/>
          </a:xfrm>
        </p:spPr>
        <p:txBody>
          <a:bodyPr anchor="ctr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AU" noProof="0" dirty="0"/>
              <a:t>Source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A88AE12-9218-4807-B6C7-9E240C61E7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504000"/>
            <a:ext cx="5688000" cy="504056"/>
          </a:xfrm>
        </p:spPr>
        <p:txBody>
          <a:bodyPr anchor="ctr" anchorCtr="0"/>
          <a:lstStyle>
            <a:lvl1pPr marL="0" marR="0" indent="0" algn="l" defTabSz="91434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pPr lvl="0"/>
            <a:r>
              <a:rPr lang="en-AU" noProof="0" dirty="0"/>
              <a:t>Governing thought</a:t>
            </a:r>
          </a:p>
        </p:txBody>
      </p:sp>
    </p:spTree>
    <p:extLst>
      <p:ext uri="{BB962C8B-B14F-4D97-AF65-F5344CB8AC3E}">
        <p14:creationId xmlns:p14="http://schemas.microsoft.com/office/powerpoint/2010/main" val="394329456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C47B84A6-3317-4416-B075-2FC72DD33A3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0000" y="1844077"/>
            <a:ext cx="2628000" cy="360439"/>
          </a:xfrm>
          <a:solidFill>
            <a:schemeClr val="accent5"/>
          </a:solidFill>
          <a:ln w="19050">
            <a:noFill/>
          </a:ln>
        </p:spPr>
        <p:txBody>
          <a:bodyPr lIns="108000" tIns="46800" rIns="108000" anchor="ctr"/>
          <a:lstStyle>
            <a:lvl1pPr algn="ctr">
              <a:defRPr sz="1400" baseline="0">
                <a:solidFill>
                  <a:schemeClr val="bg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AU" noProof="0" dirty="0"/>
              <a:t>HEADING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5343F-CE2B-4D77-8F18-63D9C0D05B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0000" y="2348879"/>
            <a:ext cx="2628000" cy="3888432"/>
          </a:xfrm>
        </p:spPr>
        <p:txBody>
          <a:bodyPr lIns="72000" rIns="72000"/>
          <a:lstStyle>
            <a:lvl1pPr>
              <a:spcBef>
                <a:spcPts val="1200"/>
              </a:spcBef>
              <a:defRPr sz="1200">
                <a:solidFill>
                  <a:schemeClr val="bg2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1pPr>
            <a:lvl2pPr marL="108000" indent="-108000">
              <a:buClr>
                <a:schemeClr val="bg2"/>
              </a:buClr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2pPr>
            <a:lvl3pPr marL="252000" indent="-108000">
              <a:buClr>
                <a:schemeClr val="bg2"/>
              </a:buClr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3pPr>
            <a:lvl4pPr marL="396000" indent="-108000">
              <a:buClr>
                <a:schemeClr val="bg2"/>
              </a:buClr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4pPr>
            <a:lvl5pPr marL="612000" indent="-108000">
              <a:buClr>
                <a:schemeClr val="bg2"/>
              </a:buClr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AD7B959F-102C-4253-8EA5-39A764B4CB5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636000" y="1844424"/>
            <a:ext cx="2628000" cy="360439"/>
          </a:xfrm>
          <a:solidFill>
            <a:schemeClr val="accent5"/>
          </a:solidFill>
          <a:ln w="19050">
            <a:noFill/>
          </a:ln>
        </p:spPr>
        <p:txBody>
          <a:bodyPr lIns="108000" tIns="46800" rIns="108000" anchor="ctr"/>
          <a:lstStyle>
            <a:lvl1pPr algn="ctr">
              <a:defRPr sz="1400" baseline="0">
                <a:solidFill>
                  <a:schemeClr val="bg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AU" noProof="0" dirty="0"/>
              <a:t>HEADING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2EF6F60E-A457-4615-BCDE-B9EF337E46E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732000" y="1844424"/>
            <a:ext cx="2628000" cy="360439"/>
          </a:xfrm>
          <a:solidFill>
            <a:schemeClr val="accent5"/>
          </a:solidFill>
          <a:ln w="19050">
            <a:noFill/>
          </a:ln>
        </p:spPr>
        <p:txBody>
          <a:bodyPr lIns="108000" tIns="46800" rIns="108000" anchor="ctr"/>
          <a:lstStyle>
            <a:lvl1pPr algn="ctr">
              <a:defRPr sz="1400" baseline="0">
                <a:solidFill>
                  <a:schemeClr val="bg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AU" noProof="0" dirty="0"/>
              <a:t>HEADING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5FBF4D82-3797-46B5-A832-9E7A20F188F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636000" y="2348879"/>
            <a:ext cx="2628000" cy="3888433"/>
          </a:xfrm>
        </p:spPr>
        <p:txBody>
          <a:bodyPr lIns="72000" rIns="72000"/>
          <a:lstStyle>
            <a:lvl1pPr>
              <a:spcBef>
                <a:spcPts val="1200"/>
              </a:spcBef>
              <a:defRPr sz="1200">
                <a:solidFill>
                  <a:schemeClr val="bg2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1pPr>
            <a:lvl2pPr marL="108000" indent="-108000">
              <a:buClr>
                <a:schemeClr val="bg2"/>
              </a:buClr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2pPr>
            <a:lvl3pPr marL="252000" indent="-108000">
              <a:buClr>
                <a:schemeClr val="bg2"/>
              </a:buClr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3pPr>
            <a:lvl4pPr marL="396000" indent="-108000">
              <a:buClr>
                <a:schemeClr val="bg2"/>
              </a:buClr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4pPr>
            <a:lvl5pPr marL="612000" indent="-108000">
              <a:buClr>
                <a:schemeClr val="bg2"/>
              </a:buClr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2BAF48B5-52C3-43AE-8A93-6EFD639D2DC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732000" y="2348879"/>
            <a:ext cx="2628000" cy="3888432"/>
          </a:xfrm>
        </p:spPr>
        <p:txBody>
          <a:bodyPr lIns="72000" rIns="72000"/>
          <a:lstStyle>
            <a:lvl1pPr>
              <a:spcBef>
                <a:spcPts val="1200"/>
              </a:spcBef>
              <a:defRPr sz="1200">
                <a:solidFill>
                  <a:schemeClr val="bg2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1pPr>
            <a:lvl2pPr marL="108000" indent="-108000">
              <a:buClr>
                <a:schemeClr val="bg2"/>
              </a:buClr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2pPr>
            <a:lvl3pPr marL="252000" indent="-108000">
              <a:buClr>
                <a:schemeClr val="bg2"/>
              </a:buClr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3pPr>
            <a:lvl4pPr marL="396000" indent="-108000">
              <a:buClr>
                <a:schemeClr val="bg2"/>
              </a:buClr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4pPr>
            <a:lvl5pPr marL="612000" indent="-108000">
              <a:buClr>
                <a:schemeClr val="bg2"/>
              </a:buClr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2C1B621-FA2D-457D-9641-7CC1AA0A0D0C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5339" cy="10970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5B56E15-727D-4579-BEBD-9861DDE1F254}"/>
              </a:ext>
            </a:extLst>
          </p:cNvPr>
          <p:cNvSpPr txBox="1"/>
          <p:nvPr userDrawn="1"/>
        </p:nvSpPr>
        <p:spPr>
          <a:xfrm>
            <a:off x="8841432" y="6392361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E8856DA-B77A-4A94-8E84-45BF77D9376B}" type="slidenum">
              <a:rPr lang="en-AU" sz="1200" noProof="0" smtClean="0">
                <a:solidFill>
                  <a:schemeClr val="accent3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pPr algn="r"/>
              <a:t>‹#›</a:t>
            </a:fld>
            <a:endParaRPr lang="en-AU" sz="1200" noProof="0" dirty="0">
              <a:solidFill>
                <a:schemeClr val="accent3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F487F636-9DB4-4337-95E7-EF88328525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504000"/>
            <a:ext cx="8820000" cy="504056"/>
          </a:xfrm>
        </p:spPr>
        <p:txBody>
          <a:bodyPr anchor="ctr" anchorCtr="0"/>
          <a:lstStyle>
            <a:lvl1pPr marL="0" marR="0" indent="0" algn="l" defTabSz="91434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pPr lvl="0"/>
            <a:r>
              <a:rPr lang="en-AU" noProof="0" dirty="0"/>
              <a:t>Governing thought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B4C0D795-6974-4E1C-863B-49E738DC840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40000" y="1008000"/>
            <a:ext cx="8820000" cy="504056"/>
          </a:xfrm>
          <a:prstGeom prst="rect">
            <a:avLst/>
          </a:prstGeom>
        </p:spPr>
        <p:txBody>
          <a:bodyPr anchor="t"/>
          <a:lstStyle>
            <a:lvl1pPr>
              <a:lnSpc>
                <a:spcPct val="90000"/>
              </a:lnSpc>
              <a:defRPr sz="180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5pPr>
              <a:defRPr/>
            </a:lvl5pPr>
          </a:lstStyle>
          <a:p>
            <a:pPr lvl="0"/>
            <a:r>
              <a:rPr lang="en-AU" noProof="0" dirty="0"/>
              <a:t>Sub title</a:t>
            </a:r>
          </a:p>
        </p:txBody>
      </p:sp>
    </p:spTree>
    <p:extLst>
      <p:ext uri="{BB962C8B-B14F-4D97-AF65-F5344CB8AC3E}">
        <p14:creationId xmlns:p14="http://schemas.microsoft.com/office/powerpoint/2010/main" val="397157930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 no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D3C1A0B5-056D-4F67-A395-9829BC6AFC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0000" y="1700808"/>
            <a:ext cx="2628000" cy="4536503"/>
          </a:xfrm>
        </p:spPr>
        <p:txBody>
          <a:bodyPr lIns="72000" rIns="72000"/>
          <a:lstStyle>
            <a:lvl1pPr>
              <a:spcBef>
                <a:spcPts val="1200"/>
              </a:spcBef>
              <a:defRPr sz="1200">
                <a:solidFill>
                  <a:schemeClr val="bg2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1pPr>
            <a:lvl2pPr marL="108000" indent="-108000">
              <a:buClr>
                <a:schemeClr val="bg2"/>
              </a:buClr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2pPr>
            <a:lvl3pPr marL="252000" indent="-108000">
              <a:buClr>
                <a:schemeClr val="bg2"/>
              </a:buClr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3pPr>
            <a:lvl4pPr marL="396000" indent="-108000">
              <a:buClr>
                <a:schemeClr val="bg2"/>
              </a:buClr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4pPr>
            <a:lvl5pPr marL="612000" indent="-108000">
              <a:buClr>
                <a:schemeClr val="bg2"/>
              </a:buClr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1DDF48BF-4603-4F76-8A5B-81D9B95749E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636000" y="1700809"/>
            <a:ext cx="2628000" cy="4536504"/>
          </a:xfrm>
        </p:spPr>
        <p:txBody>
          <a:bodyPr lIns="72000" rIns="72000"/>
          <a:lstStyle>
            <a:lvl1pPr>
              <a:spcBef>
                <a:spcPts val="1200"/>
              </a:spcBef>
              <a:defRPr sz="1200">
                <a:solidFill>
                  <a:schemeClr val="bg2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1pPr>
            <a:lvl2pPr marL="108000" indent="-108000">
              <a:buClr>
                <a:schemeClr val="bg2"/>
              </a:buClr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2pPr>
            <a:lvl3pPr marL="252000" indent="-108000">
              <a:buClr>
                <a:schemeClr val="bg2"/>
              </a:buClr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3pPr>
            <a:lvl4pPr marL="396000" indent="-108000">
              <a:buClr>
                <a:schemeClr val="bg2"/>
              </a:buClr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4pPr>
            <a:lvl5pPr marL="612000" indent="-108000">
              <a:buClr>
                <a:schemeClr val="bg2"/>
              </a:buClr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8AB6C8ED-5F37-483C-B774-C3C019CE830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732000" y="1700808"/>
            <a:ext cx="2628000" cy="4536503"/>
          </a:xfrm>
        </p:spPr>
        <p:txBody>
          <a:bodyPr lIns="72000" rIns="72000"/>
          <a:lstStyle>
            <a:lvl1pPr>
              <a:spcBef>
                <a:spcPts val="1200"/>
              </a:spcBef>
              <a:defRPr sz="1200">
                <a:solidFill>
                  <a:schemeClr val="bg2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1pPr>
            <a:lvl2pPr marL="108000" indent="-108000">
              <a:buClr>
                <a:schemeClr val="bg2"/>
              </a:buClr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2pPr>
            <a:lvl3pPr marL="252000" indent="-108000">
              <a:buClr>
                <a:schemeClr val="bg2"/>
              </a:buClr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3pPr>
            <a:lvl4pPr marL="396000" indent="-108000">
              <a:buClr>
                <a:schemeClr val="bg2"/>
              </a:buClr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4pPr>
            <a:lvl5pPr marL="612000" indent="-108000">
              <a:buClr>
                <a:schemeClr val="bg2"/>
              </a:buClr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077F00B-38E4-4392-97E9-03878506FE1F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5339" cy="10970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172EC9C-30C7-4077-9A0C-62E6458A48A7}"/>
              </a:ext>
            </a:extLst>
          </p:cNvPr>
          <p:cNvSpPr txBox="1"/>
          <p:nvPr userDrawn="1"/>
        </p:nvSpPr>
        <p:spPr>
          <a:xfrm>
            <a:off x="8841432" y="6392361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E8856DA-B77A-4A94-8E84-45BF77D9376B}" type="slidenum">
              <a:rPr lang="en-AU" sz="1200" noProof="0" smtClean="0">
                <a:solidFill>
                  <a:schemeClr val="accent3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pPr algn="r"/>
              <a:t>‹#›</a:t>
            </a:fld>
            <a:endParaRPr lang="en-AU" sz="1200" noProof="0" dirty="0">
              <a:solidFill>
                <a:schemeClr val="accent3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076890C5-735C-4498-8949-25B38EC088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504000"/>
            <a:ext cx="8820000" cy="504056"/>
          </a:xfrm>
        </p:spPr>
        <p:txBody>
          <a:bodyPr anchor="ctr" anchorCtr="0"/>
          <a:lstStyle>
            <a:lvl1pPr marL="0" marR="0" indent="0" algn="l" defTabSz="91434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pPr lvl="0"/>
            <a:r>
              <a:rPr lang="en-AU" noProof="0" dirty="0"/>
              <a:t>Governing thought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3957810-EDCA-43C0-9009-17A6C138947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40000" y="1008000"/>
            <a:ext cx="8820000" cy="504056"/>
          </a:xfrm>
          <a:prstGeom prst="rect">
            <a:avLst/>
          </a:prstGeom>
        </p:spPr>
        <p:txBody>
          <a:bodyPr anchor="t"/>
          <a:lstStyle>
            <a:lvl1pPr>
              <a:lnSpc>
                <a:spcPct val="90000"/>
              </a:lnSpc>
              <a:defRPr sz="180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5pPr>
              <a:defRPr/>
            </a:lvl5pPr>
          </a:lstStyle>
          <a:p>
            <a:pPr lvl="0"/>
            <a:r>
              <a:rPr lang="en-AU" noProof="0" dirty="0"/>
              <a:t>Sub title</a:t>
            </a:r>
          </a:p>
        </p:txBody>
      </p:sp>
    </p:spTree>
    <p:extLst>
      <p:ext uri="{BB962C8B-B14F-4D97-AF65-F5344CB8AC3E}">
        <p14:creationId xmlns:p14="http://schemas.microsoft.com/office/powerpoint/2010/main" val="376291707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 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4FC21E17-0B85-4993-BB2F-6591C4D2D1FB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5339" cy="109703"/>
          </a:xfrm>
          <a:prstGeom prst="rect">
            <a:avLst/>
          </a:prstGeom>
        </p:spPr>
      </p:pic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3F2C4198-1E6C-43B7-83BA-F07702EDA9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0000" y="548680"/>
            <a:ext cx="2520000" cy="59046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90E75131-E60D-4C7D-AE2F-2ACDEC6BD12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584574" y="1700213"/>
            <a:ext cx="1800473" cy="1512887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875723E7-D713-444C-8295-CF1A0DA1462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600935" y="1700808"/>
            <a:ext cx="1800473" cy="1512887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39F6C0B6-EF9E-40EF-9525-CC59C1BBB22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617296" y="1700808"/>
            <a:ext cx="1800473" cy="1512887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C0206A69-EA4A-45DC-B63B-4DA5253E79D7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584847" y="3428405"/>
            <a:ext cx="1800473" cy="1512887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2CD26376-D44E-4FBB-9613-01C8CC2476F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601208" y="3429000"/>
            <a:ext cx="1800473" cy="1512887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3D6D622C-08CE-46AC-BF1B-DB78FDD2E94D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617569" y="3429000"/>
            <a:ext cx="1800473" cy="1512887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56329C6-32C2-45F1-AA51-94E5AD724835}"/>
              </a:ext>
            </a:extLst>
          </p:cNvPr>
          <p:cNvCxnSpPr/>
          <p:nvPr userDrawn="1"/>
        </p:nvCxnSpPr>
        <p:spPr>
          <a:xfrm>
            <a:off x="3312000" y="548680"/>
            <a:ext cx="0" cy="5904656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5834DED-3B11-4FB2-A96C-E056D198F484}"/>
              </a:ext>
            </a:extLst>
          </p:cNvPr>
          <p:cNvSpPr txBox="1"/>
          <p:nvPr userDrawn="1"/>
        </p:nvSpPr>
        <p:spPr>
          <a:xfrm>
            <a:off x="8841432" y="6392361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E8856DA-B77A-4A94-8E84-45BF77D9376B}" type="slidenum">
              <a:rPr lang="en-AU" sz="1200" noProof="0" smtClean="0">
                <a:solidFill>
                  <a:schemeClr val="accent3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pPr algn="r"/>
              <a:t>‹#›</a:t>
            </a:fld>
            <a:endParaRPr lang="en-AU" sz="1200" noProof="0" dirty="0">
              <a:solidFill>
                <a:schemeClr val="accent3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944055BD-B798-4ED5-B6F8-C3158A2D31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4574" y="504000"/>
            <a:ext cx="5832000" cy="504056"/>
          </a:xfrm>
        </p:spPr>
        <p:txBody>
          <a:bodyPr anchor="ctr" anchorCtr="0"/>
          <a:lstStyle>
            <a:lvl1pPr marL="0" marR="0" indent="0" algn="l" defTabSz="91434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pPr lvl="0"/>
            <a:r>
              <a:rPr lang="en-AU" noProof="0" dirty="0"/>
              <a:t>Governing thought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3A0F6AB0-9589-499E-831F-C632A35C53A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84574" y="1008000"/>
            <a:ext cx="5832000" cy="504056"/>
          </a:xfrm>
          <a:prstGeom prst="rect">
            <a:avLst/>
          </a:prstGeom>
        </p:spPr>
        <p:txBody>
          <a:bodyPr anchor="t"/>
          <a:lstStyle>
            <a:lvl1pPr>
              <a:lnSpc>
                <a:spcPct val="90000"/>
              </a:lnSpc>
              <a:defRPr sz="180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5pPr>
              <a:defRPr/>
            </a:lvl5pPr>
          </a:lstStyle>
          <a:p>
            <a:pPr lvl="0"/>
            <a:r>
              <a:rPr lang="en-AU" noProof="0" dirty="0"/>
              <a:t>Sub title</a:t>
            </a:r>
          </a:p>
        </p:txBody>
      </p:sp>
    </p:spTree>
    <p:extLst>
      <p:ext uri="{BB962C8B-B14F-4D97-AF65-F5344CB8AC3E}">
        <p14:creationId xmlns:p14="http://schemas.microsoft.com/office/powerpoint/2010/main" val="209516331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 two row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351347F-D5CF-465C-BDA8-358F3D132269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5339" cy="109703"/>
          </a:xfrm>
          <a:prstGeom prst="rect">
            <a:avLst/>
          </a:prstGeom>
        </p:spPr>
      </p:pic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8740B27E-4B82-4C53-A36F-3AC6857CDA5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76000" y="548680"/>
            <a:ext cx="2520000" cy="576064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60CE38A5-62F3-47F0-B0D1-04F74C3384A4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40000" y="1700213"/>
            <a:ext cx="1800473" cy="1512887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E9E0439B-F694-475D-8FE5-BAFAD79F05F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556000" y="1700808"/>
            <a:ext cx="1800473" cy="1512887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56D06944-CBC0-4B03-AF64-3D7808CA0E6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572000" y="1700808"/>
            <a:ext cx="1800473" cy="1512887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8FC3034C-0118-47B7-B968-3A84F05812F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40000" y="3428405"/>
            <a:ext cx="1800473" cy="1512887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FCA0A192-8677-4BFD-A051-21367B485C1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556000" y="3429000"/>
            <a:ext cx="1800473" cy="1512887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D4FEC20C-44FF-4667-B494-0B25F66B2F3F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572000" y="3429000"/>
            <a:ext cx="1800473" cy="1512887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6CE7E19-62C5-42F7-AB5B-75B44A65F2A9}"/>
              </a:ext>
            </a:extLst>
          </p:cNvPr>
          <p:cNvCxnSpPr/>
          <p:nvPr userDrawn="1"/>
        </p:nvCxnSpPr>
        <p:spPr>
          <a:xfrm>
            <a:off x="6624000" y="548680"/>
            <a:ext cx="0" cy="5904656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127DDFD-64A5-4404-9B4E-FD50D438A97D}"/>
              </a:ext>
            </a:extLst>
          </p:cNvPr>
          <p:cNvSpPr txBox="1"/>
          <p:nvPr userDrawn="1"/>
        </p:nvSpPr>
        <p:spPr>
          <a:xfrm>
            <a:off x="8841432" y="6392361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E8856DA-B77A-4A94-8E84-45BF77D9376B}" type="slidenum">
              <a:rPr lang="en-AU" sz="1200" noProof="0" smtClean="0">
                <a:solidFill>
                  <a:schemeClr val="accent3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pPr algn="r"/>
              <a:t>‹#›</a:t>
            </a:fld>
            <a:endParaRPr lang="en-AU" sz="1200" noProof="0" dirty="0">
              <a:solidFill>
                <a:schemeClr val="accent3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43517276-540A-469F-BED7-9320CB3374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504000"/>
            <a:ext cx="5832000" cy="504056"/>
          </a:xfrm>
        </p:spPr>
        <p:txBody>
          <a:bodyPr anchor="ctr" anchorCtr="0"/>
          <a:lstStyle>
            <a:lvl1pPr marL="0" marR="0" indent="0" algn="l" defTabSz="91434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pPr lvl="0"/>
            <a:r>
              <a:rPr lang="en-AU" noProof="0" dirty="0"/>
              <a:t>Governing thought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E644AEA4-98BE-4A03-B0EA-2E08D1927D7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40000" y="1008000"/>
            <a:ext cx="5832000" cy="504056"/>
          </a:xfrm>
          <a:prstGeom prst="rect">
            <a:avLst/>
          </a:prstGeom>
        </p:spPr>
        <p:txBody>
          <a:bodyPr anchor="t"/>
          <a:lstStyle>
            <a:lvl1pPr>
              <a:lnSpc>
                <a:spcPct val="90000"/>
              </a:lnSpc>
              <a:defRPr sz="180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5pPr>
              <a:defRPr/>
            </a:lvl5pPr>
          </a:lstStyle>
          <a:p>
            <a:pPr lvl="0"/>
            <a:r>
              <a:rPr lang="en-AU" noProof="0" dirty="0"/>
              <a:t>Sub title</a:t>
            </a:r>
          </a:p>
        </p:txBody>
      </p:sp>
    </p:spTree>
    <p:extLst>
      <p:ext uri="{BB962C8B-B14F-4D97-AF65-F5344CB8AC3E}">
        <p14:creationId xmlns:p14="http://schemas.microsoft.com/office/powerpoint/2010/main" val="258861010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three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1082294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/>
          <p:cNvPicPr>
            <a:picLocks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5339" cy="109703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8841432" y="6392361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E8856DA-B77A-4A94-8E84-45BF77D9376B}" type="slidenum">
              <a:rPr lang="en-AU" sz="1200" noProof="0" smtClean="0">
                <a:solidFill>
                  <a:schemeClr val="accent3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pPr algn="r"/>
              <a:t>‹#›</a:t>
            </a:fld>
            <a:endParaRPr lang="en-AU" sz="1200" noProof="0" dirty="0">
              <a:solidFill>
                <a:schemeClr val="accent3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9D1555A3-3CFD-4BB1-8721-D0D5BC5BD5F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584848" y="1700213"/>
            <a:ext cx="2808000" cy="1440000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D65FA8A8-33E9-4D6A-A6AA-104180CAB16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585121" y="3322190"/>
            <a:ext cx="2808000" cy="1440000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BDD7611A-A8E1-4485-AFBF-6F16947335B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609496" y="1700808"/>
            <a:ext cx="2808000" cy="1440000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C2E053A1-C55D-4CF7-820B-6AA3BFE56BD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609496" y="3322785"/>
            <a:ext cx="2808000" cy="1440000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FB208865-500A-4C68-A57F-62CECE98E461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584801" y="4944167"/>
            <a:ext cx="2808000" cy="1440000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4D73513A-1CDE-4B27-B9A7-7672E962B4B7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609176" y="4944762"/>
            <a:ext cx="2808000" cy="1440000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4C99E8FF-1ED4-4052-88E0-DF83D39FA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4574" y="504000"/>
            <a:ext cx="5775426" cy="504056"/>
          </a:xfrm>
        </p:spPr>
        <p:txBody>
          <a:bodyPr anchor="ctr" anchorCtr="0"/>
          <a:lstStyle>
            <a:lvl1pPr marL="0" marR="0" indent="0" algn="l" defTabSz="91434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pPr lvl="0"/>
            <a:r>
              <a:rPr lang="en-AU" noProof="0" dirty="0"/>
              <a:t>Governing thought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0BEC931E-4D63-4AEA-A056-3A494D5D9F2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84574" y="1008000"/>
            <a:ext cx="5775426" cy="504056"/>
          </a:xfrm>
          <a:prstGeom prst="rect">
            <a:avLst/>
          </a:prstGeom>
        </p:spPr>
        <p:txBody>
          <a:bodyPr anchor="t"/>
          <a:lstStyle>
            <a:lvl1pPr>
              <a:lnSpc>
                <a:spcPct val="90000"/>
              </a:lnSpc>
              <a:defRPr sz="180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5pPr>
              <a:defRPr/>
            </a:lvl5pPr>
          </a:lstStyle>
          <a:p>
            <a:pPr lvl="0"/>
            <a:r>
              <a:rPr lang="en-AU" noProof="0" dirty="0"/>
              <a:t>Sub title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DF531E87-8552-491A-8BC3-CFE8390A2BE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0000" y="548680"/>
            <a:ext cx="2520000" cy="59046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5AE098B-862E-4E53-8E66-F18370C3DCC6}"/>
              </a:ext>
            </a:extLst>
          </p:cNvPr>
          <p:cNvCxnSpPr/>
          <p:nvPr userDrawn="1"/>
        </p:nvCxnSpPr>
        <p:spPr>
          <a:xfrm>
            <a:off x="3312000" y="548680"/>
            <a:ext cx="0" cy="5904656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40471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three row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5339" cy="109703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8841432" y="6392361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E8856DA-B77A-4A94-8E84-45BF77D9376B}" type="slidenum">
              <a:rPr lang="en-AU" sz="1200" noProof="0" smtClean="0">
                <a:solidFill>
                  <a:schemeClr val="accent3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pPr algn="r"/>
              <a:t>‹#›</a:t>
            </a:fld>
            <a:endParaRPr lang="en-AU" sz="1200" noProof="0" dirty="0">
              <a:solidFill>
                <a:schemeClr val="accent3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645C5705-F480-4392-AF3A-04BCB900268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40000" y="1700213"/>
            <a:ext cx="2808000" cy="1440000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913F086-14A9-4836-8C45-9B7A2CE10CE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564000" y="1700808"/>
            <a:ext cx="2808000" cy="1440000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88933B4B-B8ED-48B7-AC07-D534F126B99D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40000" y="3322190"/>
            <a:ext cx="2808000" cy="1440000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1E38C9C-86F0-425B-BD55-4B30DECB2D8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564000" y="3322785"/>
            <a:ext cx="2808000" cy="1440000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01A43D7-D0E5-4BAA-8BE0-F5BDAA076D86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40000" y="4944167"/>
            <a:ext cx="2808000" cy="1440000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E9AA6847-8369-48EB-8A4B-DEE1A060F29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3564000" y="4944762"/>
            <a:ext cx="2808000" cy="1440000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F058E1A9-6699-4B09-95C2-CBFCABE761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504000"/>
            <a:ext cx="5832000" cy="504056"/>
          </a:xfrm>
        </p:spPr>
        <p:txBody>
          <a:bodyPr anchor="ctr" anchorCtr="0"/>
          <a:lstStyle>
            <a:lvl1pPr marL="0" marR="0" indent="0" algn="l" defTabSz="91434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pPr lvl="0"/>
            <a:r>
              <a:rPr lang="en-AU" noProof="0" dirty="0"/>
              <a:t>Governing thought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A859FCC3-8C72-4CDA-BEDA-84E1A02A20D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40000" y="1008000"/>
            <a:ext cx="5832000" cy="504056"/>
          </a:xfrm>
          <a:prstGeom prst="rect">
            <a:avLst/>
          </a:prstGeom>
        </p:spPr>
        <p:txBody>
          <a:bodyPr anchor="t"/>
          <a:lstStyle>
            <a:lvl1pPr>
              <a:lnSpc>
                <a:spcPct val="90000"/>
              </a:lnSpc>
              <a:defRPr sz="180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5pPr>
              <a:defRPr/>
            </a:lvl5pPr>
          </a:lstStyle>
          <a:p>
            <a:pPr lvl="0"/>
            <a:r>
              <a:rPr lang="en-AU" noProof="0" dirty="0"/>
              <a:t>Sub title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BF360892-A050-4401-9223-E7ABCC05D60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76000" y="548680"/>
            <a:ext cx="2520000" cy="584368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5C92BCC-3CB9-4038-9D02-8C23D4F23298}"/>
              </a:ext>
            </a:extLst>
          </p:cNvPr>
          <p:cNvCxnSpPr/>
          <p:nvPr userDrawn="1"/>
        </p:nvCxnSpPr>
        <p:spPr>
          <a:xfrm>
            <a:off x="6624000" y="548680"/>
            <a:ext cx="0" cy="5904656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226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630768F6-38C3-44F8-A532-7298897BFE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504000"/>
            <a:ext cx="8820000" cy="480117"/>
          </a:xfrm>
        </p:spPr>
        <p:txBody>
          <a:bodyPr anchor="ctr" anchorCtr="0">
            <a:spAutoFit/>
          </a:bodyPr>
          <a:lstStyle>
            <a:lvl1pPr marL="0" marR="0" indent="0" algn="l" defTabSz="91434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pPr lvl="0"/>
            <a:r>
              <a:rPr lang="en-AU" noProof="0" dirty="0"/>
              <a:t>Governing thought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3F223CC-BD1B-42AF-8664-F17F51CF2297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5339" cy="109703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41BF8BE-74D5-46A5-88E6-BF7AF5C2B7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9999" y="5918390"/>
            <a:ext cx="8820000" cy="276985"/>
          </a:xfrm>
        </p:spPr>
        <p:txBody>
          <a:bodyPr anchor="ctr">
            <a:spAutoFit/>
          </a:bodyPr>
          <a:lstStyle>
            <a:lvl1pPr>
              <a:defRPr sz="1200"/>
            </a:lvl1pPr>
          </a:lstStyle>
          <a:p>
            <a:pPr lvl="0"/>
            <a:r>
              <a:rPr lang="en-AU" noProof="0" dirty="0"/>
              <a:t>Source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C3D7CE-F2BA-4359-836B-F6999F8C8D6A}"/>
              </a:ext>
            </a:extLst>
          </p:cNvPr>
          <p:cNvSpPr txBox="1"/>
          <p:nvPr userDrawn="1"/>
        </p:nvSpPr>
        <p:spPr>
          <a:xfrm>
            <a:off x="8841432" y="6392361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E8856DA-B77A-4A94-8E84-45BF77D9376B}" type="slidenum">
              <a:rPr lang="en-AU" sz="1200" noProof="0" smtClean="0">
                <a:solidFill>
                  <a:schemeClr val="accent3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pPr algn="r"/>
              <a:t>‹#›</a:t>
            </a:fld>
            <a:endParaRPr lang="en-AU" sz="1200" noProof="0" dirty="0">
              <a:solidFill>
                <a:schemeClr val="accent3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5B4B9677-3376-471A-9603-AF37C4464CE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9999" y="1620000"/>
            <a:ext cx="8820000" cy="4068000"/>
          </a:xfrm>
        </p:spPr>
        <p:txBody>
          <a:bodyPr/>
          <a:lstStyle>
            <a:lvl1pPr marL="0" marR="0" indent="0" algn="l" defTabSz="914349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>
                <a:solidFill>
                  <a:schemeClr val="bg2"/>
                </a:solidFill>
              </a:defRPr>
            </a:lvl1pPr>
            <a:lvl2pPr marL="180000" marR="0" indent="-180000" algn="l" defTabSz="914349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bg2"/>
                </a:solidFill>
              </a:defRPr>
            </a:lvl2pPr>
            <a:lvl3pPr marL="504000" marR="0" indent="-180000" algn="l" defTabSz="914349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bg2"/>
                </a:solidFill>
              </a:defRPr>
            </a:lvl3pPr>
            <a:lvl4pPr marL="828000" marR="0" indent="-180000" algn="l" defTabSz="914349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lvl4pPr>
            <a:lvl5pPr marL="1116000" marR="0" indent="-180000" algn="l" defTabSz="914349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lvl5pPr>
          </a:lstStyle>
          <a:p>
            <a:pPr marL="0" marR="0" lvl="0" indent="0" algn="l" defTabSz="914349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264D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Edit Master text styles</a:t>
            </a:r>
          </a:p>
          <a:p>
            <a:pPr marL="0" marR="0" lvl="1" indent="0" algn="l" defTabSz="914349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264D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Second level</a:t>
            </a:r>
          </a:p>
          <a:p>
            <a:pPr marL="0" marR="0" lvl="2" indent="0" algn="l" defTabSz="914349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264D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Third level</a:t>
            </a:r>
          </a:p>
          <a:p>
            <a:pPr marL="0" marR="0" lvl="3" indent="0" algn="l" defTabSz="914349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264D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Fourth level</a:t>
            </a:r>
          </a:p>
          <a:p>
            <a:pPr marL="0" marR="0" lvl="4" indent="0" algn="l" defTabSz="914349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264D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Fifth level</a:t>
            </a:r>
            <a:endParaRPr kumimoji="0" lang="en-AU" sz="1400" b="0" i="0" u="none" strike="noStrike" kern="1200" cap="none" spc="0" normalizeH="0" baseline="0" noProof="0" dirty="0">
              <a:ln>
                <a:noFill/>
              </a:ln>
              <a:solidFill>
                <a:srgbClr val="00264D"/>
              </a:solidFill>
              <a:effectLst/>
              <a:uLnTx/>
              <a:uFillTx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29714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 three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5339" cy="109703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8841432" y="6392361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E8856DA-B77A-4A94-8E84-45BF77D9376B}" type="slidenum">
              <a:rPr lang="en-AU" sz="1200" noProof="0" smtClean="0">
                <a:solidFill>
                  <a:schemeClr val="accent3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pPr algn="r"/>
              <a:t>‹#›</a:t>
            </a:fld>
            <a:endParaRPr lang="en-AU" sz="1200" noProof="0" dirty="0">
              <a:solidFill>
                <a:schemeClr val="accent3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53EE0745-E3F4-4DB4-B2C0-508A7CC21F9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540000" y="1700808"/>
            <a:ext cx="2808000" cy="1440000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4ABF93B-5791-4D3D-A312-05A39F2E1CE5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40000" y="3280404"/>
            <a:ext cx="2808000" cy="1440000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456E8B38-325D-4716-85B2-F2640FC033D1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40000" y="4860000"/>
            <a:ext cx="2808000" cy="1440000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3E390856-F4D7-4D6F-9734-0296AA3831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504000"/>
            <a:ext cx="8820000" cy="504056"/>
          </a:xfrm>
        </p:spPr>
        <p:txBody>
          <a:bodyPr anchor="ctr" anchorCtr="0"/>
          <a:lstStyle>
            <a:lvl1pPr marL="0" marR="0" indent="0" algn="l" defTabSz="91434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pPr lvl="0"/>
            <a:r>
              <a:rPr lang="en-AU" noProof="0" dirty="0"/>
              <a:t>Governing thought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7A411EAE-66AB-407C-BFB9-28C72C1C303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40000" y="1008000"/>
            <a:ext cx="8820000" cy="504056"/>
          </a:xfrm>
          <a:prstGeom prst="rect">
            <a:avLst/>
          </a:prstGeom>
        </p:spPr>
        <p:txBody>
          <a:bodyPr anchor="t"/>
          <a:lstStyle>
            <a:lvl1pPr>
              <a:lnSpc>
                <a:spcPct val="90000"/>
              </a:lnSpc>
              <a:defRPr sz="180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5pPr>
              <a:defRPr/>
            </a:lvl5pPr>
          </a:lstStyle>
          <a:p>
            <a:pPr lvl="0"/>
            <a:r>
              <a:rPr lang="en-AU" noProof="0" dirty="0"/>
              <a:t>Sub title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5DF8B257-80F2-4811-B92B-EE4659024784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552000" y="1700808"/>
            <a:ext cx="2808000" cy="1440000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771799B5-529E-40B0-A89D-A89CAA679498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552000" y="3280404"/>
            <a:ext cx="2808000" cy="1440000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55B5D034-7DFD-4296-938E-DB6513192E95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6552000" y="4860000"/>
            <a:ext cx="2808000" cy="1440000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EF2FB650-C8E7-4B78-B32B-AF7510A7613D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3548669" y="1700808"/>
            <a:ext cx="2808000" cy="1440000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CDEBE02C-2104-4D90-91AD-4637EF8AEE14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3548669" y="3280404"/>
            <a:ext cx="2808000" cy="1440000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4472106A-6E5F-4720-BBC6-FD97E5339CAB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3548669" y="4860000"/>
            <a:ext cx="2808000" cy="1440000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4566308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/ins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5339" cy="109703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8841432" y="6392361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E8856DA-B77A-4A94-8E84-45BF77D9376B}" type="slidenum">
              <a:rPr lang="en-AU" sz="1200" noProof="0" smtClean="0">
                <a:solidFill>
                  <a:schemeClr val="accent3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pPr algn="r"/>
              <a:t>‹#›</a:t>
            </a:fld>
            <a:endParaRPr lang="en-AU" sz="1200" noProof="0" dirty="0">
              <a:solidFill>
                <a:schemeClr val="accent3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661E1681-8598-4030-912F-D520B470763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40000" y="1341438"/>
            <a:ext cx="4248596" cy="23749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D7B73C72-801C-48CC-8FED-542A07BE1DD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112000" y="1340768"/>
            <a:ext cx="4248596" cy="23749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3CDDC3B8-4F14-4BFD-AE87-CDE4E2BD16C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0000" y="3864518"/>
            <a:ext cx="4248596" cy="23749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6BA7894E-1CE5-46EE-8CB0-123F47BF774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112000" y="3863154"/>
            <a:ext cx="4248596" cy="23749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9B04932C-36D9-490C-BA9D-1C6E581CAF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504000"/>
            <a:ext cx="8820000" cy="504056"/>
          </a:xfrm>
        </p:spPr>
        <p:txBody>
          <a:bodyPr anchor="ctr" anchorCtr="0"/>
          <a:lstStyle>
            <a:lvl1pPr marL="0" marR="0" indent="0" algn="l" defTabSz="91434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pPr lvl="0"/>
            <a:r>
              <a:rPr lang="en-AU" noProof="0" dirty="0"/>
              <a:t>Governing thought</a:t>
            </a:r>
          </a:p>
        </p:txBody>
      </p:sp>
    </p:spTree>
    <p:extLst>
      <p:ext uri="{BB962C8B-B14F-4D97-AF65-F5344CB8AC3E}">
        <p14:creationId xmlns:p14="http://schemas.microsoft.com/office/powerpoint/2010/main" val="388476766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/insights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5339" cy="109703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8841432" y="6392361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E8856DA-B77A-4A94-8E84-45BF77D9376B}" type="slidenum">
              <a:rPr lang="en-AU" sz="1200" noProof="0" smtClean="0">
                <a:solidFill>
                  <a:schemeClr val="accent3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pPr algn="r"/>
              <a:t>‹#›</a:t>
            </a:fld>
            <a:endParaRPr lang="en-AU" sz="1200" noProof="0" dirty="0">
              <a:solidFill>
                <a:schemeClr val="accent3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C85CC73A-8174-4D65-AE02-62420A1D0B4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40000" y="1341438"/>
            <a:ext cx="4248596" cy="23749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193F1980-CFE0-4D56-8863-A5E91B40CD3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112000" y="1340768"/>
            <a:ext cx="4248596" cy="2374900"/>
          </a:xfrm>
          <a:solidFill>
            <a:schemeClr val="bg2"/>
          </a:solidFill>
        </p:spPr>
        <p:txBody>
          <a:bodyPr lIns="144000" tIns="108000" rIns="144000" bIns="1080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A29C15C-F09A-48E5-8E16-EF3918F5B0F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0000" y="3865882"/>
            <a:ext cx="4248596" cy="23749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6DCF8212-CDF4-4598-ABE1-477659DA739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112000" y="3864518"/>
            <a:ext cx="4248596" cy="2374900"/>
          </a:xfrm>
          <a:solidFill>
            <a:schemeClr val="bg2"/>
          </a:solidFill>
        </p:spPr>
        <p:txBody>
          <a:bodyPr lIns="144000" tIns="108000" rIns="144000" bIns="1080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B50BA0E-DB5D-441D-8B97-808CD5B26A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504000"/>
            <a:ext cx="8820000" cy="504056"/>
          </a:xfrm>
        </p:spPr>
        <p:txBody>
          <a:bodyPr anchor="ctr" anchorCtr="0"/>
          <a:lstStyle>
            <a:lvl1pPr marL="0" marR="0" indent="0" algn="l" defTabSz="91434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pPr lvl="0"/>
            <a:r>
              <a:rPr lang="en-AU" noProof="0" dirty="0"/>
              <a:t>Governing thought</a:t>
            </a:r>
          </a:p>
        </p:txBody>
      </p:sp>
    </p:spTree>
    <p:extLst>
      <p:ext uri="{BB962C8B-B14F-4D97-AF65-F5344CB8AC3E}">
        <p14:creationId xmlns:p14="http://schemas.microsoft.com/office/powerpoint/2010/main" val="319130145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/insights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5339" cy="109703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8841432" y="6392361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E8856DA-B77A-4A94-8E84-45BF77D9376B}" type="slidenum">
              <a:rPr lang="en-AU" sz="1200" noProof="0" smtClean="0">
                <a:solidFill>
                  <a:schemeClr val="accent3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pPr algn="r"/>
              <a:t>‹#›</a:t>
            </a:fld>
            <a:endParaRPr lang="en-AU" sz="1200" noProof="0" dirty="0">
              <a:solidFill>
                <a:schemeClr val="accent3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36AFD68E-0977-4F39-ACC7-F2DDC9BD365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40000" y="1341438"/>
            <a:ext cx="4248596" cy="23749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547D84B7-8CEE-4850-BF33-D3C99A1C59D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112000" y="1340768"/>
            <a:ext cx="4248596" cy="2374900"/>
          </a:xfrm>
          <a:solidFill>
            <a:schemeClr val="accent5"/>
          </a:solidFill>
        </p:spPr>
        <p:txBody>
          <a:bodyPr lIns="144000" tIns="108000" rIns="144000" bIns="108000"/>
          <a:lstStyle>
            <a:lvl1pPr>
              <a:defRPr>
                <a:solidFill>
                  <a:schemeClr val="bg2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2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2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2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20745E5B-4831-4C19-8EA2-D20AE7D9D66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0000" y="3867246"/>
            <a:ext cx="4248596" cy="23749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44770FFF-1AA8-4AB8-B204-B2450673C81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112000" y="3865882"/>
            <a:ext cx="4248596" cy="2374900"/>
          </a:xfrm>
          <a:solidFill>
            <a:schemeClr val="accent5"/>
          </a:solidFill>
        </p:spPr>
        <p:txBody>
          <a:bodyPr lIns="144000" tIns="108000" rIns="144000" bIns="108000"/>
          <a:lstStyle>
            <a:lvl1pPr>
              <a:defRPr>
                <a:solidFill>
                  <a:schemeClr val="bg2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2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2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2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136AFA1-F5A3-49DE-AA9F-9051DFEAE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504000"/>
            <a:ext cx="8820000" cy="504056"/>
          </a:xfrm>
        </p:spPr>
        <p:txBody>
          <a:bodyPr anchor="ctr" anchorCtr="0"/>
          <a:lstStyle>
            <a:lvl1pPr marL="0" marR="0" indent="0" algn="l" defTabSz="91434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pPr lvl="0"/>
            <a:r>
              <a:rPr lang="en-AU" noProof="0" dirty="0"/>
              <a:t>Governing thought</a:t>
            </a:r>
          </a:p>
        </p:txBody>
      </p:sp>
    </p:spTree>
    <p:extLst>
      <p:ext uri="{BB962C8B-B14F-4D97-AF65-F5344CB8AC3E}">
        <p14:creationId xmlns:p14="http://schemas.microsoft.com/office/powerpoint/2010/main" val="380399775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No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1424608" y="3430741"/>
            <a:ext cx="70567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1600" noProof="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Nous is the largest Australian-founded management consulting</a:t>
            </a:r>
            <a:br>
              <a:rPr lang="en-AU" sz="1600" noProof="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AU" sz="1600" noProof="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firm with over 400 staff across Australia and the UK. 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780" y="1122417"/>
            <a:ext cx="3960440" cy="1082447"/>
          </a:xfrm>
          <a:prstGeom prst="rect">
            <a:avLst/>
          </a:prstGeom>
        </p:spPr>
      </p:pic>
      <p:cxnSp>
        <p:nvCxnSpPr>
          <p:cNvPr id="20" name="Straight Connector 19"/>
          <p:cNvCxnSpPr/>
          <p:nvPr userDrawn="1"/>
        </p:nvCxnSpPr>
        <p:spPr>
          <a:xfrm>
            <a:off x="1867694" y="3165288"/>
            <a:ext cx="6170612" cy="0"/>
          </a:xfrm>
          <a:prstGeom prst="line">
            <a:avLst/>
          </a:prstGeom>
          <a:ln w="1905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4157430" y="2961572"/>
            <a:ext cx="159114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1800" noProof="0">
                <a:solidFill>
                  <a:schemeClr val="bg2"/>
                </a:solidFill>
                <a:latin typeface="Segoe UI Semibold" panose="020B0702040204020203" pitchFamily="34" charset="0"/>
              </a:rPr>
              <a:t>About Nous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4602630"/>
            <a:ext cx="9906001" cy="16442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/>
          <p:cNvSpPr/>
          <p:nvPr userDrawn="1"/>
        </p:nvSpPr>
        <p:spPr>
          <a:xfrm>
            <a:off x="504000" y="4947717"/>
            <a:ext cx="2645008" cy="954107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light" panose="020B0402040204020203" pitchFamily="34" charset="0"/>
              </a:rPr>
              <a:t>We partner with leaders to shape world-class businesses, effective government</a:t>
            </a:r>
            <a:r>
              <a:rPr lang="en-AU" sz="1400" baseline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light" panose="020B0402040204020203" pitchFamily="34" charset="0"/>
              </a:rPr>
              <a:t> </a:t>
            </a:r>
            <a:r>
              <a:rPr lang="en-AU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light" panose="020B0402040204020203" pitchFamily="34" charset="0"/>
              </a:rPr>
              <a:t>and empowered communities. 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3036007" y="5662901"/>
            <a:ext cx="186771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AU" sz="1200" b="0" dirty="0">
                <a:solidFill>
                  <a:schemeClr val="bg1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 Semibold" panose="020B0702040204020203" pitchFamily="34" charset="0"/>
              </a:rPr>
              <a:t>PEOPLE</a:t>
            </a:r>
          </a:p>
        </p:txBody>
      </p:sp>
      <p:sp>
        <p:nvSpPr>
          <p:cNvPr id="29" name="Rectangle 28"/>
          <p:cNvSpPr/>
          <p:nvPr userDrawn="1"/>
        </p:nvSpPr>
        <p:spPr>
          <a:xfrm>
            <a:off x="4718402" y="5662901"/>
            <a:ext cx="167475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AU" sz="1200" b="0" dirty="0">
                <a:solidFill>
                  <a:schemeClr val="bg1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 Semibold" panose="020B0702040204020203" pitchFamily="34" charset="0"/>
              </a:rPr>
              <a:t>PRINCIPALS</a:t>
            </a:r>
          </a:p>
        </p:txBody>
      </p:sp>
      <p:sp>
        <p:nvSpPr>
          <p:cNvPr id="30" name="Rectangle 29"/>
          <p:cNvSpPr/>
          <p:nvPr userDrawn="1"/>
        </p:nvSpPr>
        <p:spPr>
          <a:xfrm>
            <a:off x="7695811" y="5661247"/>
            <a:ext cx="20084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AU" sz="1200" b="0" dirty="0">
                <a:solidFill>
                  <a:schemeClr val="bg1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 Semibold" panose="020B0702040204020203" pitchFamily="34" charset="0"/>
              </a:rPr>
              <a:t>COUNTRIES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6278498" y="5662901"/>
            <a:ext cx="167475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AU" sz="1200" b="0" dirty="0">
                <a:solidFill>
                  <a:schemeClr val="bg1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 Semibold" panose="020B0702040204020203" pitchFamily="34" charset="0"/>
              </a:rPr>
              <a:t>LOCATIONS</a:t>
            </a:r>
          </a:p>
        </p:txBody>
      </p:sp>
      <p:grpSp>
        <p:nvGrpSpPr>
          <p:cNvPr id="32" name="Group 31"/>
          <p:cNvGrpSpPr>
            <a:grpSpLocks noChangeAspect="1"/>
          </p:cNvGrpSpPr>
          <p:nvPr userDrawn="1"/>
        </p:nvGrpSpPr>
        <p:grpSpPr>
          <a:xfrm>
            <a:off x="3643454" y="4956969"/>
            <a:ext cx="652819" cy="655335"/>
            <a:chOff x="878775" y="1415376"/>
            <a:chExt cx="823912" cy="827088"/>
          </a:xfrm>
        </p:grpSpPr>
        <p:sp>
          <p:nvSpPr>
            <p:cNvPr id="33" name="Oval 32"/>
            <p:cNvSpPr/>
            <p:nvPr/>
          </p:nvSpPr>
          <p:spPr>
            <a:xfrm>
              <a:off x="878775" y="1466420"/>
              <a:ext cx="797502" cy="72500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lIns="72000" tIns="0" rIns="72000" bIns="0" rtlCol="0" anchor="ctr"/>
            <a:lstStyle/>
            <a:p>
              <a:pPr algn="ctr"/>
              <a:r>
                <a:rPr lang="en-AU" sz="1400" b="1" dirty="0">
                  <a:solidFill>
                    <a:schemeClr val="bg1"/>
                  </a:solidFill>
                  <a:latin typeface="+mn-lt"/>
                </a:rPr>
                <a:t>400</a:t>
              </a:r>
            </a:p>
          </p:txBody>
        </p:sp>
        <p:sp>
          <p:nvSpPr>
            <p:cNvPr id="34" name="Freeform 70"/>
            <p:cNvSpPr>
              <a:spLocks noEditPoints="1"/>
            </p:cNvSpPr>
            <p:nvPr/>
          </p:nvSpPr>
          <p:spPr bwMode="auto">
            <a:xfrm>
              <a:off x="878775" y="1415376"/>
              <a:ext cx="823912" cy="827088"/>
            </a:xfrm>
            <a:custGeom>
              <a:avLst/>
              <a:gdLst>
                <a:gd name="T0" fmla="*/ 110 w 220"/>
                <a:gd name="T1" fmla="*/ 220 h 220"/>
                <a:gd name="T2" fmla="*/ 0 w 220"/>
                <a:gd name="T3" fmla="*/ 110 h 220"/>
                <a:gd name="T4" fmla="*/ 110 w 220"/>
                <a:gd name="T5" fmla="*/ 0 h 220"/>
                <a:gd name="T6" fmla="*/ 220 w 220"/>
                <a:gd name="T7" fmla="*/ 110 h 220"/>
                <a:gd name="T8" fmla="*/ 110 w 220"/>
                <a:gd name="T9" fmla="*/ 220 h 220"/>
                <a:gd name="T10" fmla="*/ 110 w 220"/>
                <a:gd name="T11" fmla="*/ 8 h 220"/>
                <a:gd name="T12" fmla="*/ 8 w 220"/>
                <a:gd name="T13" fmla="*/ 110 h 220"/>
                <a:gd name="T14" fmla="*/ 110 w 220"/>
                <a:gd name="T15" fmla="*/ 212 h 220"/>
                <a:gd name="T16" fmla="*/ 212 w 220"/>
                <a:gd name="T17" fmla="*/ 110 h 220"/>
                <a:gd name="T18" fmla="*/ 110 w 220"/>
                <a:gd name="T19" fmla="*/ 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0" h="220">
                  <a:moveTo>
                    <a:pt x="110" y="220"/>
                  </a:moveTo>
                  <a:cubicBezTo>
                    <a:pt x="49" y="220"/>
                    <a:pt x="0" y="171"/>
                    <a:pt x="0" y="110"/>
                  </a:cubicBezTo>
                  <a:cubicBezTo>
                    <a:pt x="0" y="49"/>
                    <a:pt x="49" y="0"/>
                    <a:pt x="110" y="0"/>
                  </a:cubicBezTo>
                  <a:cubicBezTo>
                    <a:pt x="171" y="0"/>
                    <a:pt x="220" y="49"/>
                    <a:pt x="220" y="110"/>
                  </a:cubicBezTo>
                  <a:cubicBezTo>
                    <a:pt x="220" y="171"/>
                    <a:pt x="171" y="220"/>
                    <a:pt x="110" y="220"/>
                  </a:cubicBezTo>
                  <a:close/>
                  <a:moveTo>
                    <a:pt x="110" y="8"/>
                  </a:moveTo>
                  <a:cubicBezTo>
                    <a:pt x="54" y="8"/>
                    <a:pt x="8" y="54"/>
                    <a:pt x="8" y="110"/>
                  </a:cubicBezTo>
                  <a:cubicBezTo>
                    <a:pt x="8" y="166"/>
                    <a:pt x="54" y="212"/>
                    <a:pt x="110" y="212"/>
                  </a:cubicBezTo>
                  <a:cubicBezTo>
                    <a:pt x="166" y="212"/>
                    <a:pt x="212" y="166"/>
                    <a:pt x="212" y="110"/>
                  </a:cubicBezTo>
                  <a:cubicBezTo>
                    <a:pt x="212" y="54"/>
                    <a:pt x="166" y="8"/>
                    <a:pt x="110" y="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7000">
                  <a:schemeClr val="accent4"/>
                </a:gs>
                <a:gs pos="65000">
                  <a:schemeClr val="accent3"/>
                </a:gs>
                <a:gs pos="31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vert="horz" wrap="none" lIns="91440" tIns="45720" rIns="91440" bIns="0" numCol="1" anchor="ctr" anchorCtr="0" compatLnSpc="1">
              <a:prstTxWarp prst="textNoShape">
                <a:avLst/>
              </a:prstTxWarp>
            </a:bodyPr>
            <a:lstStyle/>
            <a:p>
              <a:endParaRPr lang="en-AU" sz="1400" b="1">
                <a:latin typeface="+mn-lt"/>
              </a:endParaRPr>
            </a:p>
          </p:txBody>
        </p:sp>
      </p:grpSp>
      <p:grpSp>
        <p:nvGrpSpPr>
          <p:cNvPr id="35" name="Group 34"/>
          <p:cNvGrpSpPr>
            <a:grpSpLocks noChangeAspect="1"/>
          </p:cNvGrpSpPr>
          <p:nvPr userDrawn="1"/>
        </p:nvGrpSpPr>
        <p:grpSpPr>
          <a:xfrm>
            <a:off x="5229372" y="4941168"/>
            <a:ext cx="652819" cy="655335"/>
            <a:chOff x="878775" y="1415376"/>
            <a:chExt cx="823912" cy="827088"/>
          </a:xfrm>
        </p:grpSpPr>
        <p:sp>
          <p:nvSpPr>
            <p:cNvPr id="36" name="Oval 35"/>
            <p:cNvSpPr/>
            <p:nvPr/>
          </p:nvSpPr>
          <p:spPr>
            <a:xfrm>
              <a:off x="878775" y="1466420"/>
              <a:ext cx="797502" cy="72500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tIns="0" bIns="0" rtlCol="0" anchor="ctr"/>
            <a:lstStyle/>
            <a:p>
              <a:pPr algn="ctr"/>
              <a:r>
                <a:rPr lang="en-AU" sz="1400" b="1" dirty="0">
                  <a:solidFill>
                    <a:schemeClr val="bg1"/>
                  </a:solidFill>
                  <a:latin typeface="+mn-lt"/>
                </a:rPr>
                <a:t>50</a:t>
              </a:r>
            </a:p>
          </p:txBody>
        </p:sp>
        <p:sp>
          <p:nvSpPr>
            <p:cNvPr id="37" name="Freeform 70"/>
            <p:cNvSpPr>
              <a:spLocks noEditPoints="1"/>
            </p:cNvSpPr>
            <p:nvPr/>
          </p:nvSpPr>
          <p:spPr bwMode="auto">
            <a:xfrm>
              <a:off x="878775" y="1415376"/>
              <a:ext cx="823912" cy="827088"/>
            </a:xfrm>
            <a:custGeom>
              <a:avLst/>
              <a:gdLst>
                <a:gd name="T0" fmla="*/ 110 w 220"/>
                <a:gd name="T1" fmla="*/ 220 h 220"/>
                <a:gd name="T2" fmla="*/ 0 w 220"/>
                <a:gd name="T3" fmla="*/ 110 h 220"/>
                <a:gd name="T4" fmla="*/ 110 w 220"/>
                <a:gd name="T5" fmla="*/ 0 h 220"/>
                <a:gd name="T6" fmla="*/ 220 w 220"/>
                <a:gd name="T7" fmla="*/ 110 h 220"/>
                <a:gd name="T8" fmla="*/ 110 w 220"/>
                <a:gd name="T9" fmla="*/ 220 h 220"/>
                <a:gd name="T10" fmla="*/ 110 w 220"/>
                <a:gd name="T11" fmla="*/ 8 h 220"/>
                <a:gd name="T12" fmla="*/ 8 w 220"/>
                <a:gd name="T13" fmla="*/ 110 h 220"/>
                <a:gd name="T14" fmla="*/ 110 w 220"/>
                <a:gd name="T15" fmla="*/ 212 h 220"/>
                <a:gd name="T16" fmla="*/ 212 w 220"/>
                <a:gd name="T17" fmla="*/ 110 h 220"/>
                <a:gd name="T18" fmla="*/ 110 w 220"/>
                <a:gd name="T19" fmla="*/ 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0" h="220">
                  <a:moveTo>
                    <a:pt x="110" y="220"/>
                  </a:moveTo>
                  <a:cubicBezTo>
                    <a:pt x="49" y="220"/>
                    <a:pt x="0" y="171"/>
                    <a:pt x="0" y="110"/>
                  </a:cubicBezTo>
                  <a:cubicBezTo>
                    <a:pt x="0" y="49"/>
                    <a:pt x="49" y="0"/>
                    <a:pt x="110" y="0"/>
                  </a:cubicBezTo>
                  <a:cubicBezTo>
                    <a:pt x="171" y="0"/>
                    <a:pt x="220" y="49"/>
                    <a:pt x="220" y="110"/>
                  </a:cubicBezTo>
                  <a:cubicBezTo>
                    <a:pt x="220" y="171"/>
                    <a:pt x="171" y="220"/>
                    <a:pt x="110" y="220"/>
                  </a:cubicBezTo>
                  <a:close/>
                  <a:moveTo>
                    <a:pt x="110" y="8"/>
                  </a:moveTo>
                  <a:cubicBezTo>
                    <a:pt x="54" y="8"/>
                    <a:pt x="8" y="54"/>
                    <a:pt x="8" y="110"/>
                  </a:cubicBezTo>
                  <a:cubicBezTo>
                    <a:pt x="8" y="166"/>
                    <a:pt x="54" y="212"/>
                    <a:pt x="110" y="212"/>
                  </a:cubicBezTo>
                  <a:cubicBezTo>
                    <a:pt x="166" y="212"/>
                    <a:pt x="212" y="166"/>
                    <a:pt x="212" y="110"/>
                  </a:cubicBezTo>
                  <a:cubicBezTo>
                    <a:pt x="212" y="54"/>
                    <a:pt x="166" y="8"/>
                    <a:pt x="110" y="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7000">
                  <a:schemeClr val="accent4"/>
                </a:gs>
                <a:gs pos="65000">
                  <a:schemeClr val="accent3"/>
                </a:gs>
                <a:gs pos="31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vert="horz" wrap="none" lIns="91440" tIns="45720" rIns="91440" bIns="0" numCol="1" anchor="ctr" anchorCtr="0" compatLnSpc="1">
              <a:prstTxWarp prst="textNoShape">
                <a:avLst/>
              </a:prstTxWarp>
            </a:bodyPr>
            <a:lstStyle/>
            <a:p>
              <a:endParaRPr lang="en-AU" sz="1400" b="1">
                <a:latin typeface="+mn-lt"/>
              </a:endParaRPr>
            </a:p>
          </p:txBody>
        </p:sp>
      </p:grpSp>
      <p:grpSp>
        <p:nvGrpSpPr>
          <p:cNvPr id="38" name="Group 37"/>
          <p:cNvGrpSpPr>
            <a:grpSpLocks noChangeAspect="1"/>
          </p:cNvGrpSpPr>
          <p:nvPr userDrawn="1"/>
        </p:nvGrpSpPr>
        <p:grpSpPr>
          <a:xfrm>
            <a:off x="6789468" y="4944417"/>
            <a:ext cx="652819" cy="655335"/>
            <a:chOff x="878775" y="1415376"/>
            <a:chExt cx="823912" cy="827088"/>
          </a:xfrm>
        </p:grpSpPr>
        <p:sp>
          <p:nvSpPr>
            <p:cNvPr id="39" name="Oval 38"/>
            <p:cNvSpPr/>
            <p:nvPr/>
          </p:nvSpPr>
          <p:spPr>
            <a:xfrm>
              <a:off x="878775" y="1466420"/>
              <a:ext cx="797502" cy="72500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tIns="0" bIns="0" rtlCol="0" anchor="ctr"/>
            <a:lstStyle/>
            <a:p>
              <a:pPr algn="ctr"/>
              <a:r>
                <a:rPr lang="en-AU" sz="1400" b="1" dirty="0">
                  <a:solidFill>
                    <a:schemeClr val="bg1"/>
                  </a:solidFill>
                  <a:latin typeface="+mn-lt"/>
                </a:rPr>
                <a:t>8</a:t>
              </a:r>
            </a:p>
          </p:txBody>
        </p:sp>
        <p:sp>
          <p:nvSpPr>
            <p:cNvPr id="40" name="Freeform 70"/>
            <p:cNvSpPr>
              <a:spLocks noEditPoints="1"/>
            </p:cNvSpPr>
            <p:nvPr/>
          </p:nvSpPr>
          <p:spPr bwMode="auto">
            <a:xfrm>
              <a:off x="878775" y="1415376"/>
              <a:ext cx="823912" cy="827088"/>
            </a:xfrm>
            <a:custGeom>
              <a:avLst/>
              <a:gdLst>
                <a:gd name="T0" fmla="*/ 110 w 220"/>
                <a:gd name="T1" fmla="*/ 220 h 220"/>
                <a:gd name="T2" fmla="*/ 0 w 220"/>
                <a:gd name="T3" fmla="*/ 110 h 220"/>
                <a:gd name="T4" fmla="*/ 110 w 220"/>
                <a:gd name="T5" fmla="*/ 0 h 220"/>
                <a:gd name="T6" fmla="*/ 220 w 220"/>
                <a:gd name="T7" fmla="*/ 110 h 220"/>
                <a:gd name="T8" fmla="*/ 110 w 220"/>
                <a:gd name="T9" fmla="*/ 220 h 220"/>
                <a:gd name="T10" fmla="*/ 110 w 220"/>
                <a:gd name="T11" fmla="*/ 8 h 220"/>
                <a:gd name="T12" fmla="*/ 8 w 220"/>
                <a:gd name="T13" fmla="*/ 110 h 220"/>
                <a:gd name="T14" fmla="*/ 110 w 220"/>
                <a:gd name="T15" fmla="*/ 212 h 220"/>
                <a:gd name="T16" fmla="*/ 212 w 220"/>
                <a:gd name="T17" fmla="*/ 110 h 220"/>
                <a:gd name="T18" fmla="*/ 110 w 220"/>
                <a:gd name="T19" fmla="*/ 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0" h="220">
                  <a:moveTo>
                    <a:pt x="110" y="220"/>
                  </a:moveTo>
                  <a:cubicBezTo>
                    <a:pt x="49" y="220"/>
                    <a:pt x="0" y="171"/>
                    <a:pt x="0" y="110"/>
                  </a:cubicBezTo>
                  <a:cubicBezTo>
                    <a:pt x="0" y="49"/>
                    <a:pt x="49" y="0"/>
                    <a:pt x="110" y="0"/>
                  </a:cubicBezTo>
                  <a:cubicBezTo>
                    <a:pt x="171" y="0"/>
                    <a:pt x="220" y="49"/>
                    <a:pt x="220" y="110"/>
                  </a:cubicBezTo>
                  <a:cubicBezTo>
                    <a:pt x="220" y="171"/>
                    <a:pt x="171" y="220"/>
                    <a:pt x="110" y="220"/>
                  </a:cubicBezTo>
                  <a:close/>
                  <a:moveTo>
                    <a:pt x="110" y="8"/>
                  </a:moveTo>
                  <a:cubicBezTo>
                    <a:pt x="54" y="8"/>
                    <a:pt x="8" y="54"/>
                    <a:pt x="8" y="110"/>
                  </a:cubicBezTo>
                  <a:cubicBezTo>
                    <a:pt x="8" y="166"/>
                    <a:pt x="54" y="212"/>
                    <a:pt x="110" y="212"/>
                  </a:cubicBezTo>
                  <a:cubicBezTo>
                    <a:pt x="166" y="212"/>
                    <a:pt x="212" y="166"/>
                    <a:pt x="212" y="110"/>
                  </a:cubicBezTo>
                  <a:cubicBezTo>
                    <a:pt x="212" y="54"/>
                    <a:pt x="166" y="8"/>
                    <a:pt x="110" y="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7000">
                  <a:schemeClr val="accent4"/>
                </a:gs>
                <a:gs pos="65000">
                  <a:schemeClr val="accent3"/>
                </a:gs>
                <a:gs pos="31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vert="horz" wrap="none" lIns="91440" tIns="45720" rIns="91440" bIns="0" numCol="1" anchor="ctr" anchorCtr="0" compatLnSpc="1">
              <a:prstTxWarp prst="textNoShape">
                <a:avLst/>
              </a:prstTxWarp>
            </a:bodyPr>
            <a:lstStyle/>
            <a:p>
              <a:endParaRPr lang="en-AU" sz="1400" b="1">
                <a:latin typeface="+mn-lt"/>
              </a:endParaRPr>
            </a:p>
          </p:txBody>
        </p:sp>
      </p:grpSp>
      <p:grpSp>
        <p:nvGrpSpPr>
          <p:cNvPr id="41" name="Group 40"/>
          <p:cNvGrpSpPr>
            <a:grpSpLocks noChangeAspect="1"/>
          </p:cNvGrpSpPr>
          <p:nvPr userDrawn="1"/>
        </p:nvGrpSpPr>
        <p:grpSpPr>
          <a:xfrm>
            <a:off x="8373643" y="4944417"/>
            <a:ext cx="652819" cy="655335"/>
            <a:chOff x="878775" y="1415376"/>
            <a:chExt cx="823912" cy="827088"/>
          </a:xfrm>
        </p:grpSpPr>
        <p:sp>
          <p:nvSpPr>
            <p:cNvPr id="42" name="Oval 41"/>
            <p:cNvSpPr/>
            <p:nvPr/>
          </p:nvSpPr>
          <p:spPr>
            <a:xfrm>
              <a:off x="878775" y="1466420"/>
              <a:ext cx="797502" cy="72500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tIns="0" bIns="0" rtlCol="0" anchor="ctr"/>
            <a:lstStyle/>
            <a:p>
              <a:pPr algn="ctr"/>
              <a:r>
                <a:rPr lang="en-AU" sz="1400" b="1" dirty="0">
                  <a:solidFill>
                    <a:schemeClr val="bg1"/>
                  </a:solidFill>
                  <a:latin typeface="+mn-lt"/>
                </a:rPr>
                <a:t>2</a:t>
              </a:r>
            </a:p>
          </p:txBody>
        </p:sp>
        <p:sp>
          <p:nvSpPr>
            <p:cNvPr id="43" name="Freeform 70"/>
            <p:cNvSpPr>
              <a:spLocks noEditPoints="1"/>
            </p:cNvSpPr>
            <p:nvPr/>
          </p:nvSpPr>
          <p:spPr bwMode="auto">
            <a:xfrm>
              <a:off x="878775" y="1415376"/>
              <a:ext cx="823912" cy="827088"/>
            </a:xfrm>
            <a:custGeom>
              <a:avLst/>
              <a:gdLst>
                <a:gd name="T0" fmla="*/ 110 w 220"/>
                <a:gd name="T1" fmla="*/ 220 h 220"/>
                <a:gd name="T2" fmla="*/ 0 w 220"/>
                <a:gd name="T3" fmla="*/ 110 h 220"/>
                <a:gd name="T4" fmla="*/ 110 w 220"/>
                <a:gd name="T5" fmla="*/ 0 h 220"/>
                <a:gd name="T6" fmla="*/ 220 w 220"/>
                <a:gd name="T7" fmla="*/ 110 h 220"/>
                <a:gd name="T8" fmla="*/ 110 w 220"/>
                <a:gd name="T9" fmla="*/ 220 h 220"/>
                <a:gd name="T10" fmla="*/ 110 w 220"/>
                <a:gd name="T11" fmla="*/ 8 h 220"/>
                <a:gd name="T12" fmla="*/ 8 w 220"/>
                <a:gd name="T13" fmla="*/ 110 h 220"/>
                <a:gd name="T14" fmla="*/ 110 w 220"/>
                <a:gd name="T15" fmla="*/ 212 h 220"/>
                <a:gd name="T16" fmla="*/ 212 w 220"/>
                <a:gd name="T17" fmla="*/ 110 h 220"/>
                <a:gd name="T18" fmla="*/ 110 w 220"/>
                <a:gd name="T19" fmla="*/ 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0" h="220">
                  <a:moveTo>
                    <a:pt x="110" y="220"/>
                  </a:moveTo>
                  <a:cubicBezTo>
                    <a:pt x="49" y="220"/>
                    <a:pt x="0" y="171"/>
                    <a:pt x="0" y="110"/>
                  </a:cubicBezTo>
                  <a:cubicBezTo>
                    <a:pt x="0" y="49"/>
                    <a:pt x="49" y="0"/>
                    <a:pt x="110" y="0"/>
                  </a:cubicBezTo>
                  <a:cubicBezTo>
                    <a:pt x="171" y="0"/>
                    <a:pt x="220" y="49"/>
                    <a:pt x="220" y="110"/>
                  </a:cubicBezTo>
                  <a:cubicBezTo>
                    <a:pt x="220" y="171"/>
                    <a:pt x="171" y="220"/>
                    <a:pt x="110" y="220"/>
                  </a:cubicBezTo>
                  <a:close/>
                  <a:moveTo>
                    <a:pt x="110" y="8"/>
                  </a:moveTo>
                  <a:cubicBezTo>
                    <a:pt x="54" y="8"/>
                    <a:pt x="8" y="54"/>
                    <a:pt x="8" y="110"/>
                  </a:cubicBezTo>
                  <a:cubicBezTo>
                    <a:pt x="8" y="166"/>
                    <a:pt x="54" y="212"/>
                    <a:pt x="110" y="212"/>
                  </a:cubicBezTo>
                  <a:cubicBezTo>
                    <a:pt x="166" y="212"/>
                    <a:pt x="212" y="166"/>
                    <a:pt x="212" y="110"/>
                  </a:cubicBezTo>
                  <a:cubicBezTo>
                    <a:pt x="212" y="54"/>
                    <a:pt x="166" y="8"/>
                    <a:pt x="110" y="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7000">
                  <a:schemeClr val="accent4"/>
                </a:gs>
                <a:gs pos="65000">
                  <a:schemeClr val="accent3"/>
                </a:gs>
                <a:gs pos="31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vert="horz" wrap="none" lIns="91440" tIns="45720" rIns="91440" bIns="0" numCol="1" anchor="ctr" anchorCtr="0" compatLnSpc="1">
              <a:prstTxWarp prst="textNoShape">
                <a:avLst/>
              </a:prstTxWarp>
            </a:bodyPr>
            <a:lstStyle/>
            <a:p>
              <a:endParaRPr lang="en-AU" sz="1400" b="1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846427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Nous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1424608" y="3430741"/>
            <a:ext cx="70567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1600" noProof="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Nous is the largest Australian-founded management consulting</a:t>
            </a:r>
            <a:br>
              <a:rPr lang="en-AU" sz="1600" noProof="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AU" sz="1600" noProof="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firm with over 400 staff across Australia and the UK. 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780" y="1122417"/>
            <a:ext cx="3960440" cy="1082447"/>
          </a:xfrm>
          <a:prstGeom prst="rect">
            <a:avLst/>
          </a:prstGeom>
        </p:spPr>
      </p:pic>
      <p:cxnSp>
        <p:nvCxnSpPr>
          <p:cNvPr id="20" name="Straight Connector 19"/>
          <p:cNvCxnSpPr/>
          <p:nvPr userDrawn="1"/>
        </p:nvCxnSpPr>
        <p:spPr>
          <a:xfrm>
            <a:off x="1867694" y="3165288"/>
            <a:ext cx="6170612" cy="0"/>
          </a:xfrm>
          <a:prstGeom prst="line">
            <a:avLst/>
          </a:prstGeom>
          <a:ln w="1905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4157430" y="2961572"/>
            <a:ext cx="159114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1800" noProof="0">
                <a:solidFill>
                  <a:schemeClr val="bg2"/>
                </a:solidFill>
                <a:latin typeface="Segoe UI Semibold" panose="020B0702040204020203" pitchFamily="34" charset="0"/>
              </a:rPr>
              <a:t>About Nous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4602630"/>
            <a:ext cx="9906001" cy="164428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2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504000" y="4947717"/>
            <a:ext cx="2645008" cy="954107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en-AU" sz="1400" dirty="0">
                <a:solidFill>
                  <a:schemeClr val="bg2"/>
                </a:solidFill>
                <a:latin typeface="Segoe UI Semibold" panose="020B0702040204020203" pitchFamily="34" charset="0"/>
                <a:cs typeface="Segoe UI Semilight" panose="020B0402040204020203" pitchFamily="34" charset="0"/>
              </a:rPr>
              <a:t>We partner with leaders to shape world-class businesses, effective government</a:t>
            </a:r>
            <a:r>
              <a:rPr lang="en-AU" sz="1400" baseline="0" dirty="0">
                <a:solidFill>
                  <a:schemeClr val="bg2"/>
                </a:solidFill>
                <a:latin typeface="Segoe UI Semibold" panose="020B0702040204020203" pitchFamily="34" charset="0"/>
                <a:cs typeface="Segoe UI Semilight" panose="020B0402040204020203" pitchFamily="34" charset="0"/>
              </a:rPr>
              <a:t> </a:t>
            </a:r>
            <a:r>
              <a:rPr lang="en-AU" sz="1400" dirty="0">
                <a:solidFill>
                  <a:schemeClr val="bg2"/>
                </a:solidFill>
                <a:latin typeface="Segoe UI Semibold" panose="020B0702040204020203" pitchFamily="34" charset="0"/>
                <a:cs typeface="Segoe UI Semilight" panose="020B0402040204020203" pitchFamily="34" charset="0"/>
              </a:rPr>
              <a:t>and empowered communities. 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3036007" y="5662901"/>
            <a:ext cx="186771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AU" sz="1200" b="0" dirty="0">
                <a:solidFill>
                  <a:schemeClr val="bg2"/>
                </a:solidFill>
                <a:latin typeface="Selawik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PEOPLE</a:t>
            </a:r>
          </a:p>
        </p:txBody>
      </p:sp>
      <p:sp>
        <p:nvSpPr>
          <p:cNvPr id="29" name="Rectangle 28"/>
          <p:cNvSpPr/>
          <p:nvPr userDrawn="1"/>
        </p:nvSpPr>
        <p:spPr>
          <a:xfrm>
            <a:off x="4718402" y="5662901"/>
            <a:ext cx="167475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AU" sz="1200" b="0" dirty="0">
                <a:solidFill>
                  <a:schemeClr val="bg2"/>
                </a:solidFill>
                <a:latin typeface="Selawik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PRINCIPALS</a:t>
            </a:r>
          </a:p>
        </p:txBody>
      </p:sp>
      <p:sp>
        <p:nvSpPr>
          <p:cNvPr id="30" name="Rectangle 29"/>
          <p:cNvSpPr/>
          <p:nvPr userDrawn="1"/>
        </p:nvSpPr>
        <p:spPr>
          <a:xfrm>
            <a:off x="7695811" y="5661247"/>
            <a:ext cx="20084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AU" sz="1200" b="0" dirty="0">
                <a:solidFill>
                  <a:schemeClr val="bg2"/>
                </a:solidFill>
                <a:latin typeface="Selawik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COUNTRIES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6278498" y="5662901"/>
            <a:ext cx="167475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AU" sz="1200" b="0" dirty="0">
                <a:solidFill>
                  <a:schemeClr val="bg2"/>
                </a:solidFill>
                <a:latin typeface="Selawik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LOCATIONS</a:t>
            </a:r>
          </a:p>
        </p:txBody>
      </p:sp>
      <p:grpSp>
        <p:nvGrpSpPr>
          <p:cNvPr id="32" name="Group 31"/>
          <p:cNvGrpSpPr>
            <a:grpSpLocks noChangeAspect="1"/>
          </p:cNvGrpSpPr>
          <p:nvPr userDrawn="1"/>
        </p:nvGrpSpPr>
        <p:grpSpPr>
          <a:xfrm>
            <a:off x="3643454" y="4956969"/>
            <a:ext cx="652819" cy="655335"/>
            <a:chOff x="878775" y="1415376"/>
            <a:chExt cx="823912" cy="827088"/>
          </a:xfrm>
        </p:grpSpPr>
        <p:sp>
          <p:nvSpPr>
            <p:cNvPr id="33" name="Oval 32"/>
            <p:cNvSpPr/>
            <p:nvPr/>
          </p:nvSpPr>
          <p:spPr>
            <a:xfrm>
              <a:off x="878775" y="1466420"/>
              <a:ext cx="797502" cy="72500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lIns="72000" tIns="0" rIns="72000" bIns="0" rtlCol="0" anchor="ctr"/>
            <a:lstStyle/>
            <a:p>
              <a:pPr algn="ctr"/>
              <a:r>
                <a:rPr lang="en-AU" sz="1400" b="1" dirty="0">
                  <a:solidFill>
                    <a:schemeClr val="bg2"/>
                  </a:solidFill>
                  <a:latin typeface="+mn-lt"/>
                </a:rPr>
                <a:t>400</a:t>
              </a:r>
            </a:p>
          </p:txBody>
        </p:sp>
        <p:sp>
          <p:nvSpPr>
            <p:cNvPr id="34" name="Freeform 70"/>
            <p:cNvSpPr>
              <a:spLocks noEditPoints="1"/>
            </p:cNvSpPr>
            <p:nvPr/>
          </p:nvSpPr>
          <p:spPr bwMode="auto">
            <a:xfrm>
              <a:off x="878775" y="1415376"/>
              <a:ext cx="823912" cy="827088"/>
            </a:xfrm>
            <a:custGeom>
              <a:avLst/>
              <a:gdLst>
                <a:gd name="T0" fmla="*/ 110 w 220"/>
                <a:gd name="T1" fmla="*/ 220 h 220"/>
                <a:gd name="T2" fmla="*/ 0 w 220"/>
                <a:gd name="T3" fmla="*/ 110 h 220"/>
                <a:gd name="T4" fmla="*/ 110 w 220"/>
                <a:gd name="T5" fmla="*/ 0 h 220"/>
                <a:gd name="T6" fmla="*/ 220 w 220"/>
                <a:gd name="T7" fmla="*/ 110 h 220"/>
                <a:gd name="T8" fmla="*/ 110 w 220"/>
                <a:gd name="T9" fmla="*/ 220 h 220"/>
                <a:gd name="T10" fmla="*/ 110 w 220"/>
                <a:gd name="T11" fmla="*/ 8 h 220"/>
                <a:gd name="T12" fmla="*/ 8 w 220"/>
                <a:gd name="T13" fmla="*/ 110 h 220"/>
                <a:gd name="T14" fmla="*/ 110 w 220"/>
                <a:gd name="T15" fmla="*/ 212 h 220"/>
                <a:gd name="T16" fmla="*/ 212 w 220"/>
                <a:gd name="T17" fmla="*/ 110 h 220"/>
                <a:gd name="T18" fmla="*/ 110 w 220"/>
                <a:gd name="T19" fmla="*/ 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0" h="220">
                  <a:moveTo>
                    <a:pt x="110" y="220"/>
                  </a:moveTo>
                  <a:cubicBezTo>
                    <a:pt x="49" y="220"/>
                    <a:pt x="0" y="171"/>
                    <a:pt x="0" y="110"/>
                  </a:cubicBezTo>
                  <a:cubicBezTo>
                    <a:pt x="0" y="49"/>
                    <a:pt x="49" y="0"/>
                    <a:pt x="110" y="0"/>
                  </a:cubicBezTo>
                  <a:cubicBezTo>
                    <a:pt x="171" y="0"/>
                    <a:pt x="220" y="49"/>
                    <a:pt x="220" y="110"/>
                  </a:cubicBezTo>
                  <a:cubicBezTo>
                    <a:pt x="220" y="171"/>
                    <a:pt x="171" y="220"/>
                    <a:pt x="110" y="220"/>
                  </a:cubicBezTo>
                  <a:close/>
                  <a:moveTo>
                    <a:pt x="110" y="8"/>
                  </a:moveTo>
                  <a:cubicBezTo>
                    <a:pt x="54" y="8"/>
                    <a:pt x="8" y="54"/>
                    <a:pt x="8" y="110"/>
                  </a:cubicBezTo>
                  <a:cubicBezTo>
                    <a:pt x="8" y="166"/>
                    <a:pt x="54" y="212"/>
                    <a:pt x="110" y="212"/>
                  </a:cubicBezTo>
                  <a:cubicBezTo>
                    <a:pt x="166" y="212"/>
                    <a:pt x="212" y="166"/>
                    <a:pt x="212" y="110"/>
                  </a:cubicBezTo>
                  <a:cubicBezTo>
                    <a:pt x="212" y="54"/>
                    <a:pt x="166" y="8"/>
                    <a:pt x="110" y="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7000">
                  <a:schemeClr val="accent4"/>
                </a:gs>
                <a:gs pos="65000">
                  <a:schemeClr val="accent3"/>
                </a:gs>
                <a:gs pos="31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vert="horz" wrap="none" lIns="91440" tIns="45720" rIns="91440" bIns="0" numCol="1" anchor="ctr" anchorCtr="0" compatLnSpc="1">
              <a:prstTxWarp prst="textNoShape">
                <a:avLst/>
              </a:prstTxWarp>
            </a:bodyPr>
            <a:lstStyle/>
            <a:p>
              <a:endParaRPr lang="en-AU" sz="1400" b="1">
                <a:solidFill>
                  <a:schemeClr val="bg2"/>
                </a:solidFill>
                <a:latin typeface="+mn-lt"/>
              </a:endParaRPr>
            </a:p>
          </p:txBody>
        </p:sp>
      </p:grpSp>
      <p:grpSp>
        <p:nvGrpSpPr>
          <p:cNvPr id="35" name="Group 34"/>
          <p:cNvGrpSpPr>
            <a:grpSpLocks noChangeAspect="1"/>
          </p:cNvGrpSpPr>
          <p:nvPr userDrawn="1"/>
        </p:nvGrpSpPr>
        <p:grpSpPr>
          <a:xfrm>
            <a:off x="5229372" y="4941168"/>
            <a:ext cx="652819" cy="655335"/>
            <a:chOff x="878775" y="1415376"/>
            <a:chExt cx="823912" cy="827088"/>
          </a:xfrm>
        </p:grpSpPr>
        <p:sp>
          <p:nvSpPr>
            <p:cNvPr id="36" name="Oval 35"/>
            <p:cNvSpPr/>
            <p:nvPr/>
          </p:nvSpPr>
          <p:spPr>
            <a:xfrm>
              <a:off x="878775" y="1466420"/>
              <a:ext cx="797502" cy="72500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tIns="0" bIns="0" rtlCol="0" anchor="ctr"/>
            <a:lstStyle/>
            <a:p>
              <a:pPr algn="ctr"/>
              <a:r>
                <a:rPr lang="en-AU" sz="1400" b="1" dirty="0">
                  <a:solidFill>
                    <a:schemeClr val="bg2"/>
                  </a:solidFill>
                  <a:latin typeface="+mn-lt"/>
                </a:rPr>
                <a:t>50</a:t>
              </a:r>
            </a:p>
          </p:txBody>
        </p:sp>
        <p:sp>
          <p:nvSpPr>
            <p:cNvPr id="37" name="Freeform 70"/>
            <p:cNvSpPr>
              <a:spLocks noEditPoints="1"/>
            </p:cNvSpPr>
            <p:nvPr/>
          </p:nvSpPr>
          <p:spPr bwMode="auto">
            <a:xfrm>
              <a:off x="878775" y="1415376"/>
              <a:ext cx="823912" cy="827088"/>
            </a:xfrm>
            <a:custGeom>
              <a:avLst/>
              <a:gdLst>
                <a:gd name="T0" fmla="*/ 110 w 220"/>
                <a:gd name="T1" fmla="*/ 220 h 220"/>
                <a:gd name="T2" fmla="*/ 0 w 220"/>
                <a:gd name="T3" fmla="*/ 110 h 220"/>
                <a:gd name="T4" fmla="*/ 110 w 220"/>
                <a:gd name="T5" fmla="*/ 0 h 220"/>
                <a:gd name="T6" fmla="*/ 220 w 220"/>
                <a:gd name="T7" fmla="*/ 110 h 220"/>
                <a:gd name="T8" fmla="*/ 110 w 220"/>
                <a:gd name="T9" fmla="*/ 220 h 220"/>
                <a:gd name="T10" fmla="*/ 110 w 220"/>
                <a:gd name="T11" fmla="*/ 8 h 220"/>
                <a:gd name="T12" fmla="*/ 8 w 220"/>
                <a:gd name="T13" fmla="*/ 110 h 220"/>
                <a:gd name="T14" fmla="*/ 110 w 220"/>
                <a:gd name="T15" fmla="*/ 212 h 220"/>
                <a:gd name="T16" fmla="*/ 212 w 220"/>
                <a:gd name="T17" fmla="*/ 110 h 220"/>
                <a:gd name="T18" fmla="*/ 110 w 220"/>
                <a:gd name="T19" fmla="*/ 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0" h="220">
                  <a:moveTo>
                    <a:pt x="110" y="220"/>
                  </a:moveTo>
                  <a:cubicBezTo>
                    <a:pt x="49" y="220"/>
                    <a:pt x="0" y="171"/>
                    <a:pt x="0" y="110"/>
                  </a:cubicBezTo>
                  <a:cubicBezTo>
                    <a:pt x="0" y="49"/>
                    <a:pt x="49" y="0"/>
                    <a:pt x="110" y="0"/>
                  </a:cubicBezTo>
                  <a:cubicBezTo>
                    <a:pt x="171" y="0"/>
                    <a:pt x="220" y="49"/>
                    <a:pt x="220" y="110"/>
                  </a:cubicBezTo>
                  <a:cubicBezTo>
                    <a:pt x="220" y="171"/>
                    <a:pt x="171" y="220"/>
                    <a:pt x="110" y="220"/>
                  </a:cubicBezTo>
                  <a:close/>
                  <a:moveTo>
                    <a:pt x="110" y="8"/>
                  </a:moveTo>
                  <a:cubicBezTo>
                    <a:pt x="54" y="8"/>
                    <a:pt x="8" y="54"/>
                    <a:pt x="8" y="110"/>
                  </a:cubicBezTo>
                  <a:cubicBezTo>
                    <a:pt x="8" y="166"/>
                    <a:pt x="54" y="212"/>
                    <a:pt x="110" y="212"/>
                  </a:cubicBezTo>
                  <a:cubicBezTo>
                    <a:pt x="166" y="212"/>
                    <a:pt x="212" y="166"/>
                    <a:pt x="212" y="110"/>
                  </a:cubicBezTo>
                  <a:cubicBezTo>
                    <a:pt x="212" y="54"/>
                    <a:pt x="166" y="8"/>
                    <a:pt x="110" y="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7000">
                  <a:schemeClr val="accent4"/>
                </a:gs>
                <a:gs pos="65000">
                  <a:schemeClr val="accent3"/>
                </a:gs>
                <a:gs pos="31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vert="horz" wrap="none" lIns="91440" tIns="45720" rIns="91440" bIns="0" numCol="1" anchor="ctr" anchorCtr="0" compatLnSpc="1">
              <a:prstTxWarp prst="textNoShape">
                <a:avLst/>
              </a:prstTxWarp>
            </a:bodyPr>
            <a:lstStyle/>
            <a:p>
              <a:endParaRPr lang="en-AU" sz="1400" b="1">
                <a:solidFill>
                  <a:schemeClr val="bg2"/>
                </a:solidFill>
                <a:latin typeface="+mn-lt"/>
              </a:endParaRPr>
            </a:p>
          </p:txBody>
        </p:sp>
      </p:grpSp>
      <p:grpSp>
        <p:nvGrpSpPr>
          <p:cNvPr id="38" name="Group 37"/>
          <p:cNvGrpSpPr>
            <a:grpSpLocks noChangeAspect="1"/>
          </p:cNvGrpSpPr>
          <p:nvPr userDrawn="1"/>
        </p:nvGrpSpPr>
        <p:grpSpPr>
          <a:xfrm>
            <a:off x="6789468" y="4944417"/>
            <a:ext cx="652819" cy="655335"/>
            <a:chOff x="878775" y="1415376"/>
            <a:chExt cx="823912" cy="827088"/>
          </a:xfrm>
        </p:grpSpPr>
        <p:sp>
          <p:nvSpPr>
            <p:cNvPr id="39" name="Oval 38"/>
            <p:cNvSpPr/>
            <p:nvPr/>
          </p:nvSpPr>
          <p:spPr>
            <a:xfrm>
              <a:off x="878775" y="1466420"/>
              <a:ext cx="797502" cy="72500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tIns="0" bIns="0" rtlCol="0" anchor="ctr"/>
            <a:lstStyle/>
            <a:p>
              <a:pPr algn="ctr"/>
              <a:r>
                <a:rPr lang="en-AU" sz="1400" b="1" dirty="0">
                  <a:solidFill>
                    <a:schemeClr val="bg2"/>
                  </a:solidFill>
                  <a:latin typeface="+mn-lt"/>
                </a:rPr>
                <a:t>8</a:t>
              </a:r>
            </a:p>
          </p:txBody>
        </p:sp>
        <p:sp>
          <p:nvSpPr>
            <p:cNvPr id="40" name="Freeform 70"/>
            <p:cNvSpPr>
              <a:spLocks noEditPoints="1"/>
            </p:cNvSpPr>
            <p:nvPr/>
          </p:nvSpPr>
          <p:spPr bwMode="auto">
            <a:xfrm>
              <a:off x="878775" y="1415376"/>
              <a:ext cx="823912" cy="827088"/>
            </a:xfrm>
            <a:custGeom>
              <a:avLst/>
              <a:gdLst>
                <a:gd name="T0" fmla="*/ 110 w 220"/>
                <a:gd name="T1" fmla="*/ 220 h 220"/>
                <a:gd name="T2" fmla="*/ 0 w 220"/>
                <a:gd name="T3" fmla="*/ 110 h 220"/>
                <a:gd name="T4" fmla="*/ 110 w 220"/>
                <a:gd name="T5" fmla="*/ 0 h 220"/>
                <a:gd name="T6" fmla="*/ 220 w 220"/>
                <a:gd name="T7" fmla="*/ 110 h 220"/>
                <a:gd name="T8" fmla="*/ 110 w 220"/>
                <a:gd name="T9" fmla="*/ 220 h 220"/>
                <a:gd name="T10" fmla="*/ 110 w 220"/>
                <a:gd name="T11" fmla="*/ 8 h 220"/>
                <a:gd name="T12" fmla="*/ 8 w 220"/>
                <a:gd name="T13" fmla="*/ 110 h 220"/>
                <a:gd name="T14" fmla="*/ 110 w 220"/>
                <a:gd name="T15" fmla="*/ 212 h 220"/>
                <a:gd name="T16" fmla="*/ 212 w 220"/>
                <a:gd name="T17" fmla="*/ 110 h 220"/>
                <a:gd name="T18" fmla="*/ 110 w 220"/>
                <a:gd name="T19" fmla="*/ 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0" h="220">
                  <a:moveTo>
                    <a:pt x="110" y="220"/>
                  </a:moveTo>
                  <a:cubicBezTo>
                    <a:pt x="49" y="220"/>
                    <a:pt x="0" y="171"/>
                    <a:pt x="0" y="110"/>
                  </a:cubicBezTo>
                  <a:cubicBezTo>
                    <a:pt x="0" y="49"/>
                    <a:pt x="49" y="0"/>
                    <a:pt x="110" y="0"/>
                  </a:cubicBezTo>
                  <a:cubicBezTo>
                    <a:pt x="171" y="0"/>
                    <a:pt x="220" y="49"/>
                    <a:pt x="220" y="110"/>
                  </a:cubicBezTo>
                  <a:cubicBezTo>
                    <a:pt x="220" y="171"/>
                    <a:pt x="171" y="220"/>
                    <a:pt x="110" y="220"/>
                  </a:cubicBezTo>
                  <a:close/>
                  <a:moveTo>
                    <a:pt x="110" y="8"/>
                  </a:moveTo>
                  <a:cubicBezTo>
                    <a:pt x="54" y="8"/>
                    <a:pt x="8" y="54"/>
                    <a:pt x="8" y="110"/>
                  </a:cubicBezTo>
                  <a:cubicBezTo>
                    <a:pt x="8" y="166"/>
                    <a:pt x="54" y="212"/>
                    <a:pt x="110" y="212"/>
                  </a:cubicBezTo>
                  <a:cubicBezTo>
                    <a:pt x="166" y="212"/>
                    <a:pt x="212" y="166"/>
                    <a:pt x="212" y="110"/>
                  </a:cubicBezTo>
                  <a:cubicBezTo>
                    <a:pt x="212" y="54"/>
                    <a:pt x="166" y="8"/>
                    <a:pt x="110" y="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7000">
                  <a:schemeClr val="accent4"/>
                </a:gs>
                <a:gs pos="65000">
                  <a:schemeClr val="accent3"/>
                </a:gs>
                <a:gs pos="31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vert="horz" wrap="none" lIns="91440" tIns="45720" rIns="91440" bIns="0" numCol="1" anchor="ctr" anchorCtr="0" compatLnSpc="1">
              <a:prstTxWarp prst="textNoShape">
                <a:avLst/>
              </a:prstTxWarp>
            </a:bodyPr>
            <a:lstStyle/>
            <a:p>
              <a:endParaRPr lang="en-AU" sz="1400" b="1">
                <a:solidFill>
                  <a:schemeClr val="bg2"/>
                </a:solidFill>
                <a:latin typeface="+mn-lt"/>
              </a:endParaRPr>
            </a:p>
          </p:txBody>
        </p:sp>
      </p:grpSp>
      <p:grpSp>
        <p:nvGrpSpPr>
          <p:cNvPr id="41" name="Group 40"/>
          <p:cNvGrpSpPr>
            <a:grpSpLocks noChangeAspect="1"/>
          </p:cNvGrpSpPr>
          <p:nvPr userDrawn="1"/>
        </p:nvGrpSpPr>
        <p:grpSpPr>
          <a:xfrm>
            <a:off x="8373643" y="4944417"/>
            <a:ext cx="652819" cy="655335"/>
            <a:chOff x="878775" y="1415376"/>
            <a:chExt cx="823912" cy="827088"/>
          </a:xfrm>
        </p:grpSpPr>
        <p:sp>
          <p:nvSpPr>
            <p:cNvPr id="42" name="Oval 41"/>
            <p:cNvSpPr/>
            <p:nvPr/>
          </p:nvSpPr>
          <p:spPr>
            <a:xfrm>
              <a:off x="878775" y="1466420"/>
              <a:ext cx="797502" cy="72500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tIns="0" bIns="0" rtlCol="0" anchor="ctr"/>
            <a:lstStyle/>
            <a:p>
              <a:pPr algn="ctr"/>
              <a:r>
                <a:rPr lang="en-AU" sz="1400" b="1" dirty="0">
                  <a:solidFill>
                    <a:schemeClr val="bg2"/>
                  </a:solidFill>
                  <a:latin typeface="+mn-lt"/>
                </a:rPr>
                <a:t>2</a:t>
              </a:r>
            </a:p>
          </p:txBody>
        </p:sp>
        <p:sp>
          <p:nvSpPr>
            <p:cNvPr id="43" name="Freeform 70"/>
            <p:cNvSpPr>
              <a:spLocks noEditPoints="1"/>
            </p:cNvSpPr>
            <p:nvPr/>
          </p:nvSpPr>
          <p:spPr bwMode="auto">
            <a:xfrm>
              <a:off x="878775" y="1415376"/>
              <a:ext cx="823912" cy="827088"/>
            </a:xfrm>
            <a:custGeom>
              <a:avLst/>
              <a:gdLst>
                <a:gd name="T0" fmla="*/ 110 w 220"/>
                <a:gd name="T1" fmla="*/ 220 h 220"/>
                <a:gd name="T2" fmla="*/ 0 w 220"/>
                <a:gd name="T3" fmla="*/ 110 h 220"/>
                <a:gd name="T4" fmla="*/ 110 w 220"/>
                <a:gd name="T5" fmla="*/ 0 h 220"/>
                <a:gd name="T6" fmla="*/ 220 w 220"/>
                <a:gd name="T7" fmla="*/ 110 h 220"/>
                <a:gd name="T8" fmla="*/ 110 w 220"/>
                <a:gd name="T9" fmla="*/ 220 h 220"/>
                <a:gd name="T10" fmla="*/ 110 w 220"/>
                <a:gd name="T11" fmla="*/ 8 h 220"/>
                <a:gd name="T12" fmla="*/ 8 w 220"/>
                <a:gd name="T13" fmla="*/ 110 h 220"/>
                <a:gd name="T14" fmla="*/ 110 w 220"/>
                <a:gd name="T15" fmla="*/ 212 h 220"/>
                <a:gd name="T16" fmla="*/ 212 w 220"/>
                <a:gd name="T17" fmla="*/ 110 h 220"/>
                <a:gd name="T18" fmla="*/ 110 w 220"/>
                <a:gd name="T19" fmla="*/ 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0" h="220">
                  <a:moveTo>
                    <a:pt x="110" y="220"/>
                  </a:moveTo>
                  <a:cubicBezTo>
                    <a:pt x="49" y="220"/>
                    <a:pt x="0" y="171"/>
                    <a:pt x="0" y="110"/>
                  </a:cubicBezTo>
                  <a:cubicBezTo>
                    <a:pt x="0" y="49"/>
                    <a:pt x="49" y="0"/>
                    <a:pt x="110" y="0"/>
                  </a:cubicBezTo>
                  <a:cubicBezTo>
                    <a:pt x="171" y="0"/>
                    <a:pt x="220" y="49"/>
                    <a:pt x="220" y="110"/>
                  </a:cubicBezTo>
                  <a:cubicBezTo>
                    <a:pt x="220" y="171"/>
                    <a:pt x="171" y="220"/>
                    <a:pt x="110" y="220"/>
                  </a:cubicBezTo>
                  <a:close/>
                  <a:moveTo>
                    <a:pt x="110" y="8"/>
                  </a:moveTo>
                  <a:cubicBezTo>
                    <a:pt x="54" y="8"/>
                    <a:pt x="8" y="54"/>
                    <a:pt x="8" y="110"/>
                  </a:cubicBezTo>
                  <a:cubicBezTo>
                    <a:pt x="8" y="166"/>
                    <a:pt x="54" y="212"/>
                    <a:pt x="110" y="212"/>
                  </a:cubicBezTo>
                  <a:cubicBezTo>
                    <a:pt x="166" y="212"/>
                    <a:pt x="212" y="166"/>
                    <a:pt x="212" y="110"/>
                  </a:cubicBezTo>
                  <a:cubicBezTo>
                    <a:pt x="212" y="54"/>
                    <a:pt x="166" y="8"/>
                    <a:pt x="110" y="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7000">
                  <a:schemeClr val="accent4"/>
                </a:gs>
                <a:gs pos="65000">
                  <a:schemeClr val="accent3"/>
                </a:gs>
                <a:gs pos="31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vert="horz" wrap="none" lIns="91440" tIns="45720" rIns="91440" bIns="0" numCol="1" anchor="ctr" anchorCtr="0" compatLnSpc="1">
              <a:prstTxWarp prst="textNoShape">
                <a:avLst/>
              </a:prstTxWarp>
            </a:bodyPr>
            <a:lstStyle/>
            <a:p>
              <a:endParaRPr lang="en-AU" sz="1400" b="1">
                <a:solidFill>
                  <a:schemeClr val="bg2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465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/4 page content_no sub_content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AU" sz="2800" b="0" i="0" baseline="0" dirty="0">
              <a:latin typeface="Segoe UI Semibold"/>
              <a:ea typeface="+mj-ea"/>
              <a:cs typeface="+mj-cs"/>
              <a:sym typeface="Segoe UI Semibold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40000" y="504000"/>
            <a:ext cx="8820000" cy="480117"/>
          </a:xfrm>
        </p:spPr>
        <p:txBody>
          <a:bodyPr anchor="ctr" anchorCtr="0">
            <a:spAutoFit/>
          </a:bodyPr>
          <a:lstStyle>
            <a:lvl1pPr marL="0" marR="0" indent="0" algn="l" defTabSz="91434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pPr lvl="0"/>
            <a:r>
              <a:rPr lang="en-AU" noProof="0" dirty="0"/>
              <a:t>Governing thought</a:t>
            </a:r>
          </a:p>
        </p:txBody>
      </p:sp>
      <p:pic>
        <p:nvPicPr>
          <p:cNvPr id="21" name="Picture 20"/>
          <p:cNvPicPr>
            <a:picLocks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5339" cy="109703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39999" y="5918390"/>
            <a:ext cx="8820000" cy="276985"/>
          </a:xfrm>
        </p:spPr>
        <p:txBody>
          <a:bodyPr anchor="ctr">
            <a:spAutoFit/>
          </a:bodyPr>
          <a:lstStyle>
            <a:lvl1pPr>
              <a:defRPr sz="1200"/>
            </a:lvl1pPr>
          </a:lstStyle>
          <a:p>
            <a:pPr lvl="0"/>
            <a:r>
              <a:rPr lang="en-AU" noProof="0" dirty="0"/>
              <a:t>Source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8841432" y="6392361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E8856DA-B77A-4A94-8E84-45BF77D9376B}" type="slidenum">
              <a:rPr lang="en-AU" sz="1200" noProof="0" smtClean="0">
                <a:solidFill>
                  <a:schemeClr val="accent3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pPr algn="r"/>
              <a:t>‹#›</a:t>
            </a:fld>
            <a:endParaRPr lang="en-AU" sz="1200" noProof="0" dirty="0">
              <a:solidFill>
                <a:schemeClr val="accent3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802E6A79-0037-44DD-8651-CBF292ED854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40000" y="2035175"/>
            <a:ext cx="8820000" cy="36528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buClrTx/>
              <a:defRPr>
                <a:solidFill>
                  <a:schemeClr val="bg2"/>
                </a:solidFill>
              </a:defRPr>
            </a:lvl2pPr>
            <a:lvl3pPr>
              <a:buClrTx/>
              <a:defRPr>
                <a:solidFill>
                  <a:schemeClr val="bg2"/>
                </a:solidFill>
              </a:defRPr>
            </a:lvl3pPr>
            <a:lvl4pPr>
              <a:buClrTx/>
              <a:defRPr>
                <a:solidFill>
                  <a:schemeClr val="bg2"/>
                </a:solidFill>
              </a:defRPr>
            </a:lvl4pPr>
            <a:lvl5pPr>
              <a:buClrTx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FEAC0F1C-4096-437F-8942-DC5A70BD192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1338" y="1628775"/>
            <a:ext cx="8824912" cy="246221"/>
          </a:xfrm>
        </p:spPr>
        <p:txBody>
          <a:bodyPr vert="horz" lIns="0" tIns="0" rIns="0" bIns="0" rtlCol="0" anchor="t" anchorCtr="0">
            <a:spAutoFit/>
          </a:bodyPr>
          <a:lstStyle>
            <a:lvl1pPr>
              <a:defRPr lang="en-AU" sz="1600" dirty="0">
                <a:solidFill>
                  <a:schemeClr val="bg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dirty="0"/>
              <a:t>Content heading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97183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/4 page content_no sub_content head_un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AU" sz="2800" b="0" i="0" baseline="0" dirty="0">
              <a:latin typeface="Segoe UI Semibold"/>
              <a:ea typeface="+mj-ea"/>
              <a:cs typeface="+mj-cs"/>
              <a:sym typeface="Segoe UI Semibold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40000" y="504000"/>
            <a:ext cx="8820000" cy="480117"/>
          </a:xfrm>
        </p:spPr>
        <p:txBody>
          <a:bodyPr anchor="ctr" anchorCtr="0">
            <a:spAutoFit/>
          </a:bodyPr>
          <a:lstStyle>
            <a:lvl1pPr marL="0" marR="0" indent="0" algn="l" defTabSz="91434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pPr lvl="0"/>
            <a:r>
              <a:rPr lang="en-AU" noProof="0" dirty="0"/>
              <a:t>Governing thought</a:t>
            </a:r>
          </a:p>
        </p:txBody>
      </p:sp>
      <p:pic>
        <p:nvPicPr>
          <p:cNvPr id="21" name="Picture 20"/>
          <p:cNvPicPr>
            <a:picLocks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5339" cy="109703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39999" y="5918390"/>
            <a:ext cx="8820000" cy="276985"/>
          </a:xfrm>
        </p:spPr>
        <p:txBody>
          <a:bodyPr anchor="ctr">
            <a:spAutoFit/>
          </a:bodyPr>
          <a:lstStyle>
            <a:lvl1pPr>
              <a:defRPr sz="1200"/>
            </a:lvl1pPr>
          </a:lstStyle>
          <a:p>
            <a:pPr lvl="0"/>
            <a:r>
              <a:rPr lang="en-AU" noProof="0" dirty="0"/>
              <a:t>Source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8841432" y="6392361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E8856DA-B77A-4A94-8E84-45BF77D9376B}" type="slidenum">
              <a:rPr lang="en-AU" sz="1200" noProof="0" smtClean="0">
                <a:solidFill>
                  <a:schemeClr val="accent3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pPr algn="r"/>
              <a:t>‹#›</a:t>
            </a:fld>
            <a:endParaRPr lang="en-AU" sz="1200" noProof="0" dirty="0">
              <a:solidFill>
                <a:schemeClr val="accent3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802E6A79-0037-44DD-8651-CBF292ED854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40000" y="2368731"/>
            <a:ext cx="8820000" cy="331926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buClrTx/>
              <a:defRPr>
                <a:solidFill>
                  <a:schemeClr val="bg2"/>
                </a:solidFill>
              </a:defRPr>
            </a:lvl2pPr>
            <a:lvl3pPr>
              <a:buClrTx/>
              <a:defRPr>
                <a:solidFill>
                  <a:schemeClr val="bg2"/>
                </a:solidFill>
              </a:defRPr>
            </a:lvl3pPr>
            <a:lvl4pPr>
              <a:buClrTx/>
              <a:defRPr>
                <a:solidFill>
                  <a:schemeClr val="bg2"/>
                </a:solidFill>
              </a:defRPr>
            </a:lvl4pPr>
            <a:lvl5pPr>
              <a:buClrTx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FEAC0F1C-4096-437F-8942-DC5A70BD192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1338" y="1628775"/>
            <a:ext cx="8824912" cy="246221"/>
          </a:xfrm>
        </p:spPr>
        <p:txBody>
          <a:bodyPr vert="horz" lIns="0" tIns="0" rIns="0" bIns="0" rtlCol="0" anchor="t" anchorCtr="0">
            <a:spAutoFit/>
          </a:bodyPr>
          <a:lstStyle>
            <a:lvl1pPr>
              <a:defRPr lang="en-AU" sz="1600" dirty="0">
                <a:solidFill>
                  <a:schemeClr val="bg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dirty="0"/>
              <a:t>Content heading</a:t>
            </a:r>
            <a:endParaRPr lang="en-AU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04E09A2-5A41-46AE-B74F-78B620C6A11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2703" y="1971491"/>
            <a:ext cx="8824912" cy="215444"/>
          </a:xfrm>
        </p:spPr>
        <p:txBody>
          <a:bodyPr vert="horz" lIns="0" tIns="0" rIns="0" bIns="0" rtlCol="0" anchor="t" anchorCtr="0">
            <a:spAutoFit/>
          </a:bodyPr>
          <a:lstStyle>
            <a:lvl1pPr>
              <a:defRPr lang="en-AU" sz="1400" dirty="0">
                <a:solidFill>
                  <a:schemeClr val="bg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dirty="0"/>
              <a:t>Units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86364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vmlDrawing" Target="../drawings/vmlDrawing1.v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78"/>
            </p:custDataLst>
            <p:extLst>
              <p:ext uri="{D42A27DB-BD31-4B8C-83A1-F6EECF244321}">
                <p14:modId xmlns:p14="http://schemas.microsoft.com/office/powerpoint/2010/main" val="1078604075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" name="think-cell Slide" r:id="rId79" imgW="270" imgH="270" progId="TCLayout.ActiveDocument.1">
                  <p:embed/>
                </p:oleObj>
              </mc:Choice>
              <mc:Fallback>
                <p:oleObj name="think-cell Slide" r:id="rId7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0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214" y="693330"/>
            <a:ext cx="8824912" cy="871200"/>
          </a:xfrm>
          <a:prstGeom prst="rect">
            <a:avLst/>
          </a:prstGeom>
        </p:spPr>
        <p:txBody>
          <a:bodyPr vert="horz" lIns="0" tIns="45713" rIns="0" bIns="45713" rtlCol="0" anchor="ctr" anchorCtr="0">
            <a:noAutofit/>
          </a:bodyPr>
          <a:lstStyle/>
          <a:p>
            <a:r>
              <a:rPr lang="en-AU" noProof="0" dirty="0"/>
              <a:t>Governing thought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40000" y="1845192"/>
            <a:ext cx="8823600" cy="4030009"/>
          </a:xfrm>
          <a:prstGeom prst="rect">
            <a:avLst/>
          </a:prstGeom>
        </p:spPr>
        <p:txBody>
          <a:bodyPr vert="horz" lIns="0" tIns="45713" rIns="0" bIns="45713" rtlCol="0">
            <a:noAutofit/>
          </a:bodyPr>
          <a:lstStyle/>
          <a:p>
            <a:pPr lvl="0"/>
            <a:r>
              <a:rPr lang="en-AU" noProof="0" dirty="0"/>
              <a:t>Body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  <a:p>
            <a:pPr lvl="5"/>
            <a:r>
              <a:rPr lang="en-AU" noProof="0" dirty="0"/>
              <a:t>Sixth level</a:t>
            </a:r>
          </a:p>
          <a:p>
            <a:pPr lvl="6"/>
            <a:r>
              <a:rPr lang="en-AU" noProof="0" dirty="0"/>
              <a:t>Seventh level</a:t>
            </a:r>
          </a:p>
          <a:p>
            <a:pPr lvl="7"/>
            <a:r>
              <a:rPr lang="en-AU" noProof="0" dirty="0"/>
              <a:t>Eight level</a:t>
            </a:r>
          </a:p>
        </p:txBody>
      </p:sp>
    </p:spTree>
    <p:extLst>
      <p:ext uri="{BB962C8B-B14F-4D97-AF65-F5344CB8AC3E}">
        <p14:creationId xmlns:p14="http://schemas.microsoft.com/office/powerpoint/2010/main" val="371333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759" r:id="rId2"/>
    <p:sldLayoutId id="2147483730" r:id="rId3"/>
    <p:sldLayoutId id="2147483731" r:id="rId4"/>
    <p:sldLayoutId id="2147483732" r:id="rId5"/>
    <p:sldLayoutId id="2147483682" r:id="rId6"/>
    <p:sldLayoutId id="2147483786" r:id="rId7"/>
    <p:sldLayoutId id="2147483787" r:id="rId8"/>
    <p:sldLayoutId id="2147483788" r:id="rId9"/>
    <p:sldLayoutId id="2147483784" r:id="rId10"/>
    <p:sldLayoutId id="2147483789" r:id="rId11"/>
    <p:sldLayoutId id="2147483790" r:id="rId12"/>
    <p:sldLayoutId id="2147483785" r:id="rId13"/>
    <p:sldLayoutId id="2147483791" r:id="rId14"/>
    <p:sldLayoutId id="2147483792" r:id="rId15"/>
    <p:sldLayoutId id="2147483733" r:id="rId16"/>
    <p:sldLayoutId id="2147483729" r:id="rId17"/>
    <p:sldLayoutId id="2147483726" r:id="rId18"/>
    <p:sldLayoutId id="2147483727" r:id="rId19"/>
    <p:sldLayoutId id="2147483728" r:id="rId20"/>
    <p:sldLayoutId id="2147483763" r:id="rId21"/>
    <p:sldLayoutId id="2147483764" r:id="rId22"/>
    <p:sldLayoutId id="2147483737" r:id="rId23"/>
    <p:sldLayoutId id="2147483738" r:id="rId24"/>
    <p:sldLayoutId id="2147483739" r:id="rId25"/>
    <p:sldLayoutId id="2147483740" r:id="rId26"/>
    <p:sldLayoutId id="2147483741" r:id="rId27"/>
    <p:sldLayoutId id="2147483742" r:id="rId28"/>
    <p:sldLayoutId id="2147483762" r:id="rId29"/>
    <p:sldLayoutId id="2147483723" r:id="rId30"/>
    <p:sldLayoutId id="2147483720" r:id="rId31"/>
    <p:sldLayoutId id="2147483770" r:id="rId32"/>
    <p:sldLayoutId id="2147483771" r:id="rId33"/>
    <p:sldLayoutId id="2147483777" r:id="rId34"/>
    <p:sldLayoutId id="2147483721" r:id="rId35"/>
    <p:sldLayoutId id="2147483746" r:id="rId36"/>
    <p:sldLayoutId id="2147483745" r:id="rId37"/>
    <p:sldLayoutId id="2147483747" r:id="rId38"/>
    <p:sldLayoutId id="2147483744" r:id="rId39"/>
    <p:sldLayoutId id="2147483748" r:id="rId40"/>
    <p:sldLayoutId id="2147483749" r:id="rId41"/>
    <p:sldLayoutId id="2147483716" r:id="rId42"/>
    <p:sldLayoutId id="2147483768" r:id="rId43"/>
    <p:sldLayoutId id="2147483690" r:id="rId44"/>
    <p:sldLayoutId id="2147483706" r:id="rId45"/>
    <p:sldLayoutId id="2147483673" r:id="rId46"/>
    <p:sldLayoutId id="2147483724" r:id="rId47"/>
    <p:sldLayoutId id="2147483783" r:id="rId48"/>
    <p:sldLayoutId id="2147483765" r:id="rId49"/>
    <p:sldLayoutId id="2147483766" r:id="rId50"/>
    <p:sldLayoutId id="2147483767" r:id="rId51"/>
    <p:sldLayoutId id="2147483778" r:id="rId52"/>
    <p:sldLayoutId id="2147483780" r:id="rId53"/>
    <p:sldLayoutId id="2147483779" r:id="rId54"/>
    <p:sldLayoutId id="2147483781" r:id="rId55"/>
    <p:sldLayoutId id="2147483750" r:id="rId56"/>
    <p:sldLayoutId id="2147483755" r:id="rId57"/>
    <p:sldLayoutId id="2147483753" r:id="rId58"/>
    <p:sldLayoutId id="2147483756" r:id="rId59"/>
    <p:sldLayoutId id="2147483751" r:id="rId60"/>
    <p:sldLayoutId id="2147483754" r:id="rId61"/>
    <p:sldLayoutId id="2147483757" r:id="rId62"/>
    <p:sldLayoutId id="2147483758" r:id="rId63"/>
    <p:sldLayoutId id="2147483718" r:id="rId64"/>
    <p:sldLayoutId id="2147483769" r:id="rId65"/>
    <p:sldLayoutId id="2147483772" r:id="rId66"/>
    <p:sldLayoutId id="2147483776" r:id="rId67"/>
    <p:sldLayoutId id="2147483773" r:id="rId68"/>
    <p:sldLayoutId id="2147483775" r:id="rId69"/>
    <p:sldLayoutId id="2147483774" r:id="rId70"/>
    <p:sldLayoutId id="2147483734" r:id="rId71"/>
    <p:sldLayoutId id="2147483735" r:id="rId72"/>
    <p:sldLayoutId id="2147483736" r:id="rId73"/>
    <p:sldLayoutId id="2147483752" r:id="rId74"/>
    <p:sldLayoutId id="2147483782" r:id="rId75"/>
  </p:sldLayoutIdLst>
  <p:hf hdr="0" ftr="0" dt="0"/>
  <p:txStyles>
    <p:titleStyle>
      <a:lvl1pPr algn="l" defTabSz="914349" rtl="0" eaLnBrk="1" latinLnBrk="0" hangingPunct="1">
        <a:lnSpc>
          <a:spcPct val="80000"/>
        </a:lnSpc>
        <a:spcBef>
          <a:spcPct val="0"/>
        </a:spcBef>
        <a:buNone/>
        <a:defRPr sz="2800" kern="1200" baseline="0">
          <a:solidFill>
            <a:schemeClr val="bg2"/>
          </a:solidFill>
          <a:latin typeface="Segoe UI Semibold" panose="020B0702040204020203" pitchFamily="34" charset="0"/>
          <a:ea typeface="+mj-ea"/>
          <a:cs typeface="+mj-cs"/>
        </a:defRPr>
      </a:lvl1pPr>
    </p:titleStyle>
    <p:bodyStyle>
      <a:lvl1pPr marL="0" indent="0" algn="l" defTabSz="914349" rtl="0" eaLnBrk="1" latinLnBrk="0" hangingPunct="1">
        <a:spcBef>
          <a:spcPts val="1200"/>
        </a:spcBef>
        <a:buFont typeface="Arial" pitchFamily="34" charset="0"/>
        <a:buNone/>
        <a:defRPr sz="1400" kern="1200" spc="0">
          <a:solidFill>
            <a:schemeClr val="bg2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180000" indent="-180000" algn="l" defTabSz="914349" rtl="0" eaLnBrk="1" latinLnBrk="0" hangingPunct="1">
        <a:spcBef>
          <a:spcPts val="400"/>
        </a:spcBef>
        <a:buClr>
          <a:schemeClr val="bg2"/>
        </a:buClr>
        <a:buFont typeface="Arial" pitchFamily="34" charset="0"/>
        <a:buChar char="•"/>
        <a:defRPr sz="1400" kern="1200" spc="0">
          <a:solidFill>
            <a:schemeClr val="bg2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504000" indent="-180000" algn="l" defTabSz="914349" rtl="0" eaLnBrk="1" latinLnBrk="0" hangingPunct="1">
        <a:spcBef>
          <a:spcPts val="400"/>
        </a:spcBef>
        <a:buClr>
          <a:schemeClr val="bg2"/>
        </a:buClr>
        <a:buFont typeface="Arial" pitchFamily="34" charset="0"/>
        <a:buChar char="•"/>
        <a:defRPr sz="1400" kern="1200" spc="0">
          <a:solidFill>
            <a:schemeClr val="bg2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828000" indent="-180000" algn="l" defTabSz="914349" rtl="0" eaLnBrk="1" latinLnBrk="0" hangingPunct="1">
        <a:spcBef>
          <a:spcPts val="400"/>
        </a:spcBef>
        <a:buClr>
          <a:schemeClr val="bg2"/>
        </a:buClr>
        <a:buFont typeface="Arial" pitchFamily="34" charset="0"/>
        <a:buChar char="•"/>
        <a:defRPr sz="1400" kern="1200" spc="0">
          <a:solidFill>
            <a:schemeClr val="bg2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1116000" indent="-180000" algn="l" defTabSz="914349" rtl="0" eaLnBrk="1" latinLnBrk="0" hangingPunct="1">
        <a:spcBef>
          <a:spcPts val="400"/>
        </a:spcBef>
        <a:buClr>
          <a:schemeClr val="bg2"/>
        </a:buClr>
        <a:buFont typeface="Arial" pitchFamily="34" charset="0"/>
        <a:buChar char="•"/>
        <a:defRPr sz="1400" kern="1200" spc="0">
          <a:solidFill>
            <a:schemeClr val="bg2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539970" indent="-269985" algn="l" defTabSz="914349" rtl="0" eaLnBrk="1" latinLnBrk="0" hangingPunct="1">
        <a:spcBef>
          <a:spcPts val="400"/>
        </a:spcBef>
        <a:buClr>
          <a:schemeClr val="bg2"/>
        </a:buClr>
        <a:buFont typeface="+mj-lt"/>
        <a:buAutoNum type="arabicPeriod"/>
        <a:defRPr sz="1400" kern="1200" spc="0" baseline="0">
          <a:solidFill>
            <a:schemeClr val="bg2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6pPr>
      <a:lvl7pPr marL="809955" indent="-269985" algn="l" defTabSz="914349" rtl="0" eaLnBrk="1" latinLnBrk="0" hangingPunct="1">
        <a:spcBef>
          <a:spcPts val="400"/>
        </a:spcBef>
        <a:buClr>
          <a:schemeClr val="bg2"/>
        </a:buClr>
        <a:buFont typeface="+mj-lt"/>
        <a:buAutoNum type="alphaLcPeriod"/>
        <a:defRPr sz="1400" kern="1200" spc="0">
          <a:solidFill>
            <a:schemeClr val="bg2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7pPr>
      <a:lvl8pPr marL="1079940" indent="-269985" algn="l" defTabSz="914349" rtl="0" eaLnBrk="1" latinLnBrk="0" hangingPunct="1">
        <a:spcBef>
          <a:spcPts val="400"/>
        </a:spcBef>
        <a:buClr>
          <a:schemeClr val="bg2"/>
        </a:buClr>
        <a:buFont typeface="+mj-lt"/>
        <a:buAutoNum type="romanLcPeriod"/>
        <a:defRPr sz="1400" kern="1200" spc="0" baseline="0">
          <a:solidFill>
            <a:schemeClr val="bg2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8pPr>
      <a:lvl9pPr marL="3885982" indent="-228587" algn="l" defTabSz="91434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4" algn="l" defTabSz="9143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9" algn="l" defTabSz="9143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3" algn="l" defTabSz="9143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7" algn="l" defTabSz="9143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72" algn="l" defTabSz="9143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6" algn="l" defTabSz="9143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21" algn="l" defTabSz="9143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95" algn="l" defTabSz="9143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7" Type="http://schemas.openxmlformats.org/officeDocument/2006/relationships/hyperlink" Target="https://chrome.google.com/webstore/detail/selectorgadget/mhjhnkcfbdhnjickkkdbjoemdmbfginb?hl=en" TargetMode="External"/><Relationship Id="rId2" Type="http://schemas.openxmlformats.org/officeDocument/2006/relationships/tags" Target="../tags/tag33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30.bin"/><Relationship Id="rId4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7" Type="http://schemas.openxmlformats.org/officeDocument/2006/relationships/image" Target="../media/image8.png"/><Relationship Id="rId2" Type="http://schemas.openxmlformats.org/officeDocument/2006/relationships/tags" Target="../tags/tag35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31.bin"/><Relationship Id="rId4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7" Type="http://schemas.openxmlformats.org/officeDocument/2006/relationships/image" Target="../media/image9.png"/><Relationship Id="rId2" Type="http://schemas.openxmlformats.org/officeDocument/2006/relationships/tags" Target="../tags/tag3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32.bin"/><Relationship Id="rId4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FF3A44E6-5AEE-45A6-96B1-F42B3B80319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105157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6" name="think-cell Slide" r:id="rId5" imgW="274" imgH="273" progId="TCLayout.ActiveDocument.1">
                  <p:embed/>
                </p:oleObj>
              </mc:Choice>
              <mc:Fallback>
                <p:oleObj name="think-cell Slide" r:id="rId5" imgW="274" imgH="2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CDA7E61F-5F70-4DD4-A722-7F10B804449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AU" sz="2800" dirty="0">
              <a:latin typeface="Segoe UI Semibold" panose="020B0702040204020203" pitchFamily="34" charset="0"/>
              <a:ea typeface="+mj-ea"/>
              <a:cs typeface="+mj-cs"/>
              <a:sym typeface="Segoe UI Semibold" panose="020B07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63AA91-2C61-41F4-A2B6-9A5BC2691613}"/>
              </a:ext>
            </a:extLst>
          </p:cNvPr>
          <p:cNvSpPr/>
          <p:nvPr/>
        </p:nvSpPr>
        <p:spPr>
          <a:xfrm>
            <a:off x="0" y="116632"/>
            <a:ext cx="9906000" cy="6741368"/>
          </a:xfrm>
          <a:prstGeom prst="rect">
            <a:avLst/>
          </a:prstGeom>
          <a:solidFill>
            <a:srgbClr val="002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2571BD-0155-4835-8BD0-D67CF565C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04000"/>
            <a:ext cx="8820000" cy="480117"/>
          </a:xfrm>
        </p:spPr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There are two easy types of web scraping…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4F4F06-4D40-449C-8725-C7BBD35C49EA}"/>
              </a:ext>
            </a:extLst>
          </p:cNvPr>
          <p:cNvSpPr/>
          <p:nvPr/>
        </p:nvSpPr>
        <p:spPr>
          <a:xfrm>
            <a:off x="540000" y="4869160"/>
            <a:ext cx="864096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200" i="1" dirty="0">
                <a:solidFill>
                  <a:schemeClr val="bg1"/>
                </a:solidFill>
              </a:rPr>
              <a:t>More complex web scraping may require other packages or different tools (e.g. Python)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C6D1AB-EAD8-465B-BCF8-D9935F630DAD}"/>
              </a:ext>
            </a:extLst>
          </p:cNvPr>
          <p:cNvSpPr/>
          <p:nvPr/>
        </p:nvSpPr>
        <p:spPr>
          <a:xfrm>
            <a:off x="540000" y="1947722"/>
            <a:ext cx="864096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i="1" dirty="0">
                <a:solidFill>
                  <a:schemeClr val="bg1"/>
                </a:solidFill>
              </a:rPr>
              <a:t>By table</a:t>
            </a:r>
          </a:p>
          <a:p>
            <a:endParaRPr lang="en-AU" sz="2400" i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i="1" dirty="0">
                <a:solidFill>
                  <a:schemeClr val="bg1"/>
                </a:solidFill>
              </a:rPr>
              <a:t>Free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i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i="1" dirty="0">
              <a:solidFill>
                <a:schemeClr val="bg1"/>
              </a:solidFill>
            </a:endParaRPr>
          </a:p>
          <a:p>
            <a:r>
              <a:rPr lang="en-AU" i="1" dirty="0">
                <a:solidFill>
                  <a:schemeClr val="bg1"/>
                </a:solidFill>
              </a:rPr>
              <a:t>Two tools are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i="1" dirty="0">
                <a:solidFill>
                  <a:schemeClr val="bg1"/>
                </a:solidFill>
              </a:rPr>
              <a:t>The </a:t>
            </a:r>
            <a:r>
              <a:rPr lang="en-AU" i="1" dirty="0" err="1">
                <a:solidFill>
                  <a:schemeClr val="bg1"/>
                </a:solidFill>
              </a:rPr>
              <a:t>rvest</a:t>
            </a:r>
            <a:r>
              <a:rPr lang="en-AU" i="1" dirty="0">
                <a:solidFill>
                  <a:schemeClr val="bg1"/>
                </a:solidFill>
              </a:rPr>
              <a:t> R 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i="1" dirty="0">
                <a:solidFill>
                  <a:schemeClr val="bg1"/>
                </a:solidFill>
              </a:rPr>
              <a:t>A CSS selector tool (e.g. </a:t>
            </a:r>
            <a:r>
              <a:rPr lang="en-AU" i="1" dirty="0" err="1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SelectorGadget</a:t>
            </a:r>
            <a:r>
              <a:rPr lang="en-AU" i="1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84607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3D8AA61B-5BD2-4EE3-84F3-16622F1E604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267367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9" name="think-cell Slide" r:id="rId5" imgW="274" imgH="273" progId="TCLayout.ActiveDocument.1">
                  <p:embed/>
                </p:oleObj>
              </mc:Choice>
              <mc:Fallback>
                <p:oleObj name="think-cell Slide" r:id="rId5" imgW="274" imgH="2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2E7E8C0D-44EB-4880-867D-92F1E982EC3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AU" sz="2800" dirty="0">
              <a:latin typeface="Segoe UI Semibold" panose="020B0702040204020203" pitchFamily="34" charset="0"/>
              <a:ea typeface="+mj-ea"/>
              <a:cs typeface="+mj-cs"/>
              <a:sym typeface="Segoe UI Semibold" panose="020B07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D2970F-80E1-402D-BAA9-8658796AE525}"/>
              </a:ext>
            </a:extLst>
          </p:cNvPr>
          <p:cNvSpPr/>
          <p:nvPr/>
        </p:nvSpPr>
        <p:spPr>
          <a:xfrm>
            <a:off x="0" y="116632"/>
            <a:ext cx="9906000" cy="6741368"/>
          </a:xfrm>
          <a:prstGeom prst="rect">
            <a:avLst/>
          </a:prstGeom>
          <a:solidFill>
            <a:srgbClr val="002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DEBC48-D887-4381-939F-FB8615283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Web scraping a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89F8EE-EA8A-48BC-B416-CD00E0CCF11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7240"/>
          <a:stretch/>
        </p:blipFill>
        <p:spPr>
          <a:xfrm>
            <a:off x="548768" y="1772816"/>
            <a:ext cx="8802463" cy="304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306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D3BB1FD1-A511-40EC-A2CA-F07FE1E0ED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8639307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3" name="think-cell Slide" r:id="rId5" imgW="274" imgH="273" progId="TCLayout.ActiveDocument.1">
                  <p:embed/>
                </p:oleObj>
              </mc:Choice>
              <mc:Fallback>
                <p:oleObj name="think-cell Slide" r:id="rId5" imgW="274" imgH="2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3CA1BF01-7E61-4EA3-B20F-342CA8EEB55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AU" sz="2800" dirty="0">
              <a:latin typeface="Segoe UI Semibold" panose="020B0702040204020203" pitchFamily="34" charset="0"/>
              <a:ea typeface="+mj-ea"/>
              <a:cs typeface="+mj-cs"/>
              <a:sym typeface="Segoe UI Semibold" panose="020B07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E5CF8C-CCD3-4EE3-B851-AE1012BB4CB6}"/>
              </a:ext>
            </a:extLst>
          </p:cNvPr>
          <p:cNvSpPr/>
          <p:nvPr/>
        </p:nvSpPr>
        <p:spPr>
          <a:xfrm>
            <a:off x="0" y="116632"/>
            <a:ext cx="9906000" cy="6741368"/>
          </a:xfrm>
          <a:prstGeom prst="rect">
            <a:avLst/>
          </a:prstGeom>
          <a:solidFill>
            <a:srgbClr val="002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973DB5-2DAB-404D-A84F-35CAB9C95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Web scraping free text</a:t>
            </a:r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B08363-F07C-4E70-B1AD-9623E97E0AA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4952"/>
          <a:stretch/>
        </p:blipFill>
        <p:spPr>
          <a:xfrm>
            <a:off x="632520" y="1484783"/>
            <a:ext cx="9257170" cy="377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1343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3223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bNumberIsYear val=&quot;0&quot;/&gt;&lt;m_strFormatTime&gt;%#d/%m/%Y&lt;/m_strFormatTime&gt;&lt;/m_precDefaultDate&gt;&lt;m_precDefaultYear/&gt;&lt;m_precDefaultQuarter/&gt;&lt;m_precDefaultMonth/&gt;&lt;m_precDefaultWeek/&gt;&lt;m_precDefaultDay/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7blcHQfSemHgPsbWAhZM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RvBwGSxSdi6RS8U8a.pR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wwKxxf4Q0in47GYsBWy0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L_Bdv41RPCT0KnTB.BZb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L_Bdv41RPCT0KnTB.BZbw"/>
</p:tagLst>
</file>

<file path=ppt/theme/theme1.xml><?xml version="1.0" encoding="utf-8"?>
<a:theme xmlns:a="http://schemas.openxmlformats.org/drawingml/2006/main" name="Default Theme">
  <a:themeElements>
    <a:clrScheme name="New Brand">
      <a:dk1>
        <a:sysClr val="windowText" lastClr="000000"/>
      </a:dk1>
      <a:lt1>
        <a:sysClr val="window" lastClr="FFFFFF"/>
      </a:lt1>
      <a:dk2>
        <a:srgbClr val="2E368F"/>
      </a:dk2>
      <a:lt2>
        <a:srgbClr val="00264D"/>
      </a:lt2>
      <a:accent1>
        <a:srgbClr val="FF3A40"/>
      </a:accent1>
      <a:accent2>
        <a:srgbClr val="F25E21"/>
      </a:accent2>
      <a:accent3>
        <a:srgbClr val="F8981D"/>
      </a:accent3>
      <a:accent4>
        <a:srgbClr val="F1BF2D"/>
      </a:accent4>
      <a:accent5>
        <a:srgbClr val="E6E6E1"/>
      </a:accent5>
      <a:accent6>
        <a:srgbClr val="25B3E0"/>
      </a:accent6>
      <a:hlink>
        <a:srgbClr val="000000"/>
      </a:hlink>
      <a:folHlink>
        <a:srgbClr val="2E368F"/>
      </a:folHlink>
    </a:clrScheme>
    <a:fontScheme name="Custom 1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accent3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efault Theme" id="{F379F204-2156-4288-93EE-5248651F888F}" vid="{A240B28F-1E95-4859-AC6F-8D1E7FCA28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28</TotalTime>
  <Words>58</Words>
  <Application>Microsoft Office PowerPoint</Application>
  <PresentationFormat>A4 Paper (210x297 mm)</PresentationFormat>
  <Paragraphs>12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Segoe UI</vt:lpstr>
      <vt:lpstr>Segoe UI Semibold</vt:lpstr>
      <vt:lpstr>Segoe UI Semilight</vt:lpstr>
      <vt:lpstr>Selawik Semibold</vt:lpstr>
      <vt:lpstr>Default Theme</vt:lpstr>
      <vt:lpstr>think-cell Slide</vt:lpstr>
      <vt:lpstr>There are two easy types of web scraping…</vt:lpstr>
      <vt:lpstr>Web scraping a table</vt:lpstr>
      <vt:lpstr>Web scraping free text</vt:lpstr>
    </vt:vector>
  </TitlesOfParts>
  <Company>The Nous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Jenny Shen</dc:creator>
  <cp:lastModifiedBy>Jenny Shen</cp:lastModifiedBy>
  <cp:revision>2</cp:revision>
  <cp:lastPrinted>2017-07-26T07:33:06Z</cp:lastPrinted>
  <dcterms:created xsi:type="dcterms:W3CDTF">2019-07-01T04:49:22Z</dcterms:created>
  <dcterms:modified xsi:type="dcterms:W3CDTF">2019-07-01T05:18:19Z</dcterms:modified>
</cp:coreProperties>
</file>