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95" r:id="rId7"/>
    <p:sldId id="296" r:id="rId8"/>
    <p:sldId id="302" r:id="rId9"/>
    <p:sldId id="303" r:id="rId10"/>
    <p:sldId id="305" r:id="rId11"/>
    <p:sldId id="262" r:id="rId12"/>
    <p:sldId id="297" r:id="rId13"/>
    <p:sldId id="298" r:id="rId14"/>
    <p:sldId id="299" r:id="rId15"/>
    <p:sldId id="300" r:id="rId16"/>
    <p:sldId id="301" r:id="rId17"/>
    <p:sldId id="307" r:id="rId18"/>
    <p:sldId id="308" r:id="rId19"/>
    <p:sldId id="309" r:id="rId20"/>
    <p:sldId id="304" r:id="rId21"/>
    <p:sldId id="306" r:id="rId22"/>
    <p:sldId id="310" r:id="rId23"/>
    <p:sldId id="311" r:id="rId2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DBF0F-3D7E-4C08-9613-6536A7A5723C}" v="161" dt="2023-02-13T14:27:52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ni.gio17@gmail.com" userId="972ed085b80a2cb1" providerId="LiveId" clId="{CF6DBF0F-3D7E-4C08-9613-6536A7A5723C}"/>
    <pc:docChg chg="undo custSel addSld delSld modSld">
      <pc:chgData name="miani.gio17@gmail.com" userId="972ed085b80a2cb1" providerId="LiveId" clId="{CF6DBF0F-3D7E-4C08-9613-6536A7A5723C}" dt="2023-02-13T14:27:52.277" v="548" actId="20577"/>
      <pc:docMkLst>
        <pc:docMk/>
      </pc:docMkLst>
      <pc:sldChg chg="del">
        <pc:chgData name="miani.gio17@gmail.com" userId="972ed085b80a2cb1" providerId="LiveId" clId="{CF6DBF0F-3D7E-4C08-9613-6536A7A5723C}" dt="2023-02-13T12:05:14.155" v="98" actId="47"/>
        <pc:sldMkLst>
          <pc:docMk/>
          <pc:sldMk cId="707789176" sldId="258"/>
        </pc:sldMkLst>
      </pc:sldChg>
      <pc:sldChg chg="del">
        <pc:chgData name="miani.gio17@gmail.com" userId="972ed085b80a2cb1" providerId="LiveId" clId="{CF6DBF0F-3D7E-4C08-9613-6536A7A5723C}" dt="2023-02-13T12:05:10.258" v="89" actId="47"/>
        <pc:sldMkLst>
          <pc:docMk/>
          <pc:sldMk cId="566997565" sldId="260"/>
        </pc:sldMkLst>
      </pc:sldChg>
      <pc:sldChg chg="del">
        <pc:chgData name="miani.gio17@gmail.com" userId="972ed085b80a2cb1" providerId="LiveId" clId="{CF6DBF0F-3D7E-4C08-9613-6536A7A5723C}" dt="2023-02-13T12:05:14.376" v="99" actId="47"/>
        <pc:sldMkLst>
          <pc:docMk/>
          <pc:sldMk cId="1346372204" sldId="264"/>
        </pc:sldMkLst>
      </pc:sldChg>
      <pc:sldChg chg="del">
        <pc:chgData name="miani.gio17@gmail.com" userId="972ed085b80a2cb1" providerId="LiveId" clId="{CF6DBF0F-3D7E-4C08-9613-6536A7A5723C}" dt="2023-02-13T12:05:13.716" v="96" actId="47"/>
        <pc:sldMkLst>
          <pc:docMk/>
          <pc:sldMk cId="2121178069" sldId="266"/>
        </pc:sldMkLst>
      </pc:sldChg>
      <pc:sldChg chg="del">
        <pc:chgData name="miani.gio17@gmail.com" userId="972ed085b80a2cb1" providerId="LiveId" clId="{CF6DBF0F-3D7E-4C08-9613-6536A7A5723C}" dt="2023-02-13T12:05:13.167" v="94" actId="47"/>
        <pc:sldMkLst>
          <pc:docMk/>
          <pc:sldMk cId="4151694508" sldId="268"/>
        </pc:sldMkLst>
      </pc:sldChg>
      <pc:sldChg chg="del">
        <pc:chgData name="miani.gio17@gmail.com" userId="972ed085b80a2cb1" providerId="LiveId" clId="{CF6DBF0F-3D7E-4C08-9613-6536A7A5723C}" dt="2023-02-13T12:05:12.464" v="92" actId="47"/>
        <pc:sldMkLst>
          <pc:docMk/>
          <pc:sldMk cId="1472106130" sldId="270"/>
        </pc:sldMkLst>
      </pc:sldChg>
      <pc:sldChg chg="del">
        <pc:chgData name="miani.gio17@gmail.com" userId="972ed085b80a2cb1" providerId="LiveId" clId="{CF6DBF0F-3D7E-4C08-9613-6536A7A5723C}" dt="2023-02-13T12:04:37.278" v="85" actId="47"/>
        <pc:sldMkLst>
          <pc:docMk/>
          <pc:sldMk cId="920173932" sldId="275"/>
        </pc:sldMkLst>
      </pc:sldChg>
      <pc:sldChg chg="del">
        <pc:chgData name="miani.gio17@gmail.com" userId="972ed085b80a2cb1" providerId="LiveId" clId="{CF6DBF0F-3D7E-4C08-9613-6536A7A5723C}" dt="2023-02-13T12:04:36.514" v="84" actId="47"/>
        <pc:sldMkLst>
          <pc:docMk/>
          <pc:sldMk cId="2436493926" sldId="276"/>
        </pc:sldMkLst>
      </pc:sldChg>
      <pc:sldChg chg="del">
        <pc:chgData name="miani.gio17@gmail.com" userId="972ed085b80a2cb1" providerId="LiveId" clId="{CF6DBF0F-3D7E-4C08-9613-6536A7A5723C}" dt="2023-02-13T12:05:13.936" v="97" actId="47"/>
        <pc:sldMkLst>
          <pc:docMk/>
          <pc:sldMk cId="2069393026" sldId="278"/>
        </pc:sldMkLst>
      </pc:sldChg>
      <pc:sldChg chg="del">
        <pc:chgData name="miani.gio17@gmail.com" userId="972ed085b80a2cb1" providerId="LiveId" clId="{CF6DBF0F-3D7E-4C08-9613-6536A7A5723C}" dt="2023-02-13T12:05:12.871" v="93" actId="47"/>
        <pc:sldMkLst>
          <pc:docMk/>
          <pc:sldMk cId="1417396711" sldId="280"/>
        </pc:sldMkLst>
      </pc:sldChg>
      <pc:sldChg chg="del">
        <pc:chgData name="miani.gio17@gmail.com" userId="972ed085b80a2cb1" providerId="LiveId" clId="{CF6DBF0F-3D7E-4C08-9613-6536A7A5723C}" dt="2023-02-13T12:05:09.854" v="88" actId="47"/>
        <pc:sldMkLst>
          <pc:docMk/>
          <pc:sldMk cId="3477453048" sldId="282"/>
        </pc:sldMkLst>
      </pc:sldChg>
      <pc:sldChg chg="del">
        <pc:chgData name="miani.gio17@gmail.com" userId="972ed085b80a2cb1" providerId="LiveId" clId="{CF6DBF0F-3D7E-4C08-9613-6536A7A5723C}" dt="2023-02-13T12:05:07.267" v="87" actId="47"/>
        <pc:sldMkLst>
          <pc:docMk/>
          <pc:sldMk cId="3396266754" sldId="283"/>
        </pc:sldMkLst>
      </pc:sldChg>
      <pc:sldChg chg="del">
        <pc:chgData name="miani.gio17@gmail.com" userId="972ed085b80a2cb1" providerId="LiveId" clId="{CF6DBF0F-3D7E-4C08-9613-6536A7A5723C}" dt="2023-02-13T12:05:16.010" v="100" actId="47"/>
        <pc:sldMkLst>
          <pc:docMk/>
          <pc:sldMk cId="1844941827" sldId="289"/>
        </pc:sldMkLst>
      </pc:sldChg>
      <pc:sldChg chg="del">
        <pc:chgData name="miani.gio17@gmail.com" userId="972ed085b80a2cb1" providerId="LiveId" clId="{CF6DBF0F-3D7E-4C08-9613-6536A7A5723C}" dt="2023-02-13T12:04:37.674" v="86" actId="47"/>
        <pc:sldMkLst>
          <pc:docMk/>
          <pc:sldMk cId="1177824853" sldId="290"/>
        </pc:sldMkLst>
      </pc:sldChg>
      <pc:sldChg chg="del">
        <pc:chgData name="miani.gio17@gmail.com" userId="972ed085b80a2cb1" providerId="LiveId" clId="{CF6DBF0F-3D7E-4C08-9613-6536A7A5723C}" dt="2023-02-13T12:05:13.481" v="95" actId="47"/>
        <pc:sldMkLst>
          <pc:docMk/>
          <pc:sldMk cId="404854312" sldId="292"/>
        </pc:sldMkLst>
      </pc:sldChg>
      <pc:sldChg chg="del">
        <pc:chgData name="miani.gio17@gmail.com" userId="972ed085b80a2cb1" providerId="LiveId" clId="{CF6DBF0F-3D7E-4C08-9613-6536A7A5723C}" dt="2023-02-13T12:05:12.103" v="91" actId="47"/>
        <pc:sldMkLst>
          <pc:docMk/>
          <pc:sldMk cId="473871986" sldId="293"/>
        </pc:sldMkLst>
      </pc:sldChg>
      <pc:sldChg chg="del">
        <pc:chgData name="miani.gio17@gmail.com" userId="972ed085b80a2cb1" providerId="LiveId" clId="{CF6DBF0F-3D7E-4C08-9613-6536A7A5723C}" dt="2023-02-13T12:05:11.717" v="90" actId="47"/>
        <pc:sldMkLst>
          <pc:docMk/>
          <pc:sldMk cId="3084972071" sldId="294"/>
        </pc:sldMkLst>
      </pc:sldChg>
      <pc:sldChg chg="addSp modSp mod">
        <pc:chgData name="miani.gio17@gmail.com" userId="972ed085b80a2cb1" providerId="LiveId" clId="{CF6DBF0F-3D7E-4C08-9613-6536A7A5723C}" dt="2023-02-13T12:06:20.485" v="106" actId="1076"/>
        <pc:sldMkLst>
          <pc:docMk/>
          <pc:sldMk cId="2699628262" sldId="295"/>
        </pc:sldMkLst>
        <pc:picChg chg="add mod">
          <ac:chgData name="miani.gio17@gmail.com" userId="972ed085b80a2cb1" providerId="LiveId" clId="{CF6DBF0F-3D7E-4C08-9613-6536A7A5723C}" dt="2023-02-13T12:06:20.485" v="106" actId="1076"/>
          <ac:picMkLst>
            <pc:docMk/>
            <pc:sldMk cId="2699628262" sldId="295"/>
            <ac:picMk id="18" creationId="{ACAFD626-FE12-6701-4B10-36B1480FD720}"/>
          </ac:picMkLst>
        </pc:picChg>
      </pc:sldChg>
      <pc:sldChg chg="addSp delSp modSp mod">
        <pc:chgData name="miani.gio17@gmail.com" userId="972ed085b80a2cb1" providerId="LiveId" clId="{CF6DBF0F-3D7E-4C08-9613-6536A7A5723C}" dt="2023-02-13T12:12:00.609" v="317" actId="9405"/>
        <pc:sldMkLst>
          <pc:docMk/>
          <pc:sldMk cId="1399102076" sldId="296"/>
        </pc:sldMkLst>
        <pc:spChg chg="mod">
          <ac:chgData name="miani.gio17@gmail.com" userId="972ed085b80a2cb1" providerId="LiveId" clId="{CF6DBF0F-3D7E-4C08-9613-6536A7A5723C}" dt="2023-02-13T11:52:37.363" v="22" actId="20577"/>
          <ac:spMkLst>
            <pc:docMk/>
            <pc:sldMk cId="1399102076" sldId="296"/>
            <ac:spMk id="2" creationId="{A91DE55A-DC00-10FB-CEE5-F8A46C72567A}"/>
          </ac:spMkLst>
        </pc:spChg>
        <pc:spChg chg="mod">
          <ac:chgData name="miani.gio17@gmail.com" userId="972ed085b80a2cb1" providerId="LiveId" clId="{CF6DBF0F-3D7E-4C08-9613-6536A7A5723C}" dt="2023-02-13T11:52:34.511" v="18" actId="14100"/>
          <ac:spMkLst>
            <pc:docMk/>
            <pc:sldMk cId="1399102076" sldId="296"/>
            <ac:spMk id="11" creationId="{30388FA2-BE80-A4F8-82D3-4B9E923B9727}"/>
          </ac:spMkLst>
        </pc:spChg>
        <pc:spChg chg="mod">
          <ac:chgData name="miani.gio17@gmail.com" userId="972ed085b80a2cb1" providerId="LiveId" clId="{CF6DBF0F-3D7E-4C08-9613-6536A7A5723C}" dt="2023-02-13T11:54:01.868" v="26" actId="20577"/>
          <ac:spMkLst>
            <pc:docMk/>
            <pc:sldMk cId="1399102076" sldId="296"/>
            <ac:spMk id="18" creationId="{55439FD9-B385-14D2-A401-8206E48D1F4B}"/>
          </ac:spMkLst>
        </pc:spChg>
        <pc:grpChg chg="del mod">
          <ac:chgData name="miani.gio17@gmail.com" userId="972ed085b80a2cb1" providerId="LiveId" clId="{CF6DBF0F-3D7E-4C08-9613-6536A7A5723C}" dt="2023-02-13T12:11:40.921" v="310"/>
          <ac:grpSpMkLst>
            <pc:docMk/>
            <pc:sldMk cId="1399102076" sldId="296"/>
            <ac:grpSpMk id="27" creationId="{6EE5C596-1BF0-901B-57E8-A2E43A15F11F}"/>
          </ac:grpSpMkLst>
        </pc:grpChg>
        <pc:grpChg chg="del mod">
          <ac:chgData name="miani.gio17@gmail.com" userId="972ed085b80a2cb1" providerId="LiveId" clId="{CF6DBF0F-3D7E-4C08-9613-6536A7A5723C}" dt="2023-02-13T12:11:42.349" v="313"/>
          <ac:grpSpMkLst>
            <pc:docMk/>
            <pc:sldMk cId="1399102076" sldId="296"/>
            <ac:grpSpMk id="28" creationId="{08DCCA88-AB55-589C-2980-99FF7E32CA18}"/>
          </ac:grpSpMkLst>
        </pc:grpChg>
        <pc:grpChg chg="mod">
          <ac:chgData name="miani.gio17@gmail.com" userId="972ed085b80a2cb1" providerId="LiveId" clId="{CF6DBF0F-3D7E-4C08-9613-6536A7A5723C}" dt="2023-02-13T12:11:42.349" v="313"/>
          <ac:grpSpMkLst>
            <pc:docMk/>
            <pc:sldMk cId="1399102076" sldId="296"/>
            <ac:grpSpMk id="31" creationId="{06F535D9-D42F-E97A-474F-AF5B8D41E18E}"/>
          </ac:grpSpMkLst>
        </pc:grpChg>
        <pc:picChg chg="mod">
          <ac:chgData name="miani.gio17@gmail.com" userId="972ed085b80a2cb1" providerId="LiveId" clId="{CF6DBF0F-3D7E-4C08-9613-6536A7A5723C}" dt="2023-02-13T11:52:04.925" v="13" actId="1076"/>
          <ac:picMkLst>
            <pc:docMk/>
            <pc:sldMk cId="1399102076" sldId="296"/>
            <ac:picMk id="20" creationId="{A5BE4B3B-2F33-C6BF-08D0-C7DD8757AC17}"/>
          </ac:picMkLst>
        </pc:pic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1" creationId="{027831C9-2163-D31A-C2D8-476C2493B206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2" creationId="{20C4581D-5943-91A9-17CF-3208CC79D3E9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3" creationId="{056B6529-B771-1BB5-E1F2-5474C1C2C3D7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4" creationId="{5213E562-E2E4-A9E6-1F50-BDDAA1FA97D4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5" creationId="{2F902FFA-DB1A-6F5F-A3FE-782CF8724EC2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6" creationId="{7B7F8854-653E-76D8-4020-224A102F094E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9" creationId="{210F37DA-E94F-69CC-15BC-3C644ECC4A09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30" creationId="{FE4026DF-4EC3-8A35-3436-8F06422276FF}"/>
          </ac:inkMkLst>
        </pc:inkChg>
        <pc:inkChg chg="add">
          <ac:chgData name="miani.gio17@gmail.com" userId="972ed085b80a2cb1" providerId="LiveId" clId="{CF6DBF0F-3D7E-4C08-9613-6536A7A5723C}" dt="2023-02-13T12:11:45.266" v="314" actId="9405"/>
          <ac:inkMkLst>
            <pc:docMk/>
            <pc:sldMk cId="1399102076" sldId="296"/>
            <ac:inkMk id="32" creationId="{6D97EB2D-45D7-6369-58CC-9D2811A49CEA}"/>
          </ac:inkMkLst>
        </pc:inkChg>
        <pc:inkChg chg="add">
          <ac:chgData name="miani.gio17@gmail.com" userId="972ed085b80a2cb1" providerId="LiveId" clId="{CF6DBF0F-3D7E-4C08-9613-6536A7A5723C}" dt="2023-02-13T12:11:53.329" v="315" actId="9405"/>
          <ac:inkMkLst>
            <pc:docMk/>
            <pc:sldMk cId="1399102076" sldId="296"/>
            <ac:inkMk id="33" creationId="{5CBF666C-EA29-4C1E-C7E5-61CC2B50480E}"/>
          </ac:inkMkLst>
        </pc:inkChg>
        <pc:inkChg chg="add del">
          <ac:chgData name="miani.gio17@gmail.com" userId="972ed085b80a2cb1" providerId="LiveId" clId="{CF6DBF0F-3D7E-4C08-9613-6536A7A5723C}" dt="2023-02-13T12:12:00.609" v="317" actId="9405"/>
          <ac:inkMkLst>
            <pc:docMk/>
            <pc:sldMk cId="1399102076" sldId="296"/>
            <ac:inkMk id="34" creationId="{4943DF40-99A0-A643-AB13-B1C6EC200AD8}"/>
          </ac:inkMkLst>
        </pc:inkChg>
      </pc:sldChg>
      <pc:sldChg chg="addSp modSp mod">
        <pc:chgData name="miani.gio17@gmail.com" userId="972ed085b80a2cb1" providerId="LiveId" clId="{CF6DBF0F-3D7E-4C08-9613-6536A7A5723C}" dt="2023-02-13T12:04:12.836" v="83" actId="1076"/>
        <pc:sldMkLst>
          <pc:docMk/>
          <pc:sldMk cId="1160405450" sldId="301"/>
        </pc:sldMkLst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8" creationId="{0AFCBB3A-0F73-53DF-6FFB-23C4958EB284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9" creationId="{7084CCD8-09A9-04C6-5D2A-67D7C2343A7C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0" creationId="{3B4138D7-308A-B513-D918-3A2E848EEB67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1" creationId="{80668C52-2649-0C76-F96D-74C12953679D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2" creationId="{A2C0514E-0F9B-8BA6-B773-8D5F3E0F5BA9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3" creationId="{65D650B8-A3A7-BE3C-871D-20DA4F64C5B4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4" creationId="{B24EE10E-F020-EA24-BF08-7DE97FB34949}"/>
          </ac:spMkLst>
        </pc:spChg>
        <pc:spChg chg="add 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5" creationId="{17259DAA-4C87-DBA8-DA27-309CDA8BB08E}"/>
          </ac:spMkLst>
        </pc:spChg>
      </pc:sldChg>
      <pc:sldChg chg="addSp delSp modSp new mod">
        <pc:chgData name="miani.gio17@gmail.com" userId="972ed085b80a2cb1" providerId="LiveId" clId="{CF6DBF0F-3D7E-4C08-9613-6536A7A5723C}" dt="2023-02-13T13:47:03.477" v="368" actId="1076"/>
        <pc:sldMkLst>
          <pc:docMk/>
          <pc:sldMk cId="2471331497" sldId="302"/>
        </pc:sldMkLst>
        <pc:spChg chg="del">
          <ac:chgData name="miani.gio17@gmail.com" userId="972ed085b80a2cb1" providerId="LiveId" clId="{CF6DBF0F-3D7E-4C08-9613-6536A7A5723C}" dt="2023-02-13T11:52:57.677" v="24" actId="478"/>
          <ac:spMkLst>
            <pc:docMk/>
            <pc:sldMk cId="2471331497" sldId="302"/>
            <ac:spMk id="2" creationId="{5461197E-A12C-16B9-3F6D-211462A8244A}"/>
          </ac:spMkLst>
        </pc:spChg>
        <pc:spChg chg="del">
          <ac:chgData name="miani.gio17@gmail.com" userId="972ed085b80a2cb1" providerId="LiveId" clId="{CF6DBF0F-3D7E-4C08-9613-6536A7A5723C}" dt="2023-02-13T11:52:58.762" v="25" actId="478"/>
          <ac:spMkLst>
            <pc:docMk/>
            <pc:sldMk cId="2471331497" sldId="302"/>
            <ac:spMk id="3" creationId="{2A89DC1A-029D-3F5A-B388-E7A9512F4808}"/>
          </ac:spMkLst>
        </pc:spChg>
        <pc:spChg chg="add mod">
          <ac:chgData name="miani.gio17@gmail.com" userId="972ed085b80a2cb1" providerId="LiveId" clId="{CF6DBF0F-3D7E-4C08-9613-6536A7A5723C}" dt="2023-02-13T11:55:12.349" v="54" actId="255"/>
          <ac:spMkLst>
            <pc:docMk/>
            <pc:sldMk cId="2471331497" sldId="302"/>
            <ac:spMk id="7" creationId="{5A80F4C0-0D03-D162-AEB3-EF9F105B5E18}"/>
          </ac:spMkLst>
        </pc:spChg>
        <pc:spChg chg="add mod">
          <ac:chgData name="miani.gio17@gmail.com" userId="972ed085b80a2cb1" providerId="LiveId" clId="{CF6DBF0F-3D7E-4C08-9613-6536A7A5723C}" dt="2023-02-13T13:46:55.946" v="367" actId="20577"/>
          <ac:spMkLst>
            <pc:docMk/>
            <pc:sldMk cId="2471331497" sldId="302"/>
            <ac:spMk id="8" creationId="{48A8F366-DC33-E9BE-DF4F-42F5B259FE5B}"/>
          </ac:spMkLst>
        </pc:spChg>
        <pc:picChg chg="add mod">
          <ac:chgData name="miani.gio17@gmail.com" userId="972ed085b80a2cb1" providerId="LiveId" clId="{CF6DBF0F-3D7E-4C08-9613-6536A7A5723C}" dt="2023-02-13T13:47:03.477" v="368" actId="1076"/>
          <ac:picMkLst>
            <pc:docMk/>
            <pc:sldMk cId="2471331497" sldId="302"/>
            <ac:picMk id="24" creationId="{28835A34-D3BB-1F94-4492-6E1159274CAC}"/>
          </ac:picMkLst>
        </pc:picChg>
        <pc:inkChg chg="add">
          <ac:chgData name="miani.gio17@gmail.com" userId="972ed085b80a2cb1" providerId="LiveId" clId="{CF6DBF0F-3D7E-4C08-9613-6536A7A5723C}" dt="2023-02-13T12:12:08.641" v="318" actId="9405"/>
          <ac:inkMkLst>
            <pc:docMk/>
            <pc:sldMk cId="2471331497" sldId="302"/>
            <ac:inkMk id="9" creationId="{964C5D83-886F-EDE2-1594-1DC462496F3C}"/>
          </ac:inkMkLst>
        </pc:inkChg>
        <pc:inkChg chg="add del">
          <ac:chgData name="miani.gio17@gmail.com" userId="972ed085b80a2cb1" providerId="LiveId" clId="{CF6DBF0F-3D7E-4C08-9613-6536A7A5723C}" dt="2023-02-13T12:13:21.955" v="344" actId="9405"/>
          <ac:inkMkLst>
            <pc:docMk/>
            <pc:sldMk cId="2471331497" sldId="302"/>
            <ac:inkMk id="10" creationId="{41A6FD1E-D2EC-DDCC-5D2D-E10E3EE2765A}"/>
          </ac:inkMkLst>
        </pc:inkChg>
        <pc:inkChg chg="add del">
          <ac:chgData name="miani.gio17@gmail.com" userId="972ed085b80a2cb1" providerId="LiveId" clId="{CF6DBF0F-3D7E-4C08-9613-6536A7A5723C}" dt="2023-02-13T12:13:21.285" v="343" actId="9405"/>
          <ac:inkMkLst>
            <pc:docMk/>
            <pc:sldMk cId="2471331497" sldId="302"/>
            <ac:inkMk id="11" creationId="{5B890E97-CF6C-2AF6-D8C0-E64B761C7891}"/>
          </ac:inkMkLst>
        </pc:inkChg>
        <pc:inkChg chg="add del">
          <ac:chgData name="miani.gio17@gmail.com" userId="972ed085b80a2cb1" providerId="LiveId" clId="{CF6DBF0F-3D7E-4C08-9613-6536A7A5723C}" dt="2023-02-13T12:13:18.686" v="342" actId="9405"/>
          <ac:inkMkLst>
            <pc:docMk/>
            <pc:sldMk cId="2471331497" sldId="302"/>
            <ac:inkMk id="12" creationId="{8C4F956B-9326-1E6C-DDC2-637B2BE0DD8B}"/>
          </ac:inkMkLst>
        </pc:inkChg>
        <pc:inkChg chg="add del">
          <ac:chgData name="miani.gio17@gmail.com" userId="972ed085b80a2cb1" providerId="LiveId" clId="{CF6DBF0F-3D7E-4C08-9613-6536A7A5723C}" dt="2023-02-13T12:13:11.884" v="341" actId="9405"/>
          <ac:inkMkLst>
            <pc:docMk/>
            <pc:sldMk cId="2471331497" sldId="302"/>
            <ac:inkMk id="13" creationId="{F7CA0199-6FB1-C582-F15B-0321C64F5694}"/>
          </ac:inkMkLst>
        </pc:inkChg>
        <pc:inkChg chg="add del">
          <ac:chgData name="miani.gio17@gmail.com" userId="972ed085b80a2cb1" providerId="LiveId" clId="{CF6DBF0F-3D7E-4C08-9613-6536A7A5723C}" dt="2023-02-13T12:13:11.244" v="340" actId="9405"/>
          <ac:inkMkLst>
            <pc:docMk/>
            <pc:sldMk cId="2471331497" sldId="302"/>
            <ac:inkMk id="14" creationId="{4D430B14-D3F8-8364-D01B-A6A129F7E078}"/>
          </ac:inkMkLst>
        </pc:inkChg>
        <pc:inkChg chg="add del">
          <ac:chgData name="miani.gio17@gmail.com" userId="972ed085b80a2cb1" providerId="LiveId" clId="{CF6DBF0F-3D7E-4C08-9613-6536A7A5723C}" dt="2023-02-13T12:13:10.283" v="339" actId="9405"/>
          <ac:inkMkLst>
            <pc:docMk/>
            <pc:sldMk cId="2471331497" sldId="302"/>
            <ac:inkMk id="15" creationId="{42A7A8E8-40D6-D6C4-EC32-34224DFE5513}"/>
          </ac:inkMkLst>
        </pc:inkChg>
        <pc:inkChg chg="add del">
          <ac:chgData name="miani.gio17@gmail.com" userId="972ed085b80a2cb1" providerId="LiveId" clId="{CF6DBF0F-3D7E-4C08-9613-6536A7A5723C}" dt="2023-02-13T12:13:04.143" v="338" actId="9405"/>
          <ac:inkMkLst>
            <pc:docMk/>
            <pc:sldMk cId="2471331497" sldId="302"/>
            <ac:inkMk id="16" creationId="{D5805793-E7A5-422A-025F-4175D1D39DD8}"/>
          </ac:inkMkLst>
        </pc:inkChg>
        <pc:inkChg chg="add del">
          <ac:chgData name="miani.gio17@gmail.com" userId="972ed085b80a2cb1" providerId="LiveId" clId="{CF6DBF0F-3D7E-4C08-9613-6536A7A5723C}" dt="2023-02-13T12:13:03.865" v="337" actId="9405"/>
          <ac:inkMkLst>
            <pc:docMk/>
            <pc:sldMk cId="2471331497" sldId="302"/>
            <ac:inkMk id="17" creationId="{27DA870B-DA09-D6A6-BE07-78B0D3EF363E}"/>
          </ac:inkMkLst>
        </pc:inkChg>
        <pc:inkChg chg="add del">
          <ac:chgData name="miani.gio17@gmail.com" userId="972ed085b80a2cb1" providerId="LiveId" clId="{CF6DBF0F-3D7E-4C08-9613-6536A7A5723C}" dt="2023-02-13T12:13:03.615" v="336" actId="9405"/>
          <ac:inkMkLst>
            <pc:docMk/>
            <pc:sldMk cId="2471331497" sldId="302"/>
            <ac:inkMk id="18" creationId="{E33F3FE8-A04B-653A-A64D-1866245BC894}"/>
          </ac:inkMkLst>
        </pc:inkChg>
        <pc:inkChg chg="add del">
          <ac:chgData name="miani.gio17@gmail.com" userId="972ed085b80a2cb1" providerId="LiveId" clId="{CF6DBF0F-3D7E-4C08-9613-6536A7A5723C}" dt="2023-02-13T12:13:02.925" v="335" actId="9405"/>
          <ac:inkMkLst>
            <pc:docMk/>
            <pc:sldMk cId="2471331497" sldId="302"/>
            <ac:inkMk id="19" creationId="{1B275E52-3E46-AE17-40C6-0BF0D651FBB7}"/>
          </ac:inkMkLst>
        </pc:inkChg>
        <pc:inkChg chg="add del">
          <ac:chgData name="miani.gio17@gmail.com" userId="972ed085b80a2cb1" providerId="LiveId" clId="{CF6DBF0F-3D7E-4C08-9613-6536A7A5723C}" dt="2023-02-13T12:13:02.518" v="334" actId="9405"/>
          <ac:inkMkLst>
            <pc:docMk/>
            <pc:sldMk cId="2471331497" sldId="302"/>
            <ac:inkMk id="20" creationId="{2AE10699-AB2E-01AD-43D1-95C0534C4765}"/>
          </ac:inkMkLst>
        </pc:inkChg>
        <pc:inkChg chg="add del">
          <ac:chgData name="miani.gio17@gmail.com" userId="972ed085b80a2cb1" providerId="LiveId" clId="{CF6DBF0F-3D7E-4C08-9613-6536A7A5723C}" dt="2023-02-13T12:13:02.062" v="333" actId="9405"/>
          <ac:inkMkLst>
            <pc:docMk/>
            <pc:sldMk cId="2471331497" sldId="302"/>
            <ac:inkMk id="21" creationId="{1A3D9EE7-03C2-352B-B754-F630B56F7208}"/>
          </ac:inkMkLst>
        </pc:inkChg>
        <pc:inkChg chg="add del">
          <ac:chgData name="miani.gio17@gmail.com" userId="972ed085b80a2cb1" providerId="LiveId" clId="{CF6DBF0F-3D7E-4C08-9613-6536A7A5723C}" dt="2023-02-13T12:13:00.167" v="332" actId="9405"/>
          <ac:inkMkLst>
            <pc:docMk/>
            <pc:sldMk cId="2471331497" sldId="302"/>
            <ac:inkMk id="22" creationId="{B984A298-8699-F83D-9B7D-FDD3A26745E9}"/>
          </ac:inkMkLst>
        </pc:inkChg>
      </pc:sldChg>
      <pc:sldChg chg="addSp delSp modSp new mod">
        <pc:chgData name="miani.gio17@gmail.com" userId="972ed085b80a2cb1" providerId="LiveId" clId="{CF6DBF0F-3D7E-4C08-9613-6536A7A5723C}" dt="2023-02-13T14:15:01.178" v="414" actId="478"/>
        <pc:sldMkLst>
          <pc:docMk/>
          <pc:sldMk cId="1572728035" sldId="303"/>
        </pc:sldMkLst>
        <pc:spChg chg="del">
          <ac:chgData name="miani.gio17@gmail.com" userId="972ed085b80a2cb1" providerId="LiveId" clId="{CF6DBF0F-3D7E-4C08-9613-6536A7A5723C}" dt="2023-02-13T13:56:48.690" v="369" actId="478"/>
          <ac:spMkLst>
            <pc:docMk/>
            <pc:sldMk cId="1572728035" sldId="303"/>
            <ac:spMk id="2" creationId="{45E3D058-4B24-4932-4749-271204D7345C}"/>
          </ac:spMkLst>
        </pc:spChg>
        <pc:spChg chg="del">
          <ac:chgData name="miani.gio17@gmail.com" userId="972ed085b80a2cb1" providerId="LiveId" clId="{CF6DBF0F-3D7E-4C08-9613-6536A7A5723C}" dt="2023-02-13T14:15:01.178" v="414" actId="478"/>
          <ac:spMkLst>
            <pc:docMk/>
            <pc:sldMk cId="1572728035" sldId="303"/>
            <ac:spMk id="3" creationId="{7ED0A2EB-2008-CC6A-068D-A49BCCAB91E0}"/>
          </ac:spMkLst>
        </pc:spChg>
        <pc:spChg chg="add mod">
          <ac:chgData name="miani.gio17@gmail.com" userId="972ed085b80a2cb1" providerId="LiveId" clId="{CF6DBF0F-3D7E-4C08-9613-6536A7A5723C}" dt="2023-02-13T14:01:12.180" v="413" actId="20577"/>
          <ac:spMkLst>
            <pc:docMk/>
            <pc:sldMk cId="1572728035" sldId="303"/>
            <ac:spMk id="7" creationId="{FDC38417-F270-5014-A3C3-CDBFCDDF89BA}"/>
          </ac:spMkLst>
        </pc:spChg>
      </pc:sldChg>
      <pc:sldChg chg="delSp new mod">
        <pc:chgData name="miani.gio17@gmail.com" userId="972ed085b80a2cb1" providerId="LiveId" clId="{CF6DBF0F-3D7E-4C08-9613-6536A7A5723C}" dt="2023-02-13T13:46:24.835" v="354" actId="478"/>
        <pc:sldMkLst>
          <pc:docMk/>
          <pc:sldMk cId="504739512" sldId="304"/>
        </pc:sldMkLst>
        <pc:spChg chg="del">
          <ac:chgData name="miani.gio17@gmail.com" userId="972ed085b80a2cb1" providerId="LiveId" clId="{CF6DBF0F-3D7E-4C08-9613-6536A7A5723C}" dt="2023-02-13T13:46:22.703" v="353" actId="478"/>
          <ac:spMkLst>
            <pc:docMk/>
            <pc:sldMk cId="504739512" sldId="304"/>
            <ac:spMk id="2" creationId="{6D42E188-2699-CF68-9125-1EFFDB512A9D}"/>
          </ac:spMkLst>
        </pc:spChg>
        <pc:spChg chg="del">
          <ac:chgData name="miani.gio17@gmail.com" userId="972ed085b80a2cb1" providerId="LiveId" clId="{CF6DBF0F-3D7E-4C08-9613-6536A7A5723C}" dt="2023-02-13T13:46:24.835" v="354" actId="478"/>
          <ac:spMkLst>
            <pc:docMk/>
            <pc:sldMk cId="504739512" sldId="304"/>
            <ac:spMk id="3" creationId="{FD0084BD-D284-B073-8C0C-2762E96EEDCD}"/>
          </ac:spMkLst>
        </pc:spChg>
      </pc:sldChg>
      <pc:sldChg chg="addSp delSp modSp new mod">
        <pc:chgData name="miani.gio17@gmail.com" userId="972ed085b80a2cb1" providerId="LiveId" clId="{CF6DBF0F-3D7E-4C08-9613-6536A7A5723C}" dt="2023-02-13T14:27:52.277" v="548" actId="20577"/>
        <pc:sldMkLst>
          <pc:docMk/>
          <pc:sldMk cId="2400728825" sldId="305"/>
        </pc:sldMkLst>
        <pc:spChg chg="del">
          <ac:chgData name="miani.gio17@gmail.com" userId="972ed085b80a2cb1" providerId="LiveId" clId="{CF6DBF0F-3D7E-4C08-9613-6536A7A5723C}" dt="2023-02-13T14:21:18.139" v="417" actId="478"/>
          <ac:spMkLst>
            <pc:docMk/>
            <pc:sldMk cId="2400728825" sldId="305"/>
            <ac:spMk id="2" creationId="{1FEE34C6-811D-3528-FE14-5675A761E4FF}"/>
          </ac:spMkLst>
        </pc:spChg>
        <pc:spChg chg="del">
          <ac:chgData name="miani.gio17@gmail.com" userId="972ed085b80a2cb1" providerId="LiveId" clId="{CF6DBF0F-3D7E-4C08-9613-6536A7A5723C}" dt="2023-02-13T14:21:50.415" v="431" actId="478"/>
          <ac:spMkLst>
            <pc:docMk/>
            <pc:sldMk cId="2400728825" sldId="305"/>
            <ac:spMk id="3" creationId="{51CA6D33-907D-B456-4E4B-C605C40C321B}"/>
          </ac:spMkLst>
        </pc:spChg>
        <pc:spChg chg="add mod">
          <ac:chgData name="miani.gio17@gmail.com" userId="972ed085b80a2cb1" providerId="LiveId" clId="{CF6DBF0F-3D7E-4C08-9613-6536A7A5723C}" dt="2023-02-13T14:26:56.847" v="521" actId="1076"/>
          <ac:spMkLst>
            <pc:docMk/>
            <pc:sldMk cId="2400728825" sldId="305"/>
            <ac:spMk id="7" creationId="{CBCA7D0D-72CD-EF82-0110-557D1AAA6B0E}"/>
          </ac:spMkLst>
        </pc:spChg>
        <pc:spChg chg="add mod">
          <ac:chgData name="miani.gio17@gmail.com" userId="972ed085b80a2cb1" providerId="LiveId" clId="{CF6DBF0F-3D7E-4C08-9613-6536A7A5723C}" dt="2023-02-13T14:25:31.228" v="499" actId="1076"/>
          <ac:spMkLst>
            <pc:docMk/>
            <pc:sldMk cId="2400728825" sldId="305"/>
            <ac:spMk id="8" creationId="{003EBAB8-3395-F7B7-A49B-96EA0B33997E}"/>
          </ac:spMkLst>
        </pc:spChg>
        <pc:spChg chg="add mod">
          <ac:chgData name="miani.gio17@gmail.com" userId="972ed085b80a2cb1" providerId="LiveId" clId="{CF6DBF0F-3D7E-4C08-9613-6536A7A5723C}" dt="2023-02-13T14:25:36.268" v="500" actId="1076"/>
          <ac:spMkLst>
            <pc:docMk/>
            <pc:sldMk cId="2400728825" sldId="305"/>
            <ac:spMk id="9" creationId="{6A10B8E2-0EE4-61BF-F609-56E1DC7775B0}"/>
          </ac:spMkLst>
        </pc:spChg>
        <pc:spChg chg="add mod">
          <ac:chgData name="miani.gio17@gmail.com" userId="972ed085b80a2cb1" providerId="LiveId" clId="{CF6DBF0F-3D7E-4C08-9613-6536A7A5723C}" dt="2023-02-13T14:25:46.940" v="502" actId="20577"/>
          <ac:spMkLst>
            <pc:docMk/>
            <pc:sldMk cId="2400728825" sldId="305"/>
            <ac:spMk id="10" creationId="{8958BC4C-1734-C2A2-E3C0-C531D8050110}"/>
          </ac:spMkLst>
        </pc:spChg>
        <pc:spChg chg="add mod">
          <ac:chgData name="miani.gio17@gmail.com" userId="972ed085b80a2cb1" providerId="LiveId" clId="{CF6DBF0F-3D7E-4C08-9613-6536A7A5723C}" dt="2023-02-13T14:27:02.913" v="534" actId="20577"/>
          <ac:spMkLst>
            <pc:docMk/>
            <pc:sldMk cId="2400728825" sldId="305"/>
            <ac:spMk id="17" creationId="{93BED06C-B256-C0B4-1FA3-CBA9C48265F8}"/>
          </ac:spMkLst>
        </pc:spChg>
        <pc:spChg chg="add mod">
          <ac:chgData name="miani.gio17@gmail.com" userId="972ed085b80a2cb1" providerId="LiveId" clId="{CF6DBF0F-3D7E-4C08-9613-6536A7A5723C}" dt="2023-02-13T14:27:52.277" v="548" actId="20577"/>
          <ac:spMkLst>
            <pc:docMk/>
            <pc:sldMk cId="2400728825" sldId="305"/>
            <ac:spMk id="18" creationId="{B83914CE-3BAD-9C91-47B0-E1BA3F1FF351}"/>
          </ac:spMkLst>
        </pc:spChg>
        <pc:picChg chg="add mod">
          <ac:chgData name="miani.gio17@gmail.com" userId="972ed085b80a2cb1" providerId="LiveId" clId="{CF6DBF0F-3D7E-4C08-9613-6536A7A5723C}" dt="2023-02-13T14:26:23.783" v="508" actId="1076"/>
          <ac:picMkLst>
            <pc:docMk/>
            <pc:sldMk cId="2400728825" sldId="305"/>
            <ac:picMk id="12" creationId="{6EFFDFE2-D44B-939E-97EA-1C2264D6EC09}"/>
          </ac:picMkLst>
        </pc:picChg>
        <pc:picChg chg="add del">
          <ac:chgData name="miani.gio17@gmail.com" userId="972ed085b80a2cb1" providerId="LiveId" clId="{CF6DBF0F-3D7E-4C08-9613-6536A7A5723C}" dt="2023-02-13T14:26:11.247" v="504" actId="22"/>
          <ac:picMkLst>
            <pc:docMk/>
            <pc:sldMk cId="2400728825" sldId="305"/>
            <ac:picMk id="14" creationId="{C083D2C1-C1F3-71A4-76B0-0817EE79ECB7}"/>
          </ac:picMkLst>
        </pc:picChg>
        <pc:picChg chg="add del">
          <ac:chgData name="miani.gio17@gmail.com" userId="972ed085b80a2cb1" providerId="LiveId" clId="{CF6DBF0F-3D7E-4C08-9613-6536A7A5723C}" dt="2023-02-13T14:26:15.609" v="506" actId="22"/>
          <ac:picMkLst>
            <pc:docMk/>
            <pc:sldMk cId="2400728825" sldId="305"/>
            <ac:picMk id="16" creationId="{3A84610F-ED04-55FE-578B-2F171CEFB9DD}"/>
          </ac:picMkLst>
        </pc:picChg>
      </pc:sldChg>
      <pc:sldMasterChg chg="delSldLayout">
        <pc:chgData name="miani.gio17@gmail.com" userId="972ed085b80a2cb1" providerId="LiveId" clId="{CF6DBF0F-3D7E-4C08-9613-6536A7A5723C}" dt="2023-02-13T12:05:12.871" v="93" actId="47"/>
        <pc:sldMasterMkLst>
          <pc:docMk/>
          <pc:sldMasterMk cId="1928452137" sldId="2147483666"/>
        </pc:sldMasterMkLst>
        <pc:sldLayoutChg chg="del">
          <pc:chgData name="miani.gio17@gmail.com" userId="972ed085b80a2cb1" providerId="LiveId" clId="{CF6DBF0F-3D7E-4C08-9613-6536A7A5723C}" dt="2023-02-13T12:05:12.871" v="9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miani.gio17@gmail.com" userId="972ed085b80a2cb1" providerId="LiveId" clId="{CF6DBF0F-3D7E-4C08-9613-6536A7A5723C}" dt="2023-02-13T12:05:12.103" v="91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C51C6-8CD9-4F7F-B899-B259B522AF31}" type="datetime1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5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49 162 24575,'0'-1'0,"1"-1"0,-1 1 0,1 0 0,0 0 0,-1 0 0,1 0 0,0 0 0,0 0 0,0 0 0,0 0 0,0 0 0,0 0 0,0 0 0,0 1 0,0-1 0,1 0 0,-1 1 0,0-1 0,0 1 0,1-1 0,-1 1 0,0-1 0,0 1 0,1 0 0,-1 0 0,0 0 0,2 0 0,38-3 0,-17 9 0,-17-1 0,-15 0 0,7-5 0,-1 0 0,1 0 0,-1 0 0,0-1 0,1 1 0,-1 0 0,1-1 0,0 1 0,-1-1 0,1 1 0,-1-1 0,1 0 0,0 0 0,-1 0 0,1 1 0,0-1 0,0 0 0,0 0 0,0-1 0,0 1 0,0 0 0,0 0 0,0 0 0,0-1 0,0 1 0,1-1 0,-1 1 0,1 0 0,-1-1 0,1 1 0,-1-1 0,1-2 0,-3-6 0,1 0 0,0 0 0,0-15 0,1-42 0,-1 90 0,-6 38 0,7-55 0,0 0 0,-1 0 0,1 0 0,-1 0 0,-1 0 0,1 0 0,-1 0 0,0 0 0,0-1 0,0 0 0,-1 0 0,0 0 0,-7 7 0,11-11 0,-1-1 0,0 1 0,0 0 0,0-1 0,0 1 0,1-1 0,-1 1 0,0-1 0,0 0 0,0 1 0,0-1 0,0 0 0,0 1 0,0-1 0,0 0 0,0 0 0,0 0 0,0 0 0,0 0 0,0 0 0,0-1 0,0 1 0,0 0 0,0 0 0,-2-1 0,2 0 0,0 0 0,0 0 0,-1-1 0,1 1 0,0 0 0,1 0 0,-1-1 0,0 1 0,0 0 0,0-1 0,1 1 0,-1-1 0,1 1 0,-1-3 0,-1-3 0,1 0 0,0-1 0,0 1 0,1 0 0,0 0 0,1-9 0,10-17 0,-11 33 0,0-1 0,0 1 0,0 0 0,0 0 0,0 0 0,0 0 0,1 0 0,-1-1 0,0 1 0,0 0 0,0 0 0,0 0 0,0 0 0,0 0 0,0 0 0,0 0 0,1-1 0,-1 1 0,0 0 0,0 0 0,0 0 0,0 0 0,0 0 0,1 0 0,-1 0 0,0 0 0,0 0 0,0 0 0,0 0 0,0 0 0,1 0 0,-1 0 0,0 0 0,0 0 0,0 0 0,0 0 0,1 0 0,-1 0 0,0 0 0,0 0 0,0 0 0,0 0 0,0 0 0,0 1 0,1-1 0,-1 0 0,0 0 0,0 0 0,0 0 0,0 0 0,0 0 0,0 1 0,5 20 0,-5 1 0,0-17 0,-1-1 0,1 1 0,0 0 0,0 0 0,1-1 0,0 1 0,-1 0 0,1-1 0,1 1 0,-1 0 0,1-1 0,4 8 0,-5-11 0,1-1 0,0 0 0,-1 1 0,1-1 0,0 0 0,0 0 0,-1 0 0,1 0 0,0-1 0,-1 1 0,1 0 0,0-1 0,-1 1 0,1-1 0,0 0 0,-1 1 0,1-1 0,-1 0 0,1 0 0,-1 0 0,3-2 0,20-7 0,-23 10 0,1 0 0,0 0 0,0 0 0,0 0 0,0 0 0,0 0 0,0 1 0,-1-1 0,1 1 0,0 0 0,0-1 0,-1 1 0,1 0 0,0 0 0,-1 0 0,1 0 0,-1 0 0,1 0 0,-1 1 0,0-1 0,1 0 0,0 3 0,5 2 0,-6-6 0,0 0 0,-1 0 0,1 0 0,0 0 0,-1-1 0,1 1 0,0 0 0,0-1 0,-1 1 0,1 0 0,-1-1 0,1 1 0,0-1 0,-1 1 0,1-1 0,-1 1 0,1-1 0,-1 1 0,1-1 0,-1 0 0,0 1 0,1-1 0,-1 0 0,0 1 0,1-2 0,11-20 0,-10 16 0,-1 0 0,0 1 0,-1-1 0,0 0 0,1 1 0,-2-1 0,1 0 0,-1 1 0,0-1 0,0 0 0,0 1 0,-1-1 0,0 1 0,-3-7 0,5 12 0,0 0 0,0 0 0,-1-1 0,1 1 0,0 0 0,0 0 0,-1 0 0,1-1 0,0 1 0,-1 0 0,1 0 0,0 0 0,-1 0 0,1 0 0,0 0 0,-1 0 0,1 0 0,0 0 0,-1 0 0,1 0 0,0 0 0,-1 0 0,1 0 0,0 0 0,-1 0 0,1 0 0,0 0 0,-1 0 0,1 1 0,0-1 0,0 0 0,-1 0 0,1 0 0,0 0 0,-1 1 0,1-1 0,0 0 0,0 0 0,0 1 0,-1-1 0,-9 15 0,9-14 0,-22 49 0,20-42 0,0 0 0,0 0 0,0 0 0,-1 0 0,0-1 0,-1 0 0,0 0 0,0 0 0,0 0 0,-10 8 0,16-15 0,1 0 0,-1 0 0,0 1 0,1-1 0,-1 1 0,1-1 0,-1 1 0,0-1 0,0 1 0,1 0 0,-1 0 0,0-1 0,0 1 0,0 0 0,0 0 0,0 0 0,0 0 0,0 1 0,0-1 0,1 2 0,20 31 0,-21-33 0,-1 0 0,1 1 0,-1-1 0,1 0 0,-1 0 0,0 1 0,0-1 0,0 0 0,0 1 0,0-1 0,0 1 0,0-1 0,0 0 0,0 1 0,-1-1 0,1 0 0,0 0 0,-1 1 0,1-1 0,-1 0 0,0 0 0,1 1 0,-1-1 0,0 0 0,0 0 0,1 0 0,-1 0 0,0 0 0,0 0 0,0 0 0,-1-1 0,1 1 0,0 0 0,0 0 0,0-1 0,0 1 0,-1-1 0,1 1 0,0-1 0,-1 0 0,1 1 0,0-1 0,-1 0 0,1 0 0,0 0 0,-3 0 0,2 0 0,-1 1 0,0-1 0,1 0 0,-1 0 0,0 0 0,1-1 0,-1 1 0,0-1 0,1 0 0,-1 1 0,0-1 0,1 0 0,0 0 0,-1-1 0,1 1 0,-1 0 0,1-1 0,0 0 0,0 1 0,0-1 0,0 0 0,-2-3 0,4 5 0,0-1 0,0 1 0,0-1 0,0 1 0,0 0 0,0-1 0,0 1 0,0-1 0,0 1 0,0-1 0,0 1 0,0-1 0,0 1 0,0 0 0,0-1 0,1 1 0,-1-1 0,0 1 0,0 0 0,1-1 0,-1 1 0,0 0 0,0-1 0,1 1 0,-1 0 0,0-1 0,1 1 0,-1 0 0,0 0 0,1-1 0,-1 1 0,1 0 0,-1 0 0,0 0 0,1-1 0,0 1 0,22-8 0,-12 4 0,-8 3 0,-1-1 0,0 1 0,0 0 0,0-1 0,-1 1 0,1-1 0,0 1 0,0-1 0,-1 0 0,1 0 0,-1 1 0,0-1 0,1 0 0,-1-1 0,0 1 0,0 0 0,0 0 0,0 0 0,-1-1 0,1 1 0,-1 0 0,1-1 0,-1 1 0,0-5 0,0 5 0,-1 0 0,1 0 0,-1 0 0,1 0 0,-1 0 0,0 0 0,0 0 0,0 1 0,0-1 0,0 0 0,0 0 0,-1 1 0,1-1 0,0 1 0,-1-1 0,1 1 0,-1 0 0,0-1 0,1 1 0,-1 0 0,0 0 0,0 0 0,0 0 0,0 0 0,0 1 0,0-1 0,0 1 0,-2-1 0,-29-4 0,23 4 0,25 4 0,-8-1 0,44 9 0,-47-10 0,0 0 0,0 0 0,-1 0 0,1 1 0,0 0 0,-1 0 0,1 0 0,-1 0 0,6 5 0,-9-7 0,0 0 0,0 0 0,0 0 0,1 0 0,-1 1 0,0-1 0,0 0 0,0 0 0,0 0 0,0 1 0,1-1 0,-1 0 0,0 0 0,0 0 0,0 1 0,0-1 0,0 0 0,0 0 0,0 1 0,0-1 0,0 0 0,0 0 0,0 0 0,0 1 0,0-1 0,0 0 0,0 0 0,0 1 0,0-1 0,0 0 0,-1 0 0,1 0 0,0 1 0,0-1 0,0 0 0,0 0 0,0 0 0,0 1 0,-1-1 0,1 0 0,0 0 0,0 0 0,-14 6 0,-15-3 0,3 0 0,12-2 0,35-9 0,34-12-1365,-40 12-5461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53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43 100 24575,'1'1'0,"1"0"0,-1-1 0,1 1 0,-1 0 0,1 0 0,-1 0 0,0 0 0,1 0 0,-1 0 0,0 0 0,0 0 0,0 1 0,0-1 0,0 0 0,0 1 0,0-1 0,1 3 0,13 27 0,-14-29 0,5 9 0,-5-14 0,-6 1 0,-5 12 0,-7 27 0,13-28 0,0 0 0,0 0 0,-11 15 0,15-24 0,0 1 0,0-1 0,0 0 0,-1 0 0,1 0 0,0 1 0,0-1 0,0 0 0,-1 0 0,1 0 0,0 0 0,0 0 0,0 0 0,-1 1 0,1-1 0,0 0 0,0 0 0,-1 0 0,1 0 0,0 0 0,0 0 0,-1 0 0,1 0 0,0 0 0,0 0 0,-1 0 0,1 0 0,0 0 0,0 0 0,-1 0 0,1 0 0,0 0 0,0-1 0,0 1 0,-1 0 0,1 0 0,0 0 0,0 0 0,-1 0 0,1-1 0,0 1 0,0 0 0,0 0 0,0 0 0,-1-1 0,1 1 0,0 0 0,0 0 0,0 0 0,0-1 0,0 1 0,0 0 0,0 0 0,0-1 0,0 1 0,-1 0 0,1 0 0,0-1 0,0 1 0,0 0 0,0 0 0,1-1 0,-1 1 0,0 0 0,0 0 0,0-1 0,-2-18 0,9-41 0,-6 55 0,0 1 0,0-1 0,1 1 0,-1 0 0,1-1 0,0 1 0,0 0 0,0 0 0,1 0 0,4-6 0,-6 10 0,-1 0 0,1 0 0,-1 0 0,1 0 0,-1-1 0,1 1 0,-1 0 0,1 0 0,-1 0 0,1 0 0,-1 0 0,1 0 0,-1 0 0,1 1 0,-1-1 0,1 0 0,-1 0 0,1 0 0,-1 0 0,1 1 0,-1-1 0,1 0 0,-1 0 0,1 1 0,-1-1 0,1 0 0,0 1 0,17 16 0,-2-4 0,-14-13 0,0 1 0,0-1 0,0 0 0,1 0 0,-1 0 0,0 0 0,0 0 0,0 0 0,0 0 0,0-1 0,0 1 0,1-1 0,-1 0 0,0 0 0,0 0 0,-1 1 0,1-2 0,0 1 0,0 0 0,0 0 0,-1-1 0,1 1 0,-1-1 0,3-2 0,3-3 0,-1-1 0,0 1 0,0-1 0,5-10 0,4-14 0,-12 24 0,1 0 0,0 0 0,1 0 0,10-14 0,-15 21 0,0 1 0,0 0 0,0 0 0,0 0 0,0 0 0,1 0 0,-1 0 0,0 0 0,0-1 0,0 1 0,0 0 0,0 0 0,0 0 0,1 0 0,-1 0 0,0 0 0,0 0 0,0 0 0,0 0 0,0 0 0,1 0 0,-1 0 0,0 0 0,0 0 0,0 0 0,0 0 0,0 0 0,1 0 0,-1 0 0,0 0 0,0 0 0,0 0 0,0 0 0,0 0 0,1 0 0,-1 0 0,0 0 0,0 0 0,0 0 0,0 1 0,0-1 0,0 0 0,1 0 0,-1 0 0,0 0 0,0 0 0,0 0 0,0 0 0,0 1 0,0-1 0,0 0 0,0 0 0,4 13 0,-2 15 0,-1-11 0,0-7 0,-1-1 0,0 1 0,0 0 0,-3 14 0,2-23 0,1 0 0,-1-1 0,1 1 0,-1 0 0,1-1 0,-1 1 0,0 0 0,1-1 0,-1 1 0,0-1 0,1 1 0,-1-1 0,0 1 0,0-1 0,1 0 0,-1 1 0,0-1 0,0 0 0,-1 1 0,-10 5 0,8 0 0,0-1 0,0 1 0,0-1 0,1 1 0,0 0 0,0 1 0,1-1 0,-3 10 0,-11 23 0,16-38 0,0-1 0,0 1 0,0-1 0,0 1 0,-1-1 0,1 1 0,0-1 0,0 0 0,-1 1 0,1-1 0,0 1 0,0-1 0,-1 1 0,1-1 0,0 0 0,-1 1 0,1-1 0,-1 0 0,1 0 0,-1 1 0,1-1 0,0 0 0,-1 0 0,1 1 0,-1-1 0,1 0 0,-1 0 0,1 0 0,-1 0 0,1 0 0,-1 0 0,0 0 0,-7-15 0,3-31 0,5 45 0,-2-105 0,2 107 0,1 11 0,-1-1 0,0 0 0,0 0 0,-1 0 0,-1 1 0,0-1 0,-6 19 0,7-29 0,1-1 0,0 1 0,0-1 0,-1 1 0,1-1 0,0 1 0,-1-1 0,1 1 0,-1-1 0,1 1 0,-1-1 0,1 1 0,-1-1 0,1 0 0,-1 1 0,1-1 0,-1 0 0,1 1 0,-1-1 0,0 0 0,1 0 0,-1 0 0,1 0 0,-1 1 0,0-1 0,1 0 0,-1 0 0,0 0 0,0 0 0,0-1 0,-1 0 0,1 1 0,0-1 0,-1 0 0,1 0 0,0 0 0,0 1 0,0-1 0,0 0 0,0-1 0,0 1 0,-1-2 0,-23-41 0,22 39 0,-6-19 0,-3-3 0,12 27 0,0 0 0,0 0 0,0 0 0,0 0 0,0 0 0,0 0 0,0 0 0,0 0 0,0 0 0,0 0 0,0 0 0,-1 0 0,1 0 0,0 0 0,0 0 0,0-1 0,0 1 0,0 0 0,0 0 0,0 0 0,0 0 0,0 0 0,-1 0 0,1 0 0,0 0 0,0 0 0,0 0 0,0 0 0,0 1 0,0-1 0,0 0 0,0 0 0,-1 0 0,1 0 0,0 0 0,0 0 0,0 0 0,0 0 0,0 0 0,0 0 0,0 0 0,0 0 0,0 0 0,0 0 0,0 0 0,0 1 0,0-1 0,-1 0 0,1 0 0,0 0 0,0 0 0,0 0 0,0 0 0,0 0 0,0 0 0,0 0 0,0 1 0,0-1 0,0 0 0,0 0 0,0 0 0,-2 20 0,4 104 0,-2-176 0,0 43 0,0 26 0,0-10 0,0 1 0,1 0 0,0 0 0,4 14 0,-5-20 0,1 0 0,0 1 0,0-1 0,0 0 0,0 0 0,0 0 0,0 0 0,0 0 0,1 0 0,-1 0 0,1-1 0,-1 1 0,1 0 0,0-1 0,0 1 0,0-1 0,0 0 0,0 0 0,0 1 0,0-1 0,2 0 0,0 1 0,-1-1 0,1 1 0,-1 0 0,0 0 0,1 0 0,-1 1 0,4 3 0,-5-4 0,-1-1 0,1 1 0,0-1 0,-1 1 0,1-1 0,0 0 0,0 0 0,0 0 0,0 0 0,0 0 0,3 0 0,-3-1 0,-1 0 0,0-1 0,1 1 0,-1 0 0,0-1 0,0 0 0,0 1 0,1-1 0,-1 0 0,0 1 0,0-1 0,0 0 0,0 0 0,0 0 0,0 0 0,-1 0 0,1 0 0,0 0 0,0 0 0,-1 0 0,1-1 0,-1 1 0,1 0 0,-1 0 0,1-3 0,7-16 0,-7 15 0,0 0 0,1 1 0,0-1 0,0 1 0,5-8 0,-2 30 0,-6-4 0,1-14 0,0 0 0,0 0 0,0 0 0,0 0 0,0 1 0,0-1 0,0 0 0,0 0 0,0 0 0,0 0 0,0 0 0,0 0 0,0 0 0,0 1 0,0-1 0,0 0 0,0 0 0,0 0 0,0 0 0,0 0 0,0 0 0,0 0 0,0 1 0,0-1 0,0 0 0,0 0 0,-1 0 0,1 0 0,0 0 0,0 0 0,0 0 0,0 0 0,0 0 0,0 0 0,0 0 0,0 0 0,-1 0 0,1 0 0,0 0 0,0 0 0,0 0 0,0 1 0,0-1 0,0 0 0,0 0 0,-1-1 0,1 1 0,0 0 0,0 0 0,0 0 0,0 0 0,0 0 0,0 0 0,0 0 0,-1 0 0,1 0 0,0 0 0,-1-2 0,-1 1 0,1-1 0,0 0 0,0 0 0,0 0 0,0 1 0,0-1 0,0 0 0,1 0 0,-1 0 0,1 0 0,-1-3 0,-3-9 0,0 18 0,3-3 0,1 0 0,-1 0 0,0-1 0,0 1 0,1 0 0,-1 0 0,0 0 0,0 0 0,0-1 0,0 1 0,0-1 0,0 1 0,0 0 0,0-1 0,0 0 0,0 1 0,-1-1 0,1 0 0,0 1 0,0-1 0,0 0 0,0 0 0,-1 0 0,1 0 0,0 0 0,0 0 0,0 0 0,0-1 0,-2 0 0,-3-3 0,0 0 0,1-1 0,0 0 0,0 0 0,0-1 0,1 1 0,0-1 0,-6-11 0,-25-53 0,24 38 0,9 25 0,0 0 0,-1 0 0,0 0 0,0 0 0,-6-10 0,0 44 0,7-11 0,0-7 0,0-1 0,1 0 0,0 1 0,0-1 0,1 1 0,0-1 0,2 12 0,-2-20 0,0 1 0,0-1 0,0 0 0,0 0 0,0 1 0,0-1 0,1 0 0,-1 1 0,0-1 0,0 0 0,0 0 0,0 1 0,0-1 0,1 0 0,-1 0 0,0 1 0,0-1 0,0 0 0,1 0 0,-1 1 0,0-1 0,0 0 0,1 0 0,-1 0 0,0 0 0,0 0 0,1 1 0,-1-1 0,0 0 0,1 0 0,-1 0 0,0 0 0,0 0 0,1 0 0,-1 0 0,1 0 0,10-8 0,5-15 0,-6-1 0,-8 19 0,-1-1 0,2 1 0,-1 0 0,0 0 0,1 0 0,0 0 0,0 1 0,5-6 0,-8 10 0,0 0 0,0 0 0,1 0 0,-1 0 0,0 0 0,0-1 0,0 1 0,1 0 0,-1 0 0,0 0 0,0 0 0,1 0 0,-1 0 0,0 0 0,0 0 0,0 0 0,1 0 0,-1 0 0,0 0 0,0 0 0,0 0 0,1 0 0,-1 0 0,0 0 0,0 0 0,1 0 0,-1 0 0,0 1 0,0-1 0,0 0 0,0 0 0,1 0 0,-1 0 0,0 0 0,0 1 0,0-1 0,0 0 0,1 0 0,-1 0 0,0 1 0,7 12 0,0 18 0,-6-29 0,16 110 0,-12-221 0,-6 40 0,1 54 0,-1 47 0,2-13 0,-6 92 0,4-101 0,0 0 0,-1-1 0,0 1 0,-1-1 0,0 0 0,0 0 0,-1 0 0,-10 17 0,14-25 0,0 0 0,-1-1 0,1 1 0,-1 0 0,1 0 0,-1-1 0,1 1 0,-1 0 0,0 0 0,1-1 0,-1 1 0,0-1 0,1 1 0,-1-1 0,0 1 0,0-1 0,0 1 0,1-1 0,-1 0 0,0 1 0,0-1 0,0 0 0,0 0 0,0 0 0,0 0 0,1 0 0,-1 0 0,0 0 0,0 0 0,-2 0 0,1-1 0,0 0 0,0-1 0,1 1 0,-1-1 0,0 0 0,0 1 0,1-1 0,-1 0 0,-1-2 0,-11-11 0,14 15 0,-1 0 0,1 0 0,0 0 0,0 0 0,-1 0 0,1 0 0,0 0 0,0 0 0,-1 0 0,1 0 0,0 0 0,0 0 0,-1 0 0,1 0 0,0 1 0,0-1 0,-1 0 0,1 0 0,0 0 0,0 0 0,0 1 0,0-1 0,-1 0 0,1 0 0,0 0 0,0 1 0,0-1 0,0 0 0,0 0 0,0 1 0,0-1 0,-1 0 0,1 0 0,0 1 0,0-1 0,0 0 0,0 0 0,0 1 0,0-1 0,0 0 0,0 0 0,0 1 0,0-1 0,1 0 0,-1 1 0,-1 15 0,1-16 0,1 41-1365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2:08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8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9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9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24575,'-4'0'0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0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24575,'-4'0'0,"-6"0"0,0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0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25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1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1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5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53 233 24575,'-10'2'0,"3"-2"0,2-13 0,2-48 0,3 45 0,0 43 0,0-20 0,1-1 0,0 0 0,-1 0 0,2 0 0,2 10 0,-3-15 0,-1 0 0,0-1 0,0 1 0,0-1 0,1 1 0,-1-1 0,0 1 0,1 0 0,-1-1 0,0 0 0,1 1 0,-1-1 0,1 1 0,-1-1 0,1 1 0,-1-1 0,1 0 0,-1 1 0,1-1 0,-1 0 0,1 0 0,0 1 0,-1-1 0,1 0 0,0 0 0,0 0 0,1-1 0,-1 1 0,0-1 0,0 1 0,0-1 0,0 0 0,0 1 0,0-1 0,0 0 0,0 0 0,0 0 0,0 0 0,0 0 0,-1 0 0,1 0 0,0 0 0,-1 0 0,2-2 0,25-54 0,-22 44 0,0 1 0,1-1 0,10-14 0,-16 26 0,0 1 0,1-1 0,-1 1 0,0-1 0,0 1 0,0-1 0,1 1 0,-1-1 0,0 1 0,1-1 0,-1 1 0,0 0 0,1-1 0,-1 1 0,1-1 0,-1 1 0,1 0 0,-1-1 0,1 1 0,-1 0 0,1 0 0,-1 0 0,1-1 0,-1 1 0,1 0 0,-1 0 0,1 0 0,-1 0 0,1 0 0,-1 0 0,1 0 0,0 0 0,-1 0 0,1 0 0,-1 0 0,1 0 0,-1 0 0,1 0 0,-1 1 0,1-1 0,-1 0 0,1 0 0,-1 1 0,1-1 0,-1 0 0,1 1 0,-1-1 0,0 0 0,1 1 0,-1-1 0,1 1 0,-1-1 0,0 1 0,0-1 0,1 1 0,-1-1 0,0 1 0,0-1 0,1 1 0,-1-1 0,0 1 0,0-1 0,0 1 0,0-1 0,0 2 0,1 1 0,0 0 0,0 0 0,-1 0 0,1 0 0,-1 0 0,0 0 0,0 0 0,0 0 0,0 0 0,-1 6 0,1-9 0,0 0 0,0 1 0,-1-1 0,1 0 0,0 0 0,0 0 0,0 1 0,0-1 0,0 0 0,0 0 0,-1 0 0,1 0 0,0 0 0,0 1 0,0-1 0,0 0 0,-1 0 0,1 0 0,0 0 0,0 0 0,0 0 0,0 0 0,-1 0 0,1 0 0,0 0 0,0 0 0,0 0 0,-1 0 0,1 0 0,0 0 0,0 0 0,-1 0 0,1 0 0,0 0 0,0 0 0,0 0 0,-1 0 0,1 0 0,0 0 0,0 0 0,0 0 0,0 0 0,-1 0 0,1-1 0,0 1 0,0 0 0,0 0 0,0 0 0,-1 0 0,1 0 0,0-1 0,0 1 0,0 0 0,0 0 0,0 0 0,0-1 0,0 1 0,0 0 0,0 0 0,0 0 0,-1-1 0,1 1 0,0 0 0,0 0 0,0 0 0,0-1 0,-6-15 0,0-26 0,6 35 0,0 1 0,-1 0 0,0 0 0,0 0 0,0-1 0,-1 1 0,0 0 0,0 1 0,-4-9 0,6 13 0,0 1 0,-1 0 0,1 0 0,0-1 0,0 1 0,-1 0 0,1 0 0,0 0 0,-1-1 0,1 1 0,0 0 0,0 0 0,-1 0 0,1 0 0,0-1 0,-1 1 0,1 0 0,0 0 0,-1 0 0,1 0 0,0 0 0,-1 0 0,1 0 0,-1 0 0,1 0 0,0 0 0,-1 0 0,1 0 0,0 0 0,-1 1 0,1-1 0,0 0 0,-1 0 0,1 0 0,0 0 0,0 1 0,-1-1 0,1 0 0,0 0 0,0 0 0,-1 1 0,-10 12 0,2 1 0,1 1 0,1 0 0,-11 31 0,13-30 0,-1 0 0,-1-1 0,-14 26 0,21-41 0,0 0 0,-1 0 0,1 0 0,0 0 0,0 0 0,0 0 0,0 1 0,0-1 0,0 0 0,0 0 0,0 0 0,0 0 0,0 0 0,0 0 0,0 0 0,0 0 0,-1 1 0,1-1 0,0 0 0,0 0 0,0 0 0,0 0 0,0 0 0,0 0 0,0 0 0,-1 0 0,1 0 0,0 0 0,0 0 0,0 0 0,0 0 0,0 0 0,-1 0 0,1 0 0,0 0 0,0 0 0,0 0 0,0 0 0,0 0 0,0 0 0,-1 0 0,1 0 0,0 0 0,0 0 0,0 0 0,0 0 0,0 0 0,0 0 0,0-1 0,-1 1 0,1 0 0,0 0 0,0 0 0,0 0 0,0 0 0,0 0 0,0 0 0,0 0 0,0-1 0,0 1 0,0 0 0,0 0 0,-3-15 0,1-16 0,2 26 0,0-1 0,1 1 0,-1 0 0,1 0 0,0 0 0,1-1 0,-1 1 0,4-7 0,-5 12 0,0-1 0,1 1 0,-1-1 0,1 0 0,-1 1 0,0 0 0,1-1 0,-1 1 0,1-1 0,-1 1 0,1-1 0,-1 1 0,1 0 0,-1-1 0,1 1 0,-1 0 0,1 0 0,0-1 0,-1 1 0,1 0 0,-1 0 0,1 0 0,0 0 0,-1 0 0,1 0 0,0 0 0,0 0 0,1 1 0,0 0 0,0 0 0,0 0 0,0 0 0,0 0 0,-1 0 0,1 0 0,0 1 0,-1-1 0,1 1 0,-1 0 0,1-1 0,0 3 0,21 27-90,26 50 0,-31-50-1095,-2-4-5641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BA25-0AFC-482A-A4F4-4C60B04CD784}" type="datetime1">
              <a:rPr lang="en-GB" smtClean="0"/>
              <a:pPr/>
              <a:t>13/02/2023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9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41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7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e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aggiungere un elemento grafico SmartArt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55.png"/><Relationship Id="rId4" Type="http://schemas.openxmlformats.org/officeDocument/2006/relationships/image" Target="../media/image5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2.jpeg"/><Relationship Id="rId12" Type="http://schemas.openxmlformats.org/officeDocument/2006/relationships/customXml" Target="../ink/ink3.xm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6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5" Type="http://schemas.openxmlformats.org/officeDocument/2006/relationships/image" Target="../media/image38.png"/><Relationship Id="rId23" Type="http://schemas.openxmlformats.org/officeDocument/2006/relationships/image" Target="../media/image41.png"/><Relationship Id="rId10" Type="http://schemas.openxmlformats.org/officeDocument/2006/relationships/customXml" Target="../ink/ink2.xml"/><Relationship Id="rId19" Type="http://schemas.openxmlformats.org/officeDocument/2006/relationships/customXml" Target="../ink/ink8.xml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customXml" Target="../ink/ink5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801" y="2306798"/>
            <a:ext cx="7424248" cy="1122202"/>
          </a:xfrm>
        </p:spPr>
        <p:txBody>
          <a:bodyPr rtlCol="0"/>
          <a:lstStyle/>
          <a:p>
            <a:pPr rtl="0"/>
            <a:r>
              <a:rPr lang="it-IT" sz="3600" dirty="0" err="1"/>
              <a:t>Numerical</a:t>
            </a:r>
            <a:r>
              <a:rPr lang="it-IT" sz="3600" dirty="0"/>
              <a:t> Methods for </a:t>
            </a:r>
            <a:r>
              <a:rPr lang="it-IT" sz="3600" dirty="0" err="1"/>
              <a:t>Partial</a:t>
            </a:r>
            <a:r>
              <a:rPr lang="it-IT" sz="3600" dirty="0"/>
              <a:t> </a:t>
            </a:r>
            <a:r>
              <a:rPr lang="it-IT" sz="3600" dirty="0" err="1"/>
              <a:t>Differential</a:t>
            </a:r>
            <a:r>
              <a:rPr lang="it-IT" sz="3600" dirty="0"/>
              <a:t> </a:t>
            </a:r>
            <a:r>
              <a:rPr lang="it-IT" sz="3600" dirty="0" err="1"/>
              <a:t>Equations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801" y="4395517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en-GB" dirty="0" err="1"/>
              <a:t>Micucci</a:t>
            </a:r>
            <a:r>
              <a:rPr lang="en-GB" dirty="0"/>
              <a:t> Francesco</a:t>
            </a:r>
          </a:p>
          <a:p>
            <a:pPr rtl="0"/>
            <a:r>
              <a:rPr lang="en-GB" dirty="0"/>
              <a:t>Miani Giorgio</a:t>
            </a:r>
          </a:p>
          <a:p>
            <a:pPr rtl="0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B7727E-4509-0319-AF8B-4A2CAF811D6D}"/>
              </a:ext>
            </a:extLst>
          </p:cNvPr>
          <p:cNvSpPr txBox="1"/>
          <p:nvPr/>
        </p:nvSpPr>
        <p:spPr>
          <a:xfrm>
            <a:off x="2296801" y="3542926"/>
            <a:ext cx="6829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Unsteady</a:t>
            </a:r>
            <a:r>
              <a:rPr lang="it-IT" sz="2000" dirty="0"/>
              <a:t> and </a:t>
            </a:r>
            <a:r>
              <a:rPr lang="it-IT" sz="2000" dirty="0" err="1"/>
              <a:t>incompresible</a:t>
            </a:r>
            <a:r>
              <a:rPr lang="it-IT" sz="2000" dirty="0"/>
              <a:t> </a:t>
            </a:r>
            <a:r>
              <a:rPr lang="it-IT" sz="2000" dirty="0" err="1"/>
              <a:t>Navier</a:t>
            </a:r>
            <a:r>
              <a:rPr lang="it-IT" sz="2000" dirty="0"/>
              <a:t>-Stokes </a:t>
            </a:r>
            <a:r>
              <a:rPr lang="it-IT" sz="2000" dirty="0" err="1"/>
              <a:t>problem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D541D-B563-BA1B-F319-B6DBB4FD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10</a:t>
            </a:fld>
            <a:endParaRPr lang="en-GB" noProof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36BE2E-AA55-1C8F-C3AB-1AF5FD29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1" y="1819016"/>
            <a:ext cx="5119300" cy="287960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728B9-5E45-463B-20AA-9DF046B05BBC}"/>
              </a:ext>
            </a:extLst>
          </p:cNvPr>
          <p:cNvSpPr txBox="1"/>
          <p:nvPr/>
        </p:nvSpPr>
        <p:spPr>
          <a:xfrm>
            <a:off x="7847860" y="2797154"/>
            <a:ext cx="324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 = 0.025</a:t>
            </a:r>
          </a:p>
          <a:p>
            <a:r>
              <a:rPr lang="it-IT" sz="2400" dirty="0"/>
              <a:t># </a:t>
            </a:r>
            <a:r>
              <a:rPr lang="it-IT" sz="2400" dirty="0" err="1"/>
              <a:t>elem</a:t>
            </a:r>
            <a:r>
              <a:rPr lang="it-IT" sz="2400" dirty="0"/>
              <a:t> = 117614 </a:t>
            </a:r>
          </a:p>
          <a:p>
            <a:r>
              <a:rPr lang="it-IT" sz="2400" dirty="0" err="1"/>
              <a:t>Dof</a:t>
            </a:r>
            <a:r>
              <a:rPr lang="it-IT" sz="2400" dirty="0"/>
              <a:t> = 542600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331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4D03C-A085-A4AD-49FA-5E519EBD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34" y="0"/>
            <a:ext cx="8298773" cy="1325563"/>
          </a:xfrm>
        </p:spPr>
        <p:txBody>
          <a:bodyPr/>
          <a:lstStyle/>
          <a:p>
            <a:r>
              <a:rPr lang="it-IT" dirty="0"/>
              <a:t>Drag and lift </a:t>
            </a:r>
            <a:r>
              <a:rPr lang="it-IT" dirty="0" err="1"/>
              <a:t>coefficents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CA8759-E198-791E-94BC-5E1FFDE5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11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CC2C33-0573-AE78-D8C4-B7724E9C1083}"/>
                  </a:ext>
                </a:extLst>
              </p:cNvPr>
              <p:cNvSpPr txBox="1"/>
              <p:nvPr/>
            </p:nvSpPr>
            <p:spPr>
              <a:xfrm>
                <a:off x="6121340" y="4596102"/>
                <a:ext cx="3280768" cy="790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2200" b="1"/>
                            <m:t>Γ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CC2C33-0573-AE78-D8C4-B7724E9C1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40" y="4596102"/>
                <a:ext cx="3280768" cy="790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5D423B-9B88-80B3-7607-9425F7F67145}"/>
                  </a:ext>
                </a:extLst>
              </p:cNvPr>
              <p:cNvSpPr txBox="1"/>
              <p:nvPr/>
            </p:nvSpPr>
            <p:spPr>
              <a:xfrm>
                <a:off x="6489132" y="5863687"/>
                <a:ext cx="25451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𝑝𝐼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5D423B-9B88-80B3-7607-9425F7F6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132" y="5863687"/>
                <a:ext cx="2545184" cy="338554"/>
              </a:xfrm>
              <a:prstGeom prst="rect">
                <a:avLst/>
              </a:prstGeom>
              <a:blipFill>
                <a:blip r:embed="rId3"/>
                <a:stretch>
                  <a:fillRect l="-1914" r="-2632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21D4280-88F4-9AB7-ABC9-C06E6669120F}"/>
                  </a:ext>
                </a:extLst>
              </p:cNvPr>
              <p:cNvSpPr txBox="1"/>
              <p:nvPr/>
            </p:nvSpPr>
            <p:spPr>
              <a:xfrm>
                <a:off x="2616929" y="4709338"/>
                <a:ext cx="1568763" cy="564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2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22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200" i="0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21D4280-88F4-9AB7-ABC9-C06E6669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4709338"/>
                <a:ext cx="1568763" cy="564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0F5869-BF67-714E-7D63-CC7D51CD5ED6}"/>
                  </a:ext>
                </a:extLst>
              </p:cNvPr>
              <p:cNvSpPr txBox="1"/>
              <p:nvPr/>
            </p:nvSpPr>
            <p:spPr>
              <a:xfrm>
                <a:off x="6658330" y="3183924"/>
                <a:ext cx="1662250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𝐷𝐻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0F5869-BF67-714E-7D63-CC7D51CD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30" y="3183924"/>
                <a:ext cx="1662250" cy="693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1214443-001E-7454-36B7-6E831234D147}"/>
                  </a:ext>
                </a:extLst>
              </p:cNvPr>
              <p:cNvSpPr txBox="1"/>
              <p:nvPr/>
            </p:nvSpPr>
            <p:spPr>
              <a:xfrm>
                <a:off x="2616929" y="5751797"/>
                <a:ext cx="1534010" cy="56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1214443-001E-7454-36B7-6E831234D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5751797"/>
                <a:ext cx="1534010" cy="562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CC23B1A-9C0C-8722-B973-820EFC230A18}"/>
                  </a:ext>
                </a:extLst>
              </p:cNvPr>
              <p:cNvSpPr txBox="1"/>
              <p:nvPr/>
            </p:nvSpPr>
            <p:spPr>
              <a:xfrm>
                <a:off x="2616929" y="3183925"/>
                <a:ext cx="1627497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𝐷𝐻</m:t>
                          </m:r>
                        </m:den>
                      </m:f>
                    </m:oMath>
                  </m:oMathPara>
                </a14:m>
                <a:endParaRPr lang="en-GB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CC23B1A-9C0C-8722-B973-820EFC23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3183925"/>
                <a:ext cx="1627497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DF20A585-7683-856F-4C01-BF62A4BDA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1" y="1653500"/>
            <a:ext cx="7573307" cy="10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989F53-D8BC-94F6-5AB2-919A21A6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67683-044C-3185-6102-A7DE5748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7D3EC5-8694-F2E5-1C40-63D6EB4E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12</a:t>
            </a:fld>
            <a:endParaRPr lang="en-GB" noProof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2526FF-B066-9EF1-881C-C1C6E79C7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175" y="1031586"/>
            <a:ext cx="5903650" cy="788691"/>
          </a:xfrm>
          <a:prstGeom prst="rect">
            <a:avLst/>
          </a:prstGeom>
        </p:spPr>
      </p:pic>
      <p:pic>
        <p:nvPicPr>
          <p:cNvPr id="10" name="inlet_vel">
            <a:hlinkClick r:id="" action="ppaction://media"/>
            <a:extLst>
              <a:ext uri="{FF2B5EF4-FFF2-40B4-BE49-F238E27FC236}">
                <a16:creationId xmlns:a16="http://schemas.microsoft.com/office/drawing/2014/main" id="{FF520B89-E647-9713-6993-5C07EA017A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46225" y="2433688"/>
            <a:ext cx="9099550" cy="33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7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CC5B0E-22CC-C329-2955-1B33BCA61C29}"/>
              </a:ext>
            </a:extLst>
          </p:cNvPr>
          <p:cNvSpPr txBox="1"/>
          <p:nvPr/>
        </p:nvSpPr>
        <p:spPr>
          <a:xfrm>
            <a:off x="3648722" y="452761"/>
            <a:ext cx="43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Parameters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FCBB3A-0F73-53DF-6FFB-23C4958EB284}"/>
                  </a:ext>
                </a:extLst>
              </p:cNvPr>
              <p:cNvSpPr txBox="1"/>
              <p:nvPr/>
            </p:nvSpPr>
            <p:spPr>
              <a:xfrm>
                <a:off x="807868" y="2345266"/>
                <a:ext cx="3299942" cy="480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</m:t>
                    </m:r>
                    <m:r>
                      <a:rPr lang="en-GB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GB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𝑀𝐸𝐴𝑁</m:t>
                            </m:r>
                          </m:sub>
                        </m:sSub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= 2, 5, 10, 20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FCBB3A-0F73-53DF-6FFB-23C4958E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2345266"/>
                <a:ext cx="3299942" cy="480709"/>
              </a:xfrm>
              <a:prstGeom prst="rect">
                <a:avLst/>
              </a:prstGeom>
              <a:blipFill>
                <a:blip r:embed="rId2"/>
                <a:stretch>
                  <a:fillRect t="-5063" r="-4436" b="-18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84CCD8-09A9-04C6-5D2A-67D7C2343A7C}"/>
                  </a:ext>
                </a:extLst>
              </p:cNvPr>
              <p:cNvSpPr txBox="1"/>
              <p:nvPr/>
            </p:nvSpPr>
            <p:spPr>
              <a:xfrm>
                <a:off x="807868" y="1819921"/>
                <a:ext cx="10963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=1.0 </m:t>
                      </m:r>
                    </m:oMath>
                  </m:oMathPara>
                </a14:m>
                <a:endParaRPr lang="en-GB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84CCD8-09A9-04C6-5D2A-67D7C2343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1819921"/>
                <a:ext cx="1096326" cy="338554"/>
              </a:xfrm>
              <a:prstGeom prst="rect">
                <a:avLst/>
              </a:prstGeom>
              <a:blipFill>
                <a:blip r:embed="rId3"/>
                <a:stretch>
                  <a:fillRect l="-5587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4138D7-308A-B513-D918-3A2E848EEB67}"/>
                  </a:ext>
                </a:extLst>
              </p:cNvPr>
              <p:cNvSpPr txBox="1"/>
              <p:nvPr/>
            </p:nvSpPr>
            <p:spPr>
              <a:xfrm>
                <a:off x="807868" y="1294576"/>
                <a:ext cx="31698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=0.05, 0.02, 0.01, 0.005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4138D7-308A-B513-D918-3A2E848E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1294576"/>
                <a:ext cx="3169842" cy="338554"/>
              </a:xfrm>
              <a:prstGeom prst="rect">
                <a:avLst/>
              </a:prstGeom>
              <a:blipFill>
                <a:blip r:embed="rId4"/>
                <a:stretch>
                  <a:fillRect l="-1538" r="-1346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0668C52-2649-0C76-F96D-74C12953679D}"/>
                  </a:ext>
                </a:extLst>
              </p:cNvPr>
              <p:cNvSpPr txBox="1"/>
              <p:nvPr/>
            </p:nvSpPr>
            <p:spPr>
              <a:xfrm>
                <a:off x="807868" y="3012766"/>
                <a:ext cx="192700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=2.25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0668C52-2649-0C76-F96D-74C129536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3012766"/>
                <a:ext cx="1927002" cy="338554"/>
              </a:xfrm>
              <a:prstGeom prst="rect">
                <a:avLst/>
              </a:prstGeom>
              <a:blipFill>
                <a:blip r:embed="rId5"/>
                <a:stretch>
                  <a:fillRect l="-2848" r="-949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2C0514E-0F9B-8BA6-B773-8D5F3E0F5BA9}"/>
                  </a:ext>
                </a:extLst>
              </p:cNvPr>
              <p:cNvSpPr txBox="1"/>
              <p:nvPr/>
            </p:nvSpPr>
            <p:spPr>
              <a:xfrm>
                <a:off x="807868" y="3538111"/>
                <a:ext cx="4173194" cy="713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/>
                          </m:sSub>
                        </m:e>
                      </m:nary>
                      <m:r>
                        <a:rPr lang="it-IT" sz="2200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2C0514E-0F9B-8BA6-B773-8D5F3E0F5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3538111"/>
                <a:ext cx="4173194" cy="713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5D650B8-A3A7-BE3C-871D-20DA4F64C5B4}"/>
                  </a:ext>
                </a:extLst>
              </p:cNvPr>
              <p:cNvSpPr txBox="1"/>
              <p:nvPr/>
            </p:nvSpPr>
            <p:spPr>
              <a:xfrm>
                <a:off x="737271" y="5016685"/>
                <a:ext cx="34411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=0.125, 0.0625, 0.03125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5D650B8-A3A7-BE3C-871D-20DA4F64C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1" y="5016685"/>
                <a:ext cx="3441135" cy="338554"/>
              </a:xfrm>
              <a:prstGeom prst="rect">
                <a:avLst/>
              </a:prstGeom>
              <a:blipFill>
                <a:blip r:embed="rId7"/>
                <a:stretch>
                  <a:fillRect l="-1241" r="-1241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24EE10E-F020-EA24-BF08-7DE97FB34949}"/>
                  </a:ext>
                </a:extLst>
              </p:cNvPr>
              <p:cNvSpPr txBox="1"/>
              <p:nvPr/>
            </p:nvSpPr>
            <p:spPr>
              <a:xfrm>
                <a:off x="802771" y="4455432"/>
                <a:ext cx="96859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24EE10E-F020-EA24-BF08-7DE97FB34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71" y="4455432"/>
                <a:ext cx="968598" cy="338554"/>
              </a:xfrm>
              <a:prstGeom prst="rect">
                <a:avLst/>
              </a:prstGeom>
              <a:blipFill>
                <a:blip r:embed="rId8"/>
                <a:stretch>
                  <a:fillRect l="-5660" r="-1887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7259DAA-4C87-DBA8-DA27-309CDA8BB08E}"/>
                  </a:ext>
                </a:extLst>
              </p:cNvPr>
              <p:cNvSpPr txBox="1"/>
              <p:nvPr/>
            </p:nvSpPr>
            <p:spPr>
              <a:xfrm>
                <a:off x="737271" y="5559544"/>
                <a:ext cx="10628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7259DAA-4C87-DBA8-DA27-309CDA8BB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1" y="5559544"/>
                <a:ext cx="1062855" cy="338554"/>
              </a:xfrm>
              <a:prstGeom prst="rect">
                <a:avLst/>
              </a:prstGeom>
              <a:blipFill>
                <a:blip r:embed="rId9"/>
                <a:stretch>
                  <a:fillRect l="-8621" r="-5747" b="-33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40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C882A0-BF15-E82F-30F1-186F1BD2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8276F-5FC8-6D52-B340-FD47DBF5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C708BB-EF0F-F765-244F-C533C669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14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ED9AD6-2A82-31A4-E425-866A12851EA3}"/>
              </a:ext>
            </a:extLst>
          </p:cNvPr>
          <p:cNvSpPr txBox="1"/>
          <p:nvPr/>
        </p:nvSpPr>
        <p:spPr>
          <a:xfrm>
            <a:off x="2121763" y="266330"/>
            <a:ext cx="866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Time vs Reynolds for </a:t>
            </a:r>
            <a:r>
              <a:rPr lang="it-IT" sz="3600" dirty="0" err="1"/>
              <a:t>different</a:t>
            </a:r>
            <a:r>
              <a:rPr lang="it-IT" sz="3600" dirty="0"/>
              <a:t> meshes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4173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845C14-E719-17BE-1ACF-A098CB7F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B99DB-9014-4E11-54D9-FB8DA29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D8F743-CA8C-EB1A-700F-7D3CA3DA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15</a:t>
            </a:fld>
            <a:endParaRPr lang="en-GB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BF0F23-5451-B192-5993-4E046627416A}"/>
                  </a:ext>
                </a:extLst>
              </p:cNvPr>
              <p:cNvSpPr txBox="1"/>
              <p:nvPr/>
            </p:nvSpPr>
            <p:spPr>
              <a:xfrm>
                <a:off x="1589103" y="470517"/>
                <a:ext cx="85491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3600" dirty="0"/>
                  <a:t>Time vs </a:t>
                </a:r>
                <a14:m>
                  <m:oMath xmlns:m="http://schemas.openxmlformats.org/officeDocument/2006/math">
                    <m:r>
                      <a:rPr lang="it-IT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600" dirty="0"/>
                  <a:t>for </a:t>
                </a:r>
                <a:r>
                  <a:rPr lang="it-IT" sz="3600" dirty="0" err="1"/>
                  <a:t>different</a:t>
                </a:r>
                <a:r>
                  <a:rPr lang="it-IT" sz="3600" dirty="0"/>
                  <a:t> meshes</a:t>
                </a:r>
                <a:endParaRPr lang="en-GB" sz="36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BF0F23-5451-B192-5993-4E0466274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03" y="470517"/>
                <a:ext cx="8549195" cy="646331"/>
              </a:xfrm>
              <a:prstGeom prst="rect">
                <a:avLst/>
              </a:prstGeom>
              <a:blipFill>
                <a:blip r:embed="rId2"/>
                <a:stretch>
                  <a:fillRect l="-2211" t="-14151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0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BC23B6-B2F6-2F74-23C1-00521837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AF7B2B-7D3E-AD92-414E-8F674A55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D78D6D-F2D2-9E4F-8C4D-9CE090D0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16</a:t>
            </a:fld>
            <a:endParaRPr lang="en-GB" noProof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F3ECC3-E38E-6ED9-CD1A-063C7E668F06}"/>
              </a:ext>
            </a:extLst>
          </p:cNvPr>
          <p:cNvSpPr txBox="1"/>
          <p:nvPr/>
        </p:nvSpPr>
        <p:spPr>
          <a:xfrm>
            <a:off x="2318657" y="680906"/>
            <a:ext cx="7108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dirty="0"/>
              <a:t>Time PC vs time cluster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0915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601A50-C21D-FFDC-8C81-56C44B66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5701C5-8CD1-AF76-0A50-6B7DB4F0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DEE7C3-F034-357E-CEEE-BDA834C9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17</a:t>
            </a:fld>
            <a:endParaRPr lang="en-GB" noProof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B31B4E-0808-7622-D32C-42BF027D5515}"/>
              </a:ext>
            </a:extLst>
          </p:cNvPr>
          <p:cNvSpPr txBox="1"/>
          <p:nvPr/>
        </p:nvSpPr>
        <p:spPr>
          <a:xfrm>
            <a:off x="2734322" y="275207"/>
            <a:ext cx="828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DRAG AND LIFT COMPARISON</a:t>
            </a:r>
            <a:endParaRPr lang="en-GB" sz="3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A13932-5B52-446D-5C56-20888C21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3454"/>
            <a:ext cx="5881455" cy="441109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0F48BE3-19ED-E84B-0F8A-71778D88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6" y="1223456"/>
            <a:ext cx="5881455" cy="4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B416B5-0024-BBCA-A466-D8AB25EB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A66F2-A2B0-71A0-2F78-2CA70767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AC0143-3ED4-E5BE-A7A0-A170C21A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18</a:t>
            </a:fld>
            <a:endParaRPr lang="en-GB" noProof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DA6A369-80B2-6109-91B7-5DE6B147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8" y="1287555"/>
            <a:ext cx="5710520" cy="428288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0B1472-E280-0FE0-E97D-93E99CD9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78" y="1287555"/>
            <a:ext cx="5710520" cy="4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8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6CD82-A5BD-C672-940C-DE95B7E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E214BE-916B-7156-536E-220AC3E5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727951-73A2-6CA1-08A4-7878D77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19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D829D2-4E51-4CCC-14DE-220C81E0B1AB}"/>
              </a:ext>
            </a:extLst>
          </p:cNvPr>
          <p:cNvSpPr txBox="1"/>
          <p:nvPr/>
        </p:nvSpPr>
        <p:spPr>
          <a:xfrm>
            <a:off x="2734322" y="275207"/>
            <a:ext cx="828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PRECONDITIONERS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3310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88FA2-BE80-A4F8-82D3-4B9E923B9727}"/>
              </a:ext>
            </a:extLst>
          </p:cNvPr>
          <p:cNvSpPr txBox="1"/>
          <p:nvPr/>
        </p:nvSpPr>
        <p:spPr>
          <a:xfrm>
            <a:off x="1083076" y="1141461"/>
            <a:ext cx="4776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Strong </a:t>
            </a:r>
            <a:r>
              <a:rPr lang="it-IT" sz="3200" dirty="0" err="1"/>
              <a:t>Formulation</a:t>
            </a:r>
            <a:endParaRPr lang="en-GB" sz="32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AA57B66-8FE2-D4AB-6E6F-4B67F598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57" y="2433684"/>
            <a:ext cx="6818050" cy="13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34839C-BBCA-EC5F-710E-D2F8D710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F79F3-6BC8-55DD-820B-51629BB9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A72FC6-0CFA-2315-D8F7-E4D1C5CB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20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F52A84-1BE9-B6BE-D035-5C75969FEE01}"/>
              </a:ext>
            </a:extLst>
          </p:cNvPr>
          <p:cNvSpPr txBox="1"/>
          <p:nvPr/>
        </p:nvSpPr>
        <p:spPr>
          <a:xfrm>
            <a:off x="2734322" y="275207"/>
            <a:ext cx="828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SKREW SYMMETRIC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338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88FA2-BE80-A4F8-82D3-4B9E923B9727}"/>
              </a:ext>
            </a:extLst>
          </p:cNvPr>
          <p:cNvSpPr txBox="1"/>
          <p:nvPr/>
        </p:nvSpPr>
        <p:spPr>
          <a:xfrm>
            <a:off x="1145220" y="653189"/>
            <a:ext cx="632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Semi-Discrete </a:t>
            </a:r>
            <a:r>
              <a:rPr lang="it-IT" sz="3200" dirty="0" err="1"/>
              <a:t>Weak</a:t>
            </a:r>
            <a:r>
              <a:rPr lang="it-IT" sz="3200" dirty="0"/>
              <a:t> </a:t>
            </a:r>
            <a:r>
              <a:rPr lang="it-IT" sz="3200" dirty="0" err="1"/>
              <a:t>Formulation</a:t>
            </a:r>
            <a:endParaRPr lang="en-GB" sz="3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1DE55A-DC00-10FB-CEE5-F8A46C72567A}"/>
              </a:ext>
            </a:extLst>
          </p:cNvPr>
          <p:cNvSpPr txBox="1"/>
          <p:nvPr/>
        </p:nvSpPr>
        <p:spPr>
          <a:xfrm>
            <a:off x="1139650" y="1367901"/>
            <a:ext cx="8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introdue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spaces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77DCF3-E031-FC68-436A-B0CA1CE7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70" y="2002088"/>
            <a:ext cx="3905658" cy="2660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F72C92-D5AD-1D30-C542-426876430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070" y="2532144"/>
            <a:ext cx="1085850" cy="2381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FFCCC0-A51B-9699-3285-9206693963DF}"/>
              </a:ext>
            </a:extLst>
          </p:cNvPr>
          <p:cNvSpPr txBox="1"/>
          <p:nvPr/>
        </p:nvSpPr>
        <p:spPr>
          <a:xfrm>
            <a:off x="1215264" y="3034272"/>
            <a:ext cx="864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introduce </a:t>
            </a:r>
            <a:r>
              <a:rPr lang="it-IT" dirty="0" err="1"/>
              <a:t>two</a:t>
            </a:r>
            <a:r>
              <a:rPr lang="it-IT" dirty="0"/>
              <a:t> test </a:t>
            </a:r>
            <a:r>
              <a:rPr lang="it-IT" dirty="0" err="1"/>
              <a:t>functions</a:t>
            </a:r>
            <a:r>
              <a:rPr lang="it-IT" dirty="0"/>
              <a:t> v </a:t>
            </a:r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 V and q ∈ Q, we multiply on both sides and using partial integration we obtain the following formulation</a:t>
            </a:r>
            <a:endParaRPr lang="en-GB" dirty="0"/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AFD626-FE12-6701-4B10-36B1480FD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264" y="4018004"/>
            <a:ext cx="6829887" cy="20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88FA2-BE80-A4F8-82D3-4B9E923B9727}"/>
              </a:ext>
            </a:extLst>
          </p:cNvPr>
          <p:cNvSpPr txBox="1"/>
          <p:nvPr/>
        </p:nvSpPr>
        <p:spPr>
          <a:xfrm>
            <a:off x="1145220" y="653189"/>
            <a:ext cx="783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Galerkin</a:t>
            </a:r>
            <a:r>
              <a:rPr lang="it-IT" sz="3200" dirty="0"/>
              <a:t> Finite </a:t>
            </a:r>
            <a:r>
              <a:rPr lang="it-IT" sz="3200" dirty="0" err="1"/>
              <a:t>Element</a:t>
            </a:r>
            <a:r>
              <a:rPr lang="it-IT" sz="3200" dirty="0"/>
              <a:t> </a:t>
            </a:r>
            <a:r>
              <a:rPr lang="it-IT" sz="3200" dirty="0" err="1"/>
              <a:t>Formulation</a:t>
            </a:r>
            <a:endParaRPr lang="en-GB" sz="3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1DE55A-DC00-10FB-CEE5-F8A46C72567A}"/>
              </a:ext>
            </a:extLst>
          </p:cNvPr>
          <p:cNvSpPr txBox="1"/>
          <p:nvPr/>
        </p:nvSpPr>
        <p:spPr>
          <a:xfrm>
            <a:off x="1139650" y="1367901"/>
            <a:ext cx="8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introdue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finite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spaces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FFCCC0-A51B-9699-3285-9206693963DF}"/>
              </a:ext>
            </a:extLst>
          </p:cNvPr>
          <p:cNvSpPr txBox="1"/>
          <p:nvPr/>
        </p:nvSpPr>
        <p:spPr>
          <a:xfrm>
            <a:off x="1139650" y="2576405"/>
            <a:ext cx="86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in general: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041943-40F8-5057-0504-ED3699A3F5C7}"/>
                  </a:ext>
                </a:extLst>
              </p:cNvPr>
              <p:cNvSpPr txBox="1"/>
              <p:nvPr/>
            </p:nvSpPr>
            <p:spPr>
              <a:xfrm>
                <a:off x="1214633" y="1965837"/>
                <a:ext cx="2320956" cy="381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 ∩</m:t>
                    </m:r>
                    <m:sSubSup>
                      <m:sSubSup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/>
                      <m:t>Ω</m:t>
                    </m:r>
                  </m:oMath>
                </a14:m>
                <a:r>
                  <a:rPr lang="it-IT" sz="2200" b="0" dirty="0"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041943-40F8-5057-0504-ED3699A3F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33" y="1965837"/>
                <a:ext cx="2320956" cy="381964"/>
              </a:xfrm>
              <a:prstGeom prst="rect">
                <a:avLst/>
              </a:prstGeom>
              <a:blipFill>
                <a:blip r:embed="rId3"/>
                <a:stretch>
                  <a:fillRect l="-4199" t="-17460" b="-36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E3BB620-E7CC-5D37-110E-FD6767D728F6}"/>
                  </a:ext>
                </a:extLst>
              </p:cNvPr>
              <p:cNvSpPr txBox="1"/>
              <p:nvPr/>
            </p:nvSpPr>
            <p:spPr>
              <a:xfrm>
                <a:off x="2219581" y="1965837"/>
                <a:ext cx="6094520" cy="47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∩</m:t>
                      </m:r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sz="2200"/>
                        <m:t>Ω</m:t>
                      </m:r>
                      <m:r>
                        <m:rPr>
                          <m:nor/>
                        </m:rPr>
                        <a:rPr lang="it-IT" sz="2200" dirty="0"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E3BB620-E7CC-5D37-110E-FD6767D7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81" y="1965837"/>
                <a:ext cx="6094520" cy="474297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1864CB-496E-4227-C732-36BB9FCF0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633" y="3082008"/>
            <a:ext cx="4148831" cy="560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5439FD9-B385-14D2-A401-8206E48D1F4B}"/>
                  </a:ext>
                </a:extLst>
              </p:cNvPr>
              <p:cNvSpPr txBox="1"/>
              <p:nvPr/>
            </p:nvSpPr>
            <p:spPr>
              <a:xfrm>
                <a:off x="1139650" y="3870309"/>
                <a:ext cx="7000206" cy="75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spaces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rispectively</a:t>
                </a:r>
                <a:r>
                  <a:rPr lang="it-IT" dirty="0"/>
                  <a:t> Nu and </a:t>
                </a:r>
                <a:r>
                  <a:rPr lang="it-IT" dirty="0" err="1"/>
                  <a:t>and</a:t>
                </a:r>
                <a:r>
                  <a:rPr lang="it-IT" dirty="0"/>
                  <a:t> Np and </a:t>
                </a:r>
                <a:r>
                  <a:rPr lang="it-IT" dirty="0" err="1"/>
                  <a:t>basisi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it-IT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sup>
                        </m:sSubSup>
                      </m:e>
                      <m:sub/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it-IT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it-IT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p>
                        </m:sSubSup>
                      </m:e>
                      <m:sub/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5439FD9-B385-14D2-A401-8206E48D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50" y="3870309"/>
                <a:ext cx="7000206" cy="758156"/>
              </a:xfrm>
              <a:prstGeom prst="rect">
                <a:avLst/>
              </a:prstGeom>
              <a:blipFill>
                <a:blip r:embed="rId6"/>
                <a:stretch>
                  <a:fillRect l="-784" t="-4839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BE4B3B-2F33-C6BF-08D0-C7DD8757A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060" y="4856026"/>
            <a:ext cx="4825021" cy="9046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027831C9-2163-D31A-C2D8-476C2493B206}"/>
                  </a:ext>
                </a:extLst>
              </p14:cNvPr>
              <p14:cNvContentPartPr/>
              <p14:nvPr/>
            </p14:nvContentPartPr>
            <p14:xfrm>
              <a:off x="1455805" y="5161586"/>
              <a:ext cx="63720" cy="1098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027831C9-2163-D31A-C2D8-476C2493B2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6805" y="5152946"/>
                <a:ext cx="8136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o 30">
            <a:extLst>
              <a:ext uri="{FF2B5EF4-FFF2-40B4-BE49-F238E27FC236}">
                <a16:creationId xmlns:a16="http://schemas.microsoft.com/office/drawing/2014/main" id="{06F535D9-D42F-E97A-474F-AF5B8D41E18E}"/>
              </a:ext>
            </a:extLst>
          </p:cNvPr>
          <p:cNvGrpSpPr/>
          <p:nvPr/>
        </p:nvGrpSpPr>
        <p:grpSpPr>
          <a:xfrm>
            <a:off x="1464445" y="5237186"/>
            <a:ext cx="80280" cy="360"/>
            <a:chOff x="1464445" y="5237186"/>
            <a:chExt cx="802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20C4581D-5943-91A9-17CF-3208CC79D3E9}"/>
                    </a:ext>
                  </a:extLst>
                </p14:cNvPr>
                <p14:cNvContentPartPr/>
                <p14:nvPr/>
              </p14:nvContentPartPr>
              <p14:xfrm>
                <a:off x="1491085" y="5237186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20C4581D-5943-91A9-17CF-3208CC79D3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2445" y="52285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056B6529-B771-1BB5-E1F2-5474C1C2C3D7}"/>
                    </a:ext>
                  </a:extLst>
                </p14:cNvPr>
                <p14:cNvContentPartPr/>
                <p14:nvPr/>
              </p14:nvContentPartPr>
              <p14:xfrm>
                <a:off x="1535725" y="5237186"/>
                <a:ext cx="1800" cy="36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056B6529-B771-1BB5-E1F2-5474C1C2C3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6725" y="522854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213E562-E2E4-A9E6-1F50-BDDAA1FA97D4}"/>
                    </a:ext>
                  </a:extLst>
                </p14:cNvPr>
                <p14:cNvContentPartPr/>
                <p14:nvPr/>
              </p14:nvContentPartPr>
              <p14:xfrm>
                <a:off x="1542925" y="5237186"/>
                <a:ext cx="180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213E562-E2E4-A9E6-1F50-BDDAA1FA97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4285" y="522854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F902FFA-DB1A-6F5F-A3FE-782CF8724EC2}"/>
                    </a:ext>
                  </a:extLst>
                </p14:cNvPr>
                <p14:cNvContentPartPr/>
                <p14:nvPr/>
              </p14:nvContentPartPr>
              <p14:xfrm>
                <a:off x="1508725" y="5237186"/>
                <a:ext cx="9360" cy="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F902FFA-DB1A-6F5F-A3FE-782CF8724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0085" y="5228546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7B7F8854-653E-76D8-4020-224A102F094E}"/>
                    </a:ext>
                  </a:extLst>
                </p14:cNvPr>
                <p14:cNvContentPartPr/>
                <p14:nvPr/>
              </p14:nvContentPartPr>
              <p14:xfrm>
                <a:off x="1500085" y="5237186"/>
                <a:ext cx="900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7B7F8854-653E-76D8-4020-224A102F09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1085" y="5228546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210F37DA-E94F-69CC-15BC-3C644ECC4A09}"/>
                    </a:ext>
                  </a:extLst>
                </p14:cNvPr>
                <p14:cNvContentPartPr/>
                <p14:nvPr/>
              </p14:nvContentPartPr>
              <p14:xfrm>
                <a:off x="1464445" y="5237186"/>
                <a:ext cx="360" cy="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210F37DA-E94F-69CC-15BC-3C644ECC4A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5445" y="52285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FE4026DF-4EC3-8A35-3436-8F06422276FF}"/>
                    </a:ext>
                  </a:extLst>
                </p14:cNvPr>
                <p14:cNvContentPartPr/>
                <p14:nvPr/>
              </p14:nvContentPartPr>
              <p14:xfrm>
                <a:off x="1464445" y="5237186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FE4026DF-4EC3-8A35-3436-8F06422276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5445" y="52285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6D97EB2D-45D7-6369-58CC-9D2811A49CEA}"/>
                  </a:ext>
                </a:extLst>
              </p14:cNvPr>
              <p14:cNvContentPartPr/>
              <p14:nvPr/>
            </p14:nvContentPartPr>
            <p14:xfrm>
              <a:off x="4046725" y="5153666"/>
              <a:ext cx="56520" cy="9972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6D97EB2D-45D7-6369-58CC-9D2811A49C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37725" y="5144666"/>
                <a:ext cx="74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5CBF666C-EA29-4C1E-C7E5-61CC2B50480E}"/>
                  </a:ext>
                </a:extLst>
              </p14:cNvPr>
              <p14:cNvContentPartPr/>
              <p14:nvPr/>
            </p14:nvContentPartPr>
            <p14:xfrm>
              <a:off x="2665405" y="5157266"/>
              <a:ext cx="88560" cy="12132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5CBF666C-EA29-4C1E-C7E5-61CC2B5048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6405" y="5148626"/>
                <a:ext cx="106200" cy="1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10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084C2-4C98-F171-B463-1114451E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326B7D-0EFC-22C5-57DF-A844E68D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E83B85-17DB-5BC4-4936-1E1D2C96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80F4C0-0D03-D162-AEB3-EF9F105B5E18}"/>
              </a:ext>
            </a:extLst>
          </p:cNvPr>
          <p:cNvSpPr txBox="1"/>
          <p:nvPr/>
        </p:nvSpPr>
        <p:spPr>
          <a:xfrm>
            <a:off x="1731146" y="719091"/>
            <a:ext cx="877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FULLY DISCRETE FORMULATION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A8F366-DC33-E9BE-DF4F-42F5B259FE5B}"/>
                  </a:ext>
                </a:extLst>
              </p:cNvPr>
              <p:cNvSpPr txBox="1"/>
              <p:nvPr/>
            </p:nvSpPr>
            <p:spPr>
              <a:xfrm>
                <a:off x="1731146" y="1606858"/>
                <a:ext cx="7759083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We introduce a </a:t>
                </a:r>
                <a:r>
                  <a:rPr lang="it-IT" dirty="0" err="1"/>
                  <a:t>partition</a:t>
                </a:r>
                <a:r>
                  <a:rPr lang="it-IT" dirty="0"/>
                  <a:t> of the time </a:t>
                </a:r>
                <a:r>
                  <a:rPr lang="it-IT" dirty="0" err="1"/>
                  <a:t>interval</a:t>
                </a:r>
                <a:r>
                  <a:rPr lang="it-IT" dirty="0"/>
                  <a:t> [0, T] </a:t>
                </a:r>
                <a:r>
                  <a:rPr lang="it-IT" dirty="0" err="1"/>
                  <a:t>into</a:t>
                </a:r>
                <a:r>
                  <a:rPr lang="it-IT" dirty="0"/>
                  <a:t> Nt </a:t>
                </a:r>
                <a:r>
                  <a:rPr lang="it-IT" dirty="0" err="1"/>
                  <a:t>subintervals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approximate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solution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dirty="0">
                    <a:latin typeface="Tenorite (Corpo)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>
                  <a:latin typeface="Tenorite (Corpo)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A8F366-DC33-E9BE-DF4F-42F5B259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46" y="1606858"/>
                <a:ext cx="7759083" cy="762645"/>
              </a:xfrm>
              <a:prstGeom prst="rect">
                <a:avLst/>
              </a:prstGeom>
              <a:blipFill>
                <a:blip r:embed="rId2"/>
                <a:stretch>
                  <a:fillRect l="-707" t="-4800" r="-393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64C5D83-886F-EDE2-1594-1DC462496F3C}"/>
                  </a:ext>
                </a:extLst>
              </p14:cNvPr>
              <p14:cNvContentPartPr/>
              <p14:nvPr/>
            </p14:nvContentPartPr>
            <p14:xfrm>
              <a:off x="7652125" y="2112746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64C5D83-886F-EDE2-1594-1DC462496F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3125" y="210374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magine 23" descr="Immagine che contiene testo">
            <a:extLst>
              <a:ext uri="{FF2B5EF4-FFF2-40B4-BE49-F238E27FC236}">
                <a16:creationId xmlns:a16="http://schemas.microsoft.com/office/drawing/2014/main" id="{28835A34-D3BB-1F94-4492-6E1159274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46" y="2744604"/>
            <a:ext cx="6692778" cy="30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3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36B12-A116-C7C5-7383-8D9BEC5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7A6A4C-8A8B-E573-6493-B91832F9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2CB49F-DD09-0EDC-A90B-2A05D75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C38417-F270-5014-A3C3-CDBFCDDF89BA}"/>
              </a:ext>
            </a:extLst>
          </p:cNvPr>
          <p:cNvSpPr txBox="1"/>
          <p:nvPr/>
        </p:nvSpPr>
        <p:spPr>
          <a:xfrm>
            <a:off x="1731146" y="719091"/>
            <a:ext cx="877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Boundary</a:t>
            </a:r>
            <a:r>
              <a:rPr lang="it-IT" sz="3200" dirty="0"/>
              <a:t> </a:t>
            </a:r>
            <a:r>
              <a:rPr lang="it-IT" sz="3200" dirty="0" err="1"/>
              <a:t>conditions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2890B8F-BFB7-F971-F782-B91438FE3CE7}"/>
                  </a:ext>
                </a:extLst>
              </p:cNvPr>
              <p:cNvSpPr txBox="1"/>
              <p:nvPr/>
            </p:nvSpPr>
            <p:spPr>
              <a:xfrm>
                <a:off x="1731146" y="2024109"/>
                <a:ext cx="570521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m:rPr>
                          <m:nor/>
                        </m:rPr>
                        <a:rPr lang="it-IT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Γ</m:t>
                          </m:r>
                        </m:e>
                        <m:sub>
                          <m:r>
                            <a:rPr lang="it-IT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𝒘𝒂𝒍𝒍</m:t>
                          </m:r>
                        </m:sub>
                      </m:sSub>
                      <m:r>
                        <m:rPr>
                          <m:nor/>
                        </m:rPr>
                        <a:rPr lang="it-IT" sz="2200" b="1" i="0" smtClean="0"/>
                        <m:t> 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2890B8F-BFB7-F971-F782-B91438FE3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46" y="2024109"/>
                <a:ext cx="5705215" cy="338554"/>
              </a:xfrm>
              <a:prstGeom prst="rect">
                <a:avLst/>
              </a:prstGeom>
              <a:blipFill>
                <a:blip r:embed="rId2"/>
                <a:stretch>
                  <a:fillRect l="-214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0F48AEB-ECD4-4B7D-B19D-F87FFBBF2832}"/>
                  </a:ext>
                </a:extLst>
              </p:cNvPr>
              <p:cNvSpPr txBox="1"/>
              <p:nvPr/>
            </p:nvSpPr>
            <p:spPr>
              <a:xfrm>
                <a:off x="1731146" y="2743200"/>
                <a:ext cx="571643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200" dirty="0"/>
                  <a:t>		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m:rPr>
                        <m:nor/>
                      </m:rPr>
                      <a:rPr lang="it-IT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b="1"/>
                          <m:t>Γ</m:t>
                        </m:r>
                      </m:e>
                      <m:sub>
                        <m:r>
                          <a:rPr lang="it-IT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𝒘𝒂𝒍𝒍</m:t>
                        </m:r>
                      </m:sub>
                    </m:sSub>
                    <m:r>
                      <m:rPr>
                        <m:nor/>
                      </m:rPr>
                      <a:rPr lang="it-IT" sz="2200" b="1"/>
                      <m:t> </m:t>
                    </m:r>
                  </m:oMath>
                </a14:m>
                <a:endParaRPr lang="en-GB" sz="22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0F48AEB-ECD4-4B7D-B19D-F87FFBBF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46" y="2743200"/>
                <a:ext cx="5716437" cy="338554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BD234D5-A369-DB36-1874-5B554E79FA1B}"/>
                  </a:ext>
                </a:extLst>
              </p:cNvPr>
              <p:cNvSpPr txBox="1"/>
              <p:nvPr/>
            </p:nvSpPr>
            <p:spPr>
              <a:xfrm>
                <a:off x="1615736" y="3502397"/>
                <a:ext cx="553010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</m:t>
                      </m:r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m:rPr>
                          <m:nor/>
                        </m:rPr>
                        <a:rPr lang="it-IT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Γ</m:t>
                          </m:r>
                        </m:e>
                        <m:sub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GB" sz="2200" b="1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BD234D5-A369-DB36-1874-5B554E79F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36" y="3502397"/>
                <a:ext cx="5530104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061C276-D365-D0F4-10EE-D24925778904}"/>
                  </a:ext>
                </a:extLst>
              </p:cNvPr>
              <p:cNvSpPr txBox="1"/>
              <p:nvPr/>
            </p:nvSpPr>
            <p:spPr>
              <a:xfrm>
                <a:off x="1719976" y="4160846"/>
                <a:ext cx="553542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it-IT" sz="2200" b="1" i="1" dirty="0" smtClean="0">
                              <a:latin typeface="Cambria Math" panose="02040503050406030204" pitchFamily="18" charset="0"/>
                            </a:rPr>
                            <m:t>𝑰𝑵𝑳𝑬𝑻</m:t>
                          </m:r>
                        </m:sub>
                      </m:sSub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m:rPr>
                          <m:nor/>
                        </m:rPr>
                        <a:rPr lang="it-IT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Γ</m:t>
                          </m:r>
                        </m:e>
                        <m:sub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𝑰𝑵</m:t>
                          </m:r>
                        </m:sub>
                      </m:sSub>
                    </m:oMath>
                  </m:oMathPara>
                </a14:m>
                <a:endParaRPr lang="en-GB" sz="2200" b="1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061C276-D365-D0F4-10EE-D24925778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76" y="4160846"/>
                <a:ext cx="5535425" cy="338554"/>
              </a:xfrm>
              <a:prstGeom prst="rect">
                <a:avLst/>
              </a:prstGeom>
              <a:blipFill>
                <a:blip r:embed="rId5"/>
                <a:stretch>
                  <a:fillRect l="-220" r="-11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72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CACA5A-C151-5DD5-CFA8-629AC031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FC9514-D740-5712-13F9-402F03BD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64A414-7E44-AEF1-E8BA-56247BA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CA7D0D-72CD-EF82-0110-557D1AAA6B0E}"/>
              </a:ext>
            </a:extLst>
          </p:cNvPr>
          <p:cNvSpPr txBox="1"/>
          <p:nvPr/>
        </p:nvSpPr>
        <p:spPr>
          <a:xfrm>
            <a:off x="1008017" y="592092"/>
            <a:ext cx="877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Linearization</a:t>
            </a:r>
            <a:endParaRPr lang="en-GB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3EBAB8-3395-F7B7-A49B-96EA0B33997E}"/>
              </a:ext>
            </a:extLst>
          </p:cNvPr>
          <p:cNvSpPr txBox="1"/>
          <p:nvPr/>
        </p:nvSpPr>
        <p:spPr>
          <a:xfrm>
            <a:off x="1008017" y="181713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CONVECTIVE FORM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10B8E2-0EE4-61BF-F609-56E1DC7775B0}"/>
              </a:ext>
            </a:extLst>
          </p:cNvPr>
          <p:cNvSpPr txBox="1"/>
          <p:nvPr/>
        </p:nvSpPr>
        <p:spPr>
          <a:xfrm>
            <a:off x="3943725" y="1828320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SKREW SYMMETRIC FORM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58BC4C-1734-C2A2-E3C0-C531D8050110}"/>
              </a:ext>
            </a:extLst>
          </p:cNvPr>
          <p:cNvSpPr txBox="1"/>
          <p:nvPr/>
        </p:nvSpPr>
        <p:spPr>
          <a:xfrm>
            <a:off x="7780022" y="1720402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ROTATION  FORM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EFFDFE2-D44B-939E-97EA-1C2264D6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80" y="2506270"/>
            <a:ext cx="8830850" cy="10001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BED06C-B256-C0B4-1FA3-CBA9C48265F8}"/>
              </a:ext>
            </a:extLst>
          </p:cNvPr>
          <p:cNvSpPr txBox="1"/>
          <p:nvPr/>
        </p:nvSpPr>
        <p:spPr>
          <a:xfrm>
            <a:off x="1008017" y="391298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SEMI-IMPLICIT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3914CE-3BAD-9C91-47B0-E1BA3F1FF351}"/>
                  </a:ext>
                </a:extLst>
              </p:cNvPr>
              <p:cNvSpPr txBox="1"/>
              <p:nvPr/>
            </p:nvSpPr>
            <p:spPr>
              <a:xfrm>
                <a:off x="1120880" y="4651192"/>
                <a:ext cx="1676485" cy="385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 </m:t>
                      </m:r>
                      <m:r>
                        <m:rPr>
                          <m:sty m:val="p"/>
                        </m:rP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3914CE-3BAD-9C91-47B0-E1BA3F1F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80" y="4651192"/>
                <a:ext cx="1676485" cy="385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2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121" y="981934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Domain and meshes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75538194-A46C-3404-1C5E-CE46B34E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2" y="315289"/>
            <a:ext cx="5895662" cy="3243106"/>
          </a:xfrm>
          <a:prstGeom prst="rect">
            <a:avLst/>
          </a:prstGeom>
        </p:spPr>
      </p:pic>
      <p:pic>
        <p:nvPicPr>
          <p:cNvPr id="28" name="Immagine 27" descr="Immagine che contiene natura, cielo notturno&#10;&#10;Descrizione generata automaticamente">
            <a:extLst>
              <a:ext uri="{FF2B5EF4-FFF2-40B4-BE49-F238E27FC236}">
                <a16:creationId xmlns:a16="http://schemas.microsoft.com/office/drawing/2014/main" id="{E6D16D88-1B94-D0F9-796C-BC685790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365" y="2928951"/>
            <a:ext cx="6936523" cy="32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1DE55A-DC00-10FB-CEE5-F8A46C72567A}"/>
              </a:ext>
            </a:extLst>
          </p:cNvPr>
          <p:cNvSpPr txBox="1"/>
          <p:nvPr/>
        </p:nvSpPr>
        <p:spPr>
          <a:xfrm>
            <a:off x="2196093" y="390304"/>
            <a:ext cx="8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created</a:t>
            </a:r>
            <a:r>
              <a:rPr lang="it-IT" dirty="0"/>
              <a:t> 3 differente meshes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discretization</a:t>
            </a:r>
            <a:r>
              <a:rPr lang="it-IT" dirty="0"/>
              <a:t> of the domain</a:t>
            </a:r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AFCDBDA-D752-8DC4-89B5-3DFD0A58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9" y="1509658"/>
            <a:ext cx="5119300" cy="28796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D250D59-D9B5-826D-C36B-660DB5690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857" y="1509658"/>
            <a:ext cx="5119300" cy="287960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A1C391-5E7A-9C33-7E91-B71B75F355CF}"/>
              </a:ext>
            </a:extLst>
          </p:cNvPr>
          <p:cNvSpPr txBox="1"/>
          <p:nvPr/>
        </p:nvSpPr>
        <p:spPr>
          <a:xfrm>
            <a:off x="357289" y="4839810"/>
            <a:ext cx="517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 = 0.1;</a:t>
            </a:r>
          </a:p>
          <a:p>
            <a:r>
              <a:rPr lang="it-IT" sz="2400" dirty="0"/>
              <a:t># </a:t>
            </a:r>
            <a:r>
              <a:rPr lang="it-IT" sz="2400" dirty="0" err="1"/>
              <a:t>elem</a:t>
            </a:r>
            <a:r>
              <a:rPr lang="it-IT" sz="2400" dirty="0"/>
              <a:t> = 3044</a:t>
            </a:r>
          </a:p>
          <a:p>
            <a:r>
              <a:rPr lang="it-IT" sz="2400" dirty="0" err="1"/>
              <a:t>Dof</a:t>
            </a:r>
            <a:r>
              <a:rPr lang="it-IT" sz="2400" dirty="0"/>
              <a:t> = 17633</a:t>
            </a:r>
            <a:endParaRPr lang="en-GB" sz="24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4FF0AA-E195-51DA-BCD7-DF4B87D39C90}"/>
              </a:ext>
            </a:extLst>
          </p:cNvPr>
          <p:cNvSpPr txBox="1"/>
          <p:nvPr/>
        </p:nvSpPr>
        <p:spPr>
          <a:xfrm>
            <a:off x="6523857" y="4839810"/>
            <a:ext cx="517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 = 0.05;</a:t>
            </a:r>
          </a:p>
          <a:p>
            <a:r>
              <a:rPr lang="it-IT" sz="2400" dirty="0"/>
              <a:t># </a:t>
            </a:r>
            <a:r>
              <a:rPr lang="it-IT" sz="2400" dirty="0" err="1"/>
              <a:t>elem</a:t>
            </a:r>
            <a:r>
              <a:rPr lang="it-IT" sz="2400" dirty="0"/>
              <a:t> = 16156</a:t>
            </a:r>
          </a:p>
          <a:p>
            <a:r>
              <a:rPr lang="it-IT" sz="2400" dirty="0" err="1"/>
              <a:t>Dof</a:t>
            </a:r>
            <a:r>
              <a:rPr lang="it-IT" sz="2400" dirty="0"/>
              <a:t> = 82370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533290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7_TF56180624_Win32" id="{9C9DE05E-573F-4B74-9E07-5048A314E5F0}" vid="{CC422194-82DE-4560-A159-6C2CDC237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221</TotalTime>
  <Words>396</Words>
  <Application>Microsoft Office PowerPoint</Application>
  <PresentationFormat>Widescreen</PresentationFormat>
  <Paragraphs>110</Paragraphs>
  <Slides>20</Slides>
  <Notes>6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Cambria Math</vt:lpstr>
      <vt:lpstr>Tenorite</vt:lpstr>
      <vt:lpstr>Tenorite (Corpo)</vt:lpstr>
      <vt:lpstr>Monoline</vt:lpstr>
      <vt:lpstr>Numerical Methods for Partial Differential Equations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Domain and meshes</vt:lpstr>
      <vt:lpstr>Presentazione standard di PowerPoint</vt:lpstr>
      <vt:lpstr>Presentazione standard di PowerPoint</vt:lpstr>
      <vt:lpstr>Drag and lift coefficents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miani.gio17@gmail.com</dc:creator>
  <cp:lastModifiedBy>miani.gio17@gmail.com</cp:lastModifiedBy>
  <cp:revision>2</cp:revision>
  <dcterms:created xsi:type="dcterms:W3CDTF">2023-02-13T10:14:01Z</dcterms:created>
  <dcterms:modified xsi:type="dcterms:W3CDTF">2023-02-13T15:34:24Z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