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66" r:id="rId4"/>
    <p:sldId id="259" r:id="rId5"/>
    <p:sldId id="263" r:id="rId6"/>
    <p:sldId id="264" r:id="rId7"/>
    <p:sldId id="265" r:id="rId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705B4-1F59-468D-995C-A4EE2C446862}" v="4" dt="2022-11-07T20:10:49.8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 Nocerino" userId="6eff0973c02c1190" providerId="LiveId" clId="{1F1705B4-1F59-468D-995C-A4EE2C446862}"/>
    <pc:docChg chg="modSld">
      <pc:chgData name="Giorgio Nocerino" userId="6eff0973c02c1190" providerId="LiveId" clId="{1F1705B4-1F59-468D-995C-A4EE2C446862}" dt="2022-11-07T20:12:01.817" v="70" actId="20577"/>
      <pc:docMkLst>
        <pc:docMk/>
      </pc:docMkLst>
      <pc:sldChg chg="modSp mod">
        <pc:chgData name="Giorgio Nocerino" userId="6eff0973c02c1190" providerId="LiveId" clId="{1F1705B4-1F59-468D-995C-A4EE2C446862}" dt="2022-11-07T20:12:01.817" v="70" actId="20577"/>
        <pc:sldMkLst>
          <pc:docMk/>
          <pc:sldMk cId="0" sldId="256"/>
        </pc:sldMkLst>
        <pc:spChg chg="mod">
          <ac:chgData name="Giorgio Nocerino" userId="6eff0973c02c1190" providerId="LiveId" clId="{1F1705B4-1F59-468D-995C-A4EE2C446862}" dt="2022-11-07T20:12:01.817" v="70" actId="20577"/>
          <ac:spMkLst>
            <pc:docMk/>
            <pc:sldMk cId="0" sldId="256"/>
            <ac:spMk id="120" creationId="{00000000-0000-0000-0000-000000000000}"/>
          </ac:spMkLst>
        </pc:spChg>
      </pc:sldChg>
      <pc:sldChg chg="modSp mod">
        <pc:chgData name="Giorgio Nocerino" userId="6eff0973c02c1190" providerId="LiveId" clId="{1F1705B4-1F59-468D-995C-A4EE2C446862}" dt="2022-11-07T18:06:32.874" v="25" actId="20577"/>
        <pc:sldMkLst>
          <pc:docMk/>
          <pc:sldMk cId="321622171" sldId="264"/>
        </pc:sldMkLst>
        <pc:spChg chg="mod">
          <ac:chgData name="Giorgio Nocerino" userId="6eff0973c02c1190" providerId="LiveId" clId="{1F1705B4-1F59-468D-995C-A4EE2C446862}" dt="2022-11-07T18:06:32.874" v="25" actId="20577"/>
          <ac:spMkLst>
            <pc:docMk/>
            <pc:sldMk cId="321622171" sldId="264"/>
            <ac:spMk id="130" creationId="{00000000-0000-0000-0000-000000000000}"/>
          </ac:spMkLst>
        </pc:spChg>
      </pc:sldChg>
      <pc:sldChg chg="modSp mod">
        <pc:chgData name="Giorgio Nocerino" userId="6eff0973c02c1190" providerId="LiveId" clId="{1F1705B4-1F59-468D-995C-A4EE2C446862}" dt="2022-11-07T18:00:31.855" v="6" actId="20577"/>
        <pc:sldMkLst>
          <pc:docMk/>
          <pc:sldMk cId="2063370585" sldId="265"/>
        </pc:sldMkLst>
        <pc:spChg chg="mod">
          <ac:chgData name="Giorgio Nocerino" userId="6eff0973c02c1190" providerId="LiveId" clId="{1F1705B4-1F59-468D-995C-A4EE2C446862}" dt="2022-11-07T18:00:31.855" v="6" actId="20577"/>
          <ac:spMkLst>
            <pc:docMk/>
            <pc:sldMk cId="2063370585" sldId="265"/>
            <ac:spMk id="2" creationId="{1F376789-1697-56F4-1230-BA5B08D736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8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196679"/>
            <a:ext cx="18880068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8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8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52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92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217456"/>
            <a:ext cx="20707524" cy="1364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1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4" cy="706868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6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90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4" cy="598580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8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6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9432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06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6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8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18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2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7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4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4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25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4" cy="369570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00" y="3636429"/>
            <a:ext cx="6679944" cy="369570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2" y="3636429"/>
            <a:ext cx="6679944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6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6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8960737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6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6" y="3878188"/>
            <a:ext cx="6184736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70" y="8960735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4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6" y="3868864"/>
            <a:ext cx="6184736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4" y="8960731"/>
            <a:ext cx="6601968" cy="262167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46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61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7" y="1219199"/>
            <a:ext cx="4568974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2" y="1219199"/>
            <a:ext cx="15833744" cy="1036320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249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irone in volo su una spiaggia con una piccola cancellata sullo sfondo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52075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415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18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100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179758"/>
            <a:ext cx="19181100" cy="301410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1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1" y="3464898"/>
            <a:ext cx="10120994" cy="811750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5785" y="3464899"/>
            <a:ext cx="10129330" cy="8117502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1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178144" cy="82975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70" y="3469013"/>
            <a:ext cx="10178144" cy="829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4" y="3670508"/>
            <a:ext cx="9752688" cy="108976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744" y="4760275"/>
            <a:ext cx="9752688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9934" y="3670509"/>
            <a:ext cx="9790660" cy="1089766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9934" y="4760275"/>
            <a:ext cx="9790660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0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3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1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8" cy="3643836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6" y="1219200"/>
            <a:ext cx="12823848" cy="103632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63037"/>
            <a:ext cx="7413778" cy="671936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89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30" y="1219200"/>
            <a:ext cx="7168332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846"/>
            <a:ext cx="11869898" cy="3658676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3" y="1527404"/>
            <a:ext cx="6551502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78522"/>
            <a:ext cx="11869898" cy="675226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4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464899"/>
            <a:ext cx="20707524" cy="81175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2" y="1176655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1766551"/>
            <a:ext cx="133457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3" y="11766551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87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8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E920A212-7E92-9CE2-BA68-40A17928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119" name="Horror “movieland”"/>
          <p:cNvSpPr txBox="1">
            <a:spLocks noGrp="1"/>
          </p:cNvSpPr>
          <p:nvPr>
            <p:ph type="ctrTitle"/>
          </p:nvPr>
        </p:nvSpPr>
        <p:spPr>
          <a:xfrm>
            <a:off x="1778000" y="2209800"/>
            <a:ext cx="20828000" cy="2226733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Copperplate Gothic Bold" panose="020E0705020206020404" pitchFamily="34" charset="0"/>
              </a:rPr>
              <a:t>Horror “</a:t>
            </a:r>
            <a:r>
              <a:rPr lang="it-IT" dirty="0">
                <a:latin typeface="Copperplate Gothic Bold" panose="020E0705020206020404" pitchFamily="34" charset="0"/>
              </a:rPr>
              <a:t>Movieland</a:t>
            </a:r>
            <a:r>
              <a:rPr dirty="0">
                <a:latin typeface="Copperplate Gothic Bold" panose="020E0705020206020404" pitchFamily="34" charset="0"/>
              </a:rPr>
              <a:t>”</a:t>
            </a:r>
          </a:p>
        </p:txBody>
      </p:sp>
      <p:sp>
        <p:nvSpPr>
          <p:cNvPr id="120" name="Un’esperienza agghiacciante"/>
          <p:cNvSpPr txBox="1">
            <a:spLocks noGrp="1"/>
          </p:cNvSpPr>
          <p:nvPr>
            <p:ph type="subTitle" idx="1"/>
          </p:nvPr>
        </p:nvSpPr>
        <p:spPr>
          <a:xfrm>
            <a:off x="1778000" y="4436533"/>
            <a:ext cx="20828000" cy="86190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6000" dirty="0"/>
              <a:t>A chilling experience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/>
              <a:t>Participants:   </a:t>
            </a:r>
            <a:endParaRPr lang="it-IT" dirty="0"/>
          </a:p>
          <a:p>
            <a:r>
              <a:rPr lang="it-IT" dirty="0"/>
              <a:t>Giorgio Nocerino - 0124002311</a:t>
            </a:r>
          </a:p>
          <a:p>
            <a:r>
              <a:rPr lang="it-IT" dirty="0"/>
              <a:t>Antonietta Giordano - 0124002421</a:t>
            </a:r>
          </a:p>
          <a:p>
            <a:r>
              <a:rPr lang="it-IT" dirty="0"/>
              <a:t>Martina Raimo</a:t>
            </a:r>
            <a:r>
              <a:rPr dirty="0"/>
              <a:t> </a:t>
            </a:r>
            <a:r>
              <a:rPr lang="it-IT" dirty="0"/>
              <a:t>- 0124002358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/>
              <a:t>Objective </a:t>
            </a:r>
            <a:r>
              <a:rPr lang="it-IT" sz="8800" dirty="0"/>
              <a:t>of the Project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478597"/>
              </a:buClr>
              <a:buSzPct val="70000"/>
            </a:pPr>
            <a:r>
              <a:rPr lang="en-US" dirty="0"/>
              <a:t>The idea is to develop a web app capable of containing horror movies and similar by category of sub-genres with unknown titles. Furthermore, the films will be divided by section by category (genre) and then by director.</a:t>
            </a:r>
            <a:endParaRPr lang="it-IT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996264"/>
            <a:ext cx="8667264" cy="70421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816874-C64A-4B9A-9500-6A942F1647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3222" b="1"/>
          <a:stretch/>
        </p:blipFill>
        <p:spPr>
          <a:xfrm>
            <a:off x="14133120" y="4265644"/>
            <a:ext cx="8130928" cy="65160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 dirty="0"/>
              <a:t>Example (director and genre)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AF193B"/>
              </a:buClr>
              <a:buSzPct val="70000"/>
            </a:pPr>
            <a:r>
              <a:rPr lang="it-IT" dirty="0"/>
              <a:t>Horror/thriller-&gt; Lars von trier -&gt; film: la casa di jack.-&gt; score:3.8/5.</a:t>
            </a:r>
          </a:p>
        </p:txBody>
      </p:sp>
      <p:pic>
        <p:nvPicPr>
          <p:cNvPr id="2" name="IMG_9406.jpeg" descr="IMG_9406.jpeg">
            <a:extLst>
              <a:ext uri="{FF2B5EF4-FFF2-40B4-BE49-F238E27FC236}">
                <a16:creationId xmlns:a16="http://schemas.microsoft.com/office/drawing/2014/main" id="{F6004C3C-583E-26F7-911A-8D0E6C1DA5A5}"/>
              </a:ext>
            </a:extLst>
          </p:cNvPr>
          <p:cNvPicPr>
            <a:picLocks noGrp="1" noChangeAspect="1"/>
          </p:cNvPicPr>
          <p:nvPr>
            <p:ph type="pic" sz="half" idx="21"/>
          </p:nvPr>
        </p:nvPicPr>
        <p:blipFill>
          <a:blip r:embed="rId3"/>
          <a:srcRect b="15720"/>
          <a:stretch>
            <a:fillRect/>
          </a:stretch>
        </p:blipFill>
        <p:spPr>
          <a:xfrm>
            <a:off x="15500217" y="3464898"/>
            <a:ext cx="7056193" cy="84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947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Features - 1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Users will be tested to identify their preferences and ensure a better cinematic experience.</a:t>
            </a:r>
          </a:p>
          <a:p>
            <a:r>
              <a:rPr lang="en-US" dirty="0"/>
              <a:t>And with each answer, a possible movie that the user might like will be simulated.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Features - 2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Users are given the opportunity to collect their favorite films and mark them in a section called the Wish List, in order to keep track of the cinematic experience.</a:t>
            </a:r>
          </a:p>
          <a:p>
            <a:r>
              <a:rPr lang="en-US" dirty="0"/>
              <a:t>In addition, users are given the opportunity to directly enter the streaming links that lead to the movie.</a:t>
            </a:r>
          </a:p>
        </p:txBody>
      </p:sp>
    </p:spTree>
    <p:extLst>
      <p:ext uri="{BB962C8B-B14F-4D97-AF65-F5344CB8AC3E}">
        <p14:creationId xmlns:p14="http://schemas.microsoft.com/office/powerpoint/2010/main" val="18516409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Languages used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Front-end side: HTML5 (con frameworks: Bootstrap), CSS3, JAVASCRIPT</a:t>
            </a:r>
          </a:p>
          <a:p>
            <a:r>
              <a:rPr lang="it-IT" dirty="0"/>
              <a:t>Back-end side: Python, DB (SQLite)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221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57465FA5-6F10-448A-207E-0A5F1331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F376789-1697-56F4-1230-BA5B08D7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8" y="4917100"/>
            <a:ext cx="20707524" cy="1940900"/>
          </a:xfrm>
        </p:spPr>
        <p:txBody>
          <a:bodyPr/>
          <a:lstStyle/>
          <a:p>
            <a:r>
              <a:rPr lang="en-US" dirty="0"/>
              <a:t>THANKS FOR YOUR 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3705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174</TotalTime>
  <Words>209</Words>
  <Application>Microsoft Office PowerPoint</Application>
  <PresentationFormat>Personalizzato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Calisto MT</vt:lpstr>
      <vt:lpstr>Copperplate Gothic Bold</vt:lpstr>
      <vt:lpstr>Helvetica Neue</vt:lpstr>
      <vt:lpstr>Wingdings 2</vt:lpstr>
      <vt:lpstr>Ardesia</vt:lpstr>
      <vt:lpstr>Horror “Movieland”</vt:lpstr>
      <vt:lpstr>Objective of the Project</vt:lpstr>
      <vt:lpstr>Example (director and genre)</vt:lpstr>
      <vt:lpstr>Features - 1</vt:lpstr>
      <vt:lpstr>Features - 2</vt:lpstr>
      <vt:lpstr>Languages used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“Movieland”</dc:title>
  <dc:creator>Giorgio Nocerino</dc:creator>
  <cp:lastModifiedBy>Giorgio Nocerino</cp:lastModifiedBy>
  <cp:revision>11</cp:revision>
  <dcterms:modified xsi:type="dcterms:W3CDTF">2022-11-07T21:30:19Z</dcterms:modified>
</cp:coreProperties>
</file>