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705B4-1F59-468D-995C-A4EE2C446862}" v="4" dt="2022-11-07T20:10:49.8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Nocerino" userId="6eff0973c02c1190" providerId="LiveId" clId="{1F1705B4-1F59-468D-995C-A4EE2C446862}"/>
    <pc:docChg chg="modSld">
      <pc:chgData name="Giorgio Nocerino" userId="6eff0973c02c1190" providerId="LiveId" clId="{1F1705B4-1F59-468D-995C-A4EE2C446862}" dt="2022-11-07T20:12:01.817" v="70" actId="20577"/>
      <pc:docMkLst>
        <pc:docMk/>
      </pc:docMkLst>
      <pc:sldChg chg="modSp mod">
        <pc:chgData name="Giorgio Nocerino" userId="6eff0973c02c1190" providerId="LiveId" clId="{1F1705B4-1F59-468D-995C-A4EE2C446862}" dt="2022-11-07T20:12:01.817" v="70" actId="20577"/>
        <pc:sldMkLst>
          <pc:docMk/>
          <pc:sldMk cId="0" sldId="256"/>
        </pc:sldMkLst>
        <pc:spChg chg="mod">
          <ac:chgData name="Giorgio Nocerino" userId="6eff0973c02c1190" providerId="LiveId" clId="{1F1705B4-1F59-468D-995C-A4EE2C446862}" dt="2022-11-07T20:12:01.817" v="70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6:32.874" v="25" actId="20577"/>
        <pc:sldMkLst>
          <pc:docMk/>
          <pc:sldMk cId="321622171" sldId="264"/>
        </pc:sldMkLst>
        <pc:spChg chg="mod">
          <ac:chgData name="Giorgio Nocerino" userId="6eff0973c02c1190" providerId="LiveId" clId="{1F1705B4-1F59-468D-995C-A4EE2C446862}" dt="2022-11-07T18:06:32.874" v="25" actId="20577"/>
          <ac:spMkLst>
            <pc:docMk/>
            <pc:sldMk cId="321622171" sldId="264"/>
            <ac:spMk id="13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0:31.855" v="6" actId="20577"/>
        <pc:sldMkLst>
          <pc:docMk/>
          <pc:sldMk cId="2063370585" sldId="265"/>
        </pc:sldMkLst>
        <pc:spChg chg="mod">
          <ac:chgData name="Giorgio Nocerino" userId="6eff0973c02c1190" providerId="LiveId" clId="{1F1705B4-1F59-468D-995C-A4EE2C446862}" dt="2022-11-07T18:00:31.855" v="6" actId="20577"/>
          <ac:spMkLst>
            <pc:docMk/>
            <pc:sldMk cId="2063370585" sldId="265"/>
            <ac:spMk id="2" creationId="{1F376789-1697-56F4-1230-BA5B08D73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A chilling experience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/>
              <a:t>Participants:   </a:t>
            </a:r>
            <a:endParaRPr lang="it-IT" dirty="0"/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/>
              <a:t>Objective </a:t>
            </a:r>
            <a:r>
              <a:rPr lang="it-IT" sz="8800" dirty="0"/>
              <a:t>of the Project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en-US" dirty="0"/>
              <a:t>The idea is to develop a web app capable of containing horror movies and similar by category of sub-genres with unknown titles. Furthermore, the films will be divided by section by category (genre) and then by director.</a:t>
            </a:r>
            <a:endParaRPr lang="it-IT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Example (director and genre)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Horror/thriller-&gt; Lars von trier -&gt; film: la casa di jack.-&gt; score:3.8/5.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will be tested to identify their preferences and ensure a better cinematic experience.</a:t>
            </a:r>
          </a:p>
          <a:p>
            <a:r>
              <a:rPr lang="en-US" dirty="0"/>
              <a:t>And with each answer, a possible movie that the user might like will be simulated.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are given the opportunity to collect their favorite films and mark them in a section called the Wish List, in order to keep track of the cinematic experience.</a:t>
            </a:r>
          </a:p>
          <a:p>
            <a:r>
              <a:rPr lang="en-US" dirty="0"/>
              <a:t>In addition, users are given the opportunity to directly enter the streaming links that lead to the movie.</a:t>
            </a:r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Languages used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Front-end side: HTML5 (con frameworks: Bootstrap), CSS3, JAVASCRIPT</a:t>
            </a:r>
          </a:p>
          <a:p>
            <a:r>
              <a:rPr lang="it-IT" dirty="0"/>
              <a:t>Back-end side: Python, DB (SQLite)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en-US" dirty="0"/>
              <a:t>THANKS FOR YOUR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176</TotalTime>
  <Words>209</Words>
  <Application>Microsoft Office PowerPoint</Application>
  <PresentationFormat>Personalizzato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Objective of the Project</vt:lpstr>
      <vt:lpstr>Example (director and genre)</vt:lpstr>
      <vt:lpstr>Features - 1</vt:lpstr>
      <vt:lpstr>Features - 2</vt:lpstr>
      <vt:lpstr>Languages used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dc:creator>Giorgio Nocerino</dc:creator>
  <cp:lastModifiedBy>Giorgio Nocerino</cp:lastModifiedBy>
  <cp:revision>11</cp:revision>
  <dcterms:modified xsi:type="dcterms:W3CDTF">2022-11-07T21:31:58Z</dcterms:modified>
</cp:coreProperties>
</file>