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Un’esperienza</a:t>
            </a:r>
            <a:r>
              <a:rPr sz="6000" dirty="0"/>
              <a:t> </a:t>
            </a:r>
            <a:r>
              <a:rPr lang="it-IT" sz="6000" dirty="0"/>
              <a:t>agghiacciante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Partecipanti:   </a:t>
            </a:r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Obiettivo del Progetto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it-IT" dirty="0"/>
              <a:t>L’idea è quella di sviluppare una web app in grado di contenere per categoria di sottogenere film horror e simili dai titoli sconosciuti. Inoltre, i film verranno divisi per sezione per categoria (genere) e poi per regista.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Esempio (di regista e di genere)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Orrore/thriller-&gt; Lars von trier -&gt; film: la casa di jack.-&gt; punteggio:3.8/5.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Caratteristiche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Agli utenti verrà sottoposto un test per individuare le loro preferenze e garantire una migliore esperienza cinematografica.</a:t>
            </a:r>
          </a:p>
          <a:p>
            <a:r>
              <a:rPr lang="it-IT" dirty="0"/>
              <a:t>E ad ogni risposta verrà simulato un possibile film che potrebbe piacere all’utente.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Caratteristiche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Si da la possibilità all’utente di raccogliere i film preferiti e segnarli in una sezione chiamata Wish List, in modo da tenere traccia dell’esperienza cinematografica. </a:t>
            </a:r>
          </a:p>
          <a:p>
            <a:r>
              <a:rPr lang="it-IT" dirty="0"/>
              <a:t>Inoltre,  si da la possibilità all’utente di immettere direttamente i link di streaming che conducono alla visione del film.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Linguaggi usati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Lato front-end: HTML, CSS, JS (con frameworks: Bootstrap), Node.js</a:t>
            </a:r>
          </a:p>
          <a:p>
            <a:r>
              <a:rPr lang="it-IT" dirty="0"/>
              <a:t>Lato back-end: Python</a:t>
            </a:r>
          </a:p>
          <a:p>
            <a:r>
              <a:rPr lang="it-IT" dirty="0"/>
              <a:t>Altro</a:t>
            </a:r>
            <a:r>
              <a:rPr lang="it-IT"/>
              <a:t>: DB </a:t>
            </a:r>
            <a:r>
              <a:rPr lang="it-IT" dirty="0"/>
              <a:t>(</a:t>
            </a:r>
            <a:r>
              <a:rPr lang="it-IT" dirty="0" err="1"/>
              <a:t>SQLite</a:t>
            </a:r>
            <a:r>
              <a:rPr lang="it-IT" dirty="0"/>
              <a:t>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210</Words>
  <Application>Microsoft Office PowerPoint</Application>
  <PresentationFormat>Personalizzato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Obiettivo del Progetto</vt:lpstr>
      <vt:lpstr>Esempio (di regista e di genere)</vt:lpstr>
      <vt:lpstr>Caratteristiche - 1</vt:lpstr>
      <vt:lpstr>Caratteristiche - 2</vt:lpstr>
      <vt:lpstr>Linguaggi usati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cp:lastModifiedBy>Giorgio Nocerino</cp:lastModifiedBy>
  <cp:revision>11</cp:revision>
  <dcterms:modified xsi:type="dcterms:W3CDTF">2022-11-08T15:06:10Z</dcterms:modified>
</cp:coreProperties>
</file>