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A FORTINA" userId="863b3c4b-0a3b-4c2c-b12f-9285a07ad8f7" providerId="ADAL" clId="{61BC5DC7-8D8E-2347-8549-7F460462D403}"/>
    <pc:docChg chg="undo custSel modSld">
      <pc:chgData name="ELISA FORTINA" userId="863b3c4b-0a3b-4c2c-b12f-9285a07ad8f7" providerId="ADAL" clId="{61BC5DC7-8D8E-2347-8549-7F460462D403}" dt="2022-12-14T08:48:40.689" v="50" actId="20577"/>
      <pc:docMkLst>
        <pc:docMk/>
      </pc:docMkLst>
      <pc:sldChg chg="addSp delSp modSp">
        <pc:chgData name="ELISA FORTINA" userId="863b3c4b-0a3b-4c2c-b12f-9285a07ad8f7" providerId="ADAL" clId="{61BC5DC7-8D8E-2347-8549-7F460462D403}" dt="2022-12-14T08:42:43.118" v="44" actId="1076"/>
        <pc:sldMkLst>
          <pc:docMk/>
          <pc:sldMk cId="4259473427" sldId="256"/>
        </pc:sldMkLst>
        <pc:spChg chg="del mod">
          <ac:chgData name="ELISA FORTINA" userId="863b3c4b-0a3b-4c2c-b12f-9285a07ad8f7" providerId="ADAL" clId="{61BC5DC7-8D8E-2347-8549-7F460462D403}" dt="2022-12-14T08:42:21.104" v="36" actId="478"/>
          <ac:spMkLst>
            <pc:docMk/>
            <pc:sldMk cId="4259473427" sldId="256"/>
            <ac:spMk id="2" creationId="{B86633F7-DDF2-4A87-98C5-134FFE846783}"/>
          </ac:spMkLst>
        </pc:spChg>
        <pc:spChg chg="add mod">
          <ac:chgData name="ELISA FORTINA" userId="863b3c4b-0a3b-4c2c-b12f-9285a07ad8f7" providerId="ADAL" clId="{61BC5DC7-8D8E-2347-8549-7F460462D403}" dt="2022-12-14T08:42:43.118" v="44" actId="1076"/>
          <ac:spMkLst>
            <pc:docMk/>
            <pc:sldMk cId="4259473427" sldId="256"/>
            <ac:spMk id="5" creationId="{169C242E-C52F-B568-1554-2CA952BFB80F}"/>
          </ac:spMkLst>
        </pc:spChg>
        <pc:spChg chg="del">
          <ac:chgData name="ELISA FORTINA" userId="863b3c4b-0a3b-4c2c-b12f-9285a07ad8f7" providerId="ADAL" clId="{61BC5DC7-8D8E-2347-8549-7F460462D403}" dt="2022-12-12T09:13:49.043" v="0" actId="26606"/>
          <ac:spMkLst>
            <pc:docMk/>
            <pc:sldMk cId="4259473427" sldId="256"/>
            <ac:spMk id="41" creationId="{362D44EE-C852-4460-B8B5-C4F2BC20510C}"/>
          </ac:spMkLst>
        </pc:spChg>
        <pc:spChg chg="del">
          <ac:chgData name="ELISA FORTINA" userId="863b3c4b-0a3b-4c2c-b12f-9285a07ad8f7" providerId="ADAL" clId="{61BC5DC7-8D8E-2347-8549-7F460462D403}" dt="2022-12-12T09:13:49.043" v="0" actId="26606"/>
          <ac:spMkLst>
            <pc:docMk/>
            <pc:sldMk cId="4259473427" sldId="256"/>
            <ac:spMk id="42" creationId="{658970D8-8D1D-4B5C-894B-E871CC86543D}"/>
          </ac:spMkLst>
        </pc:spChg>
        <pc:spChg chg="del">
          <ac:chgData name="ELISA FORTINA" userId="863b3c4b-0a3b-4c2c-b12f-9285a07ad8f7" providerId="ADAL" clId="{61BC5DC7-8D8E-2347-8549-7F460462D403}" dt="2022-12-12T09:13:49.043" v="0" actId="26606"/>
          <ac:spMkLst>
            <pc:docMk/>
            <pc:sldMk cId="4259473427" sldId="256"/>
            <ac:spMk id="43" creationId="{F227E5B6-9132-43CA-B503-37A18562ADF2}"/>
          </ac:spMkLst>
        </pc:spChg>
        <pc:spChg chg="del">
          <ac:chgData name="ELISA FORTINA" userId="863b3c4b-0a3b-4c2c-b12f-9285a07ad8f7" providerId="ADAL" clId="{61BC5DC7-8D8E-2347-8549-7F460462D403}" dt="2022-12-12T09:13:49.043" v="0" actId="26606"/>
          <ac:spMkLst>
            <pc:docMk/>
            <pc:sldMk cId="4259473427" sldId="256"/>
            <ac:spMk id="44" creationId="{03C2051E-A88D-48E5-BACF-AAED17892722}"/>
          </ac:spMkLst>
        </pc:spChg>
        <pc:spChg chg="del">
          <ac:chgData name="ELISA FORTINA" userId="863b3c4b-0a3b-4c2c-b12f-9285a07ad8f7" providerId="ADAL" clId="{61BC5DC7-8D8E-2347-8549-7F460462D403}" dt="2022-12-12T09:13:49.043" v="0" actId="26606"/>
          <ac:spMkLst>
            <pc:docMk/>
            <pc:sldMk cId="4259473427" sldId="256"/>
            <ac:spMk id="45" creationId="{7821A508-2985-4905-874A-527429BAABFA}"/>
          </ac:spMkLst>
        </pc:spChg>
        <pc:spChg chg="del">
          <ac:chgData name="ELISA FORTINA" userId="863b3c4b-0a3b-4c2c-b12f-9285a07ad8f7" providerId="ADAL" clId="{61BC5DC7-8D8E-2347-8549-7F460462D403}" dt="2022-12-12T09:13:49.043" v="0" actId="26606"/>
          <ac:spMkLst>
            <pc:docMk/>
            <pc:sldMk cId="4259473427" sldId="256"/>
            <ac:spMk id="46" creationId="{D2929CB1-0E3C-4B2D-ADC5-0154FB33BA44}"/>
          </ac:spMkLst>
        </pc:spChg>
        <pc:spChg chg="del">
          <ac:chgData name="ELISA FORTINA" userId="863b3c4b-0a3b-4c2c-b12f-9285a07ad8f7" providerId="ADAL" clId="{61BC5DC7-8D8E-2347-8549-7F460462D403}" dt="2022-12-12T09:13:49.043" v="0" actId="26606"/>
          <ac:spMkLst>
            <pc:docMk/>
            <pc:sldMk cId="4259473427" sldId="256"/>
            <ac:spMk id="47" creationId="{5F2F0C84-BE8C-4DC2-A6D3-30349A801D5C}"/>
          </ac:spMkLst>
        </pc:spChg>
        <pc:spChg chg="add">
          <ac:chgData name="ELISA FORTINA" userId="863b3c4b-0a3b-4c2c-b12f-9285a07ad8f7" providerId="ADAL" clId="{61BC5DC7-8D8E-2347-8549-7F460462D403}" dt="2022-12-12T09:13:49.043" v="0" actId="26606"/>
          <ac:spMkLst>
            <pc:docMk/>
            <pc:sldMk cId="4259473427" sldId="256"/>
            <ac:spMk id="52" creationId="{C0B27210-D0CA-4654-B3E3-9ABB4F178EA1}"/>
          </ac:spMkLst>
        </pc:spChg>
        <pc:spChg chg="add">
          <ac:chgData name="ELISA FORTINA" userId="863b3c4b-0a3b-4c2c-b12f-9285a07ad8f7" providerId="ADAL" clId="{61BC5DC7-8D8E-2347-8549-7F460462D403}" dt="2022-12-12T09:13:49.043" v="0" actId="26606"/>
          <ac:spMkLst>
            <pc:docMk/>
            <pc:sldMk cId="4259473427" sldId="256"/>
            <ac:spMk id="54" creationId="{1DB7C82F-AB7E-4F0C-B829-FA1B9C415180}"/>
          </ac:spMkLst>
        </pc:spChg>
        <pc:spChg chg="add">
          <ac:chgData name="ELISA FORTINA" userId="863b3c4b-0a3b-4c2c-b12f-9285a07ad8f7" providerId="ADAL" clId="{61BC5DC7-8D8E-2347-8549-7F460462D403}" dt="2022-12-12T09:13:49.043" v="0" actId="26606"/>
          <ac:spMkLst>
            <pc:docMk/>
            <pc:sldMk cId="4259473427" sldId="256"/>
            <ac:spMk id="56" creationId="{70B66945-4967-4040-926D-DCA44313CDAB}"/>
          </ac:spMkLst>
        </pc:spChg>
        <pc:picChg chg="mod">
          <ac:chgData name="ELISA FORTINA" userId="863b3c4b-0a3b-4c2c-b12f-9285a07ad8f7" providerId="ADAL" clId="{61BC5DC7-8D8E-2347-8549-7F460462D403}" dt="2022-12-12T09:13:49.043" v="0" actId="26606"/>
          <ac:picMkLst>
            <pc:docMk/>
            <pc:sldMk cId="4259473427" sldId="256"/>
            <ac:picMk id="4" creationId="{AA1A69C5-A49D-F125-38F9-1C418F0A5985}"/>
          </ac:picMkLst>
        </pc:picChg>
      </pc:sldChg>
      <pc:sldChg chg="addSp delSp modSp mod setBg setClrOvrMap">
        <pc:chgData name="ELISA FORTINA" userId="863b3c4b-0a3b-4c2c-b12f-9285a07ad8f7" providerId="ADAL" clId="{61BC5DC7-8D8E-2347-8549-7F460462D403}" dt="2022-12-14T08:48:20.689" v="47" actId="20577"/>
        <pc:sldMkLst>
          <pc:docMk/>
          <pc:sldMk cId="162746262" sldId="257"/>
        </pc:sldMkLst>
        <pc:spChg chg="mod">
          <ac:chgData name="ELISA FORTINA" userId="863b3c4b-0a3b-4c2c-b12f-9285a07ad8f7" providerId="ADAL" clId="{61BC5DC7-8D8E-2347-8549-7F460462D403}" dt="2022-12-12T09:23:52.883" v="33" actId="113"/>
          <ac:spMkLst>
            <pc:docMk/>
            <pc:sldMk cId="162746262" sldId="257"/>
            <ac:spMk id="2" creationId="{68C50A78-620B-42FC-97D7-70A8BA512C0F}"/>
          </ac:spMkLst>
        </pc:spChg>
        <pc:spChg chg="mod">
          <ac:chgData name="ELISA FORTINA" userId="863b3c4b-0a3b-4c2c-b12f-9285a07ad8f7" providerId="ADAL" clId="{61BC5DC7-8D8E-2347-8549-7F460462D403}" dt="2022-12-14T08:48:20.689" v="47" actId="20577"/>
          <ac:spMkLst>
            <pc:docMk/>
            <pc:sldMk cId="162746262" sldId="257"/>
            <ac:spMk id="3" creationId="{B8CF8E49-31ED-4348-B782-27D2583139BC}"/>
          </ac:spMkLst>
        </pc:spChg>
        <pc:spChg chg="del">
          <ac:chgData name="ELISA FORTINA" userId="863b3c4b-0a3b-4c2c-b12f-9285a07ad8f7" providerId="ADAL" clId="{61BC5DC7-8D8E-2347-8549-7F460462D403}" dt="2022-12-12T09:14:12.769" v="1" actId="26606"/>
          <ac:spMkLst>
            <pc:docMk/>
            <pc:sldMk cId="162746262" sldId="257"/>
            <ac:spMk id="14" creationId="{2B566528-1B12-4246-9431-5C2D7D081168}"/>
          </ac:spMkLst>
        </pc:spChg>
        <pc:spChg chg="add">
          <ac:chgData name="ELISA FORTINA" userId="863b3c4b-0a3b-4c2c-b12f-9285a07ad8f7" providerId="ADAL" clId="{61BC5DC7-8D8E-2347-8549-7F460462D403}" dt="2022-12-12T09:14:12.769" v="1" actId="26606"/>
          <ac:spMkLst>
            <pc:docMk/>
            <pc:sldMk cId="162746262" sldId="257"/>
            <ac:spMk id="24" creationId="{4F74D28C-3268-4E35-8EE1-D92CB4A85A7D}"/>
          </ac:spMkLst>
        </pc:spChg>
        <pc:spChg chg="add">
          <ac:chgData name="ELISA FORTINA" userId="863b3c4b-0a3b-4c2c-b12f-9285a07ad8f7" providerId="ADAL" clId="{61BC5DC7-8D8E-2347-8549-7F460462D403}" dt="2022-12-12T09:14:12.769" v="1" actId="26606"/>
          <ac:spMkLst>
            <pc:docMk/>
            <pc:sldMk cId="162746262" sldId="257"/>
            <ac:spMk id="26" creationId="{58D44E42-C462-4105-BC86-FE75B4E3C4AF}"/>
          </ac:spMkLst>
        </pc:spChg>
        <pc:grpChg chg="del">
          <ac:chgData name="ELISA FORTINA" userId="863b3c4b-0a3b-4c2c-b12f-9285a07ad8f7" providerId="ADAL" clId="{61BC5DC7-8D8E-2347-8549-7F460462D403}" dt="2022-12-12T09:14:12.769" v="1" actId="26606"/>
          <ac:grpSpMkLst>
            <pc:docMk/>
            <pc:sldMk cId="162746262" sldId="257"/>
            <ac:grpSpMk id="15" creationId="{5995D10D-E9C9-47DB-AE7E-801FEF38F5C9}"/>
          </ac:grpSpMkLst>
        </pc:grpChg>
        <pc:grpChg chg="del">
          <ac:chgData name="ELISA FORTINA" userId="863b3c4b-0a3b-4c2c-b12f-9285a07ad8f7" providerId="ADAL" clId="{61BC5DC7-8D8E-2347-8549-7F460462D403}" dt="2022-12-12T09:14:12.769" v="1" actId="26606"/>
          <ac:grpSpMkLst>
            <pc:docMk/>
            <pc:sldMk cId="162746262" sldId="257"/>
            <ac:grpSpMk id="18" creationId="{828A5161-06F1-46CF-8AD7-844680A59E13}"/>
          </ac:grpSpMkLst>
        </pc:grpChg>
        <pc:picChg chg="mod">
          <ac:chgData name="ELISA FORTINA" userId="863b3c4b-0a3b-4c2c-b12f-9285a07ad8f7" providerId="ADAL" clId="{61BC5DC7-8D8E-2347-8549-7F460462D403}" dt="2022-12-12T09:14:12.769" v="1" actId="26606"/>
          <ac:picMkLst>
            <pc:docMk/>
            <pc:sldMk cId="162746262" sldId="257"/>
            <ac:picMk id="19" creationId="{DDFEC5D5-0095-479C-AAAB-E6FA1D2D59C7}"/>
          </ac:picMkLst>
        </pc:picChg>
      </pc:sldChg>
      <pc:sldChg chg="addSp delSp modSp mod setBg setClrOvrMap">
        <pc:chgData name="ELISA FORTINA" userId="863b3c4b-0a3b-4c2c-b12f-9285a07ad8f7" providerId="ADAL" clId="{61BC5DC7-8D8E-2347-8549-7F460462D403}" dt="2022-12-12T09:23:49.461" v="32" actId="113"/>
        <pc:sldMkLst>
          <pc:docMk/>
          <pc:sldMk cId="497734528" sldId="258"/>
        </pc:sldMkLst>
        <pc:spChg chg="mod">
          <ac:chgData name="ELISA FORTINA" userId="863b3c4b-0a3b-4c2c-b12f-9285a07ad8f7" providerId="ADAL" clId="{61BC5DC7-8D8E-2347-8549-7F460462D403}" dt="2022-12-12T09:23:49.461" v="32" actId="113"/>
          <ac:spMkLst>
            <pc:docMk/>
            <pc:sldMk cId="497734528" sldId="258"/>
            <ac:spMk id="2" creationId="{28401764-0579-46DD-B365-CB9848DADFBF}"/>
          </ac:spMkLst>
        </pc:spChg>
        <pc:spChg chg="mod ord">
          <ac:chgData name="ELISA FORTINA" userId="863b3c4b-0a3b-4c2c-b12f-9285a07ad8f7" providerId="ADAL" clId="{61BC5DC7-8D8E-2347-8549-7F460462D403}" dt="2022-12-12T09:18:05.664" v="12" actId="255"/>
          <ac:spMkLst>
            <pc:docMk/>
            <pc:sldMk cId="497734528" sldId="258"/>
            <ac:spMk id="3" creationId="{43C464F0-9025-4869-B790-6F16F30BE8F5}"/>
          </ac:spMkLst>
        </pc:spChg>
        <pc:spChg chg="add del">
          <ac:chgData name="ELISA FORTINA" userId="863b3c4b-0a3b-4c2c-b12f-9285a07ad8f7" providerId="ADAL" clId="{61BC5DC7-8D8E-2347-8549-7F460462D403}" dt="2022-12-12T09:16:44.101" v="8" actId="26606"/>
          <ac:spMkLst>
            <pc:docMk/>
            <pc:sldMk cId="497734528" sldId="258"/>
            <ac:spMk id="9" creationId="{E0D60ECE-8986-45DC-B7FE-EC7699B466B8}"/>
          </ac:spMkLst>
        </pc:spChg>
        <pc:spChg chg="add del">
          <ac:chgData name="ELISA FORTINA" userId="863b3c4b-0a3b-4c2c-b12f-9285a07ad8f7" providerId="ADAL" clId="{61BC5DC7-8D8E-2347-8549-7F460462D403}" dt="2022-12-12T09:16:44.101" v="8" actId="26606"/>
          <ac:spMkLst>
            <pc:docMk/>
            <pc:sldMk cId="497734528" sldId="258"/>
            <ac:spMk id="11" creationId="{96964194-5878-40D2-8EC0-DDC58387FA56}"/>
          </ac:spMkLst>
        </pc:spChg>
        <pc:spChg chg="add">
          <ac:chgData name="ELISA FORTINA" userId="863b3c4b-0a3b-4c2c-b12f-9285a07ad8f7" providerId="ADAL" clId="{61BC5DC7-8D8E-2347-8549-7F460462D403}" dt="2022-12-12T09:16:44.101" v="8" actId="26606"/>
          <ac:spMkLst>
            <pc:docMk/>
            <pc:sldMk cId="497734528" sldId="258"/>
            <ac:spMk id="16" creationId="{E0D60ECE-8986-45DC-B7FE-EC7699B466B8}"/>
          </ac:spMkLst>
        </pc:spChg>
        <pc:spChg chg="add">
          <ac:chgData name="ELISA FORTINA" userId="863b3c4b-0a3b-4c2c-b12f-9285a07ad8f7" providerId="ADAL" clId="{61BC5DC7-8D8E-2347-8549-7F460462D403}" dt="2022-12-12T09:16:44.101" v="8" actId="26606"/>
          <ac:spMkLst>
            <pc:docMk/>
            <pc:sldMk cId="497734528" sldId="258"/>
            <ac:spMk id="18" creationId="{96964194-5878-40D2-8EC0-DDC58387FA56}"/>
          </ac:spMkLst>
        </pc:spChg>
        <pc:picChg chg="mod">
          <ac:chgData name="ELISA FORTINA" userId="863b3c4b-0a3b-4c2c-b12f-9285a07ad8f7" providerId="ADAL" clId="{61BC5DC7-8D8E-2347-8549-7F460462D403}" dt="2022-12-12T09:14:41.464" v="2" actId="26606"/>
          <ac:picMkLst>
            <pc:docMk/>
            <pc:sldMk cId="497734528" sldId="258"/>
            <ac:picMk id="4" creationId="{09CCC5D2-4B4A-4A61-887F-7D56D121EEF6}"/>
          </ac:picMkLst>
        </pc:picChg>
      </pc:sldChg>
      <pc:sldChg chg="addSp modSp mod setBg">
        <pc:chgData name="ELISA FORTINA" userId="863b3c4b-0a3b-4c2c-b12f-9285a07ad8f7" providerId="ADAL" clId="{61BC5DC7-8D8E-2347-8549-7F460462D403}" dt="2022-12-14T08:48:40.689" v="50" actId="20577"/>
        <pc:sldMkLst>
          <pc:docMk/>
          <pc:sldMk cId="2164288854" sldId="259"/>
        </pc:sldMkLst>
        <pc:spChg chg="mod">
          <ac:chgData name="ELISA FORTINA" userId="863b3c4b-0a3b-4c2c-b12f-9285a07ad8f7" providerId="ADAL" clId="{61BC5DC7-8D8E-2347-8549-7F460462D403}" dt="2022-12-12T09:14:59.788" v="3" actId="26606"/>
          <ac:spMkLst>
            <pc:docMk/>
            <pc:sldMk cId="2164288854" sldId="259"/>
            <ac:spMk id="2" creationId="{D54B189F-CC8D-48CD-B4A5-1CB55BC1B8C4}"/>
          </ac:spMkLst>
        </pc:spChg>
        <pc:spChg chg="mod">
          <ac:chgData name="ELISA FORTINA" userId="863b3c4b-0a3b-4c2c-b12f-9285a07ad8f7" providerId="ADAL" clId="{61BC5DC7-8D8E-2347-8549-7F460462D403}" dt="2022-12-14T08:48:40.689" v="50" actId="20577"/>
          <ac:spMkLst>
            <pc:docMk/>
            <pc:sldMk cId="2164288854" sldId="259"/>
            <ac:spMk id="3" creationId="{DBD0190F-F784-4C34-82AB-3EDC8A841842}"/>
          </ac:spMkLst>
        </pc:spChg>
        <pc:spChg chg="add">
          <ac:chgData name="ELISA FORTINA" userId="863b3c4b-0a3b-4c2c-b12f-9285a07ad8f7" providerId="ADAL" clId="{61BC5DC7-8D8E-2347-8549-7F460462D403}" dt="2022-12-12T09:14:59.788" v="3" actId="26606"/>
          <ac:spMkLst>
            <pc:docMk/>
            <pc:sldMk cId="2164288854" sldId="259"/>
            <ac:spMk id="10" creationId="{04812C46-200A-4DEB-A05E-3ED6C68C2387}"/>
          </ac:spMkLst>
        </pc:spChg>
        <pc:spChg chg="add">
          <ac:chgData name="ELISA FORTINA" userId="863b3c4b-0a3b-4c2c-b12f-9285a07ad8f7" providerId="ADAL" clId="{61BC5DC7-8D8E-2347-8549-7F460462D403}" dt="2022-12-12T09:14:59.788" v="3" actId="26606"/>
          <ac:spMkLst>
            <pc:docMk/>
            <pc:sldMk cId="2164288854" sldId="259"/>
            <ac:spMk id="12" creationId="{D1EA859B-E555-4109-94F3-6700E046E008}"/>
          </ac:spMkLst>
        </pc:spChg>
        <pc:picChg chg="mod ord">
          <ac:chgData name="ELISA FORTINA" userId="863b3c4b-0a3b-4c2c-b12f-9285a07ad8f7" providerId="ADAL" clId="{61BC5DC7-8D8E-2347-8549-7F460462D403}" dt="2022-12-12T09:14:59.788" v="3" actId="26606"/>
          <ac:picMkLst>
            <pc:docMk/>
            <pc:sldMk cId="2164288854" sldId="259"/>
            <ac:picMk id="5" creationId="{1DD0692A-DDC4-4A47-BDFF-F9FE034EF616}"/>
          </ac:picMkLst>
        </pc:picChg>
      </pc:sldChg>
      <pc:sldChg chg="addSp delSp modSp mod setBg">
        <pc:chgData name="ELISA FORTINA" userId="863b3c4b-0a3b-4c2c-b12f-9285a07ad8f7" providerId="ADAL" clId="{61BC5DC7-8D8E-2347-8549-7F460462D403}" dt="2022-12-12T09:23:59.804" v="35" actId="113"/>
        <pc:sldMkLst>
          <pc:docMk/>
          <pc:sldMk cId="2924854287" sldId="261"/>
        </pc:sldMkLst>
        <pc:spChg chg="mod">
          <ac:chgData name="ELISA FORTINA" userId="863b3c4b-0a3b-4c2c-b12f-9285a07ad8f7" providerId="ADAL" clId="{61BC5DC7-8D8E-2347-8549-7F460462D403}" dt="2022-12-12T09:23:59.804" v="35" actId="113"/>
          <ac:spMkLst>
            <pc:docMk/>
            <pc:sldMk cId="2924854287" sldId="261"/>
            <ac:spMk id="4" creationId="{15C2B277-D3D5-E2C5-E392-82E0D31686DB}"/>
          </ac:spMkLst>
        </pc:spChg>
        <pc:spChg chg="mod">
          <ac:chgData name="ELISA FORTINA" userId="863b3c4b-0a3b-4c2c-b12f-9285a07ad8f7" providerId="ADAL" clId="{61BC5DC7-8D8E-2347-8549-7F460462D403}" dt="2022-12-12T09:21:34.195" v="27" actId="255"/>
          <ac:spMkLst>
            <pc:docMk/>
            <pc:sldMk cId="2924854287" sldId="261"/>
            <ac:spMk id="6" creationId="{F8F4A3CA-67B8-5F9A-1E2D-85E83C8C8E84}"/>
          </ac:spMkLst>
        </pc:spChg>
        <pc:spChg chg="add del">
          <ac:chgData name="ELISA FORTINA" userId="863b3c4b-0a3b-4c2c-b12f-9285a07ad8f7" providerId="ADAL" clId="{61BC5DC7-8D8E-2347-8549-7F460462D403}" dt="2022-12-12T09:15:59.707" v="5" actId="26606"/>
          <ac:spMkLst>
            <pc:docMk/>
            <pc:sldMk cId="2924854287" sldId="261"/>
            <ac:spMk id="1035" creationId="{04812C46-200A-4DEB-A05E-3ED6C68C2387}"/>
          </ac:spMkLst>
        </pc:spChg>
        <pc:spChg chg="add del">
          <ac:chgData name="ELISA FORTINA" userId="863b3c4b-0a3b-4c2c-b12f-9285a07ad8f7" providerId="ADAL" clId="{61BC5DC7-8D8E-2347-8549-7F460462D403}" dt="2022-12-12T09:15:59.707" v="5" actId="26606"/>
          <ac:spMkLst>
            <pc:docMk/>
            <pc:sldMk cId="2924854287" sldId="261"/>
            <ac:spMk id="1037" creationId="{D1EA859B-E555-4109-94F3-6700E046E008}"/>
          </ac:spMkLst>
        </pc:spChg>
        <pc:spChg chg="add">
          <ac:chgData name="ELISA FORTINA" userId="863b3c4b-0a3b-4c2c-b12f-9285a07ad8f7" providerId="ADAL" clId="{61BC5DC7-8D8E-2347-8549-7F460462D403}" dt="2022-12-12T09:15:59.722" v="6" actId="26606"/>
          <ac:spMkLst>
            <pc:docMk/>
            <pc:sldMk cId="2924854287" sldId="261"/>
            <ac:spMk id="1039" creationId="{56688E73-49B9-4052-A836-D248C825D70D}"/>
          </ac:spMkLst>
        </pc:spChg>
        <pc:spChg chg="add">
          <ac:chgData name="ELISA FORTINA" userId="863b3c4b-0a3b-4c2c-b12f-9285a07ad8f7" providerId="ADAL" clId="{61BC5DC7-8D8E-2347-8549-7F460462D403}" dt="2022-12-12T09:15:59.722" v="6" actId="26606"/>
          <ac:spMkLst>
            <pc:docMk/>
            <pc:sldMk cId="2924854287" sldId="261"/>
            <ac:spMk id="1040" creationId="{5B6AEE0C-07FE-4154-BC7C-2F20530BC556}"/>
          </ac:spMkLst>
        </pc:spChg>
        <pc:picChg chg="mod ord">
          <ac:chgData name="ELISA FORTINA" userId="863b3c4b-0a3b-4c2c-b12f-9285a07ad8f7" providerId="ADAL" clId="{61BC5DC7-8D8E-2347-8549-7F460462D403}" dt="2022-12-12T09:15:59.722" v="6" actId="26606"/>
          <ac:picMkLst>
            <pc:docMk/>
            <pc:sldMk cId="2924854287" sldId="261"/>
            <ac:picMk id="1030" creationId="{C751A6F7-1361-D520-7516-192D1CF28B68}"/>
          </ac:picMkLst>
        </pc:picChg>
      </pc:sldChg>
      <pc:sldChg chg="addSp modSp mod setBg">
        <pc:chgData name="ELISA FORTINA" userId="863b3c4b-0a3b-4c2c-b12f-9285a07ad8f7" providerId="ADAL" clId="{61BC5DC7-8D8E-2347-8549-7F460462D403}" dt="2022-12-12T09:23:36.401" v="31" actId="14100"/>
        <pc:sldMkLst>
          <pc:docMk/>
          <pc:sldMk cId="3782703158" sldId="262"/>
        </pc:sldMkLst>
        <pc:spChg chg="mod">
          <ac:chgData name="ELISA FORTINA" userId="863b3c4b-0a3b-4c2c-b12f-9285a07ad8f7" providerId="ADAL" clId="{61BC5DC7-8D8E-2347-8549-7F460462D403}" dt="2022-12-12T09:23:36.401" v="31" actId="14100"/>
          <ac:spMkLst>
            <pc:docMk/>
            <pc:sldMk cId="3782703158" sldId="262"/>
            <ac:spMk id="5" creationId="{EF565941-E706-30F7-64C9-A8B937480194}"/>
          </ac:spMkLst>
        </pc:spChg>
        <pc:spChg chg="mod">
          <ac:chgData name="ELISA FORTINA" userId="863b3c4b-0a3b-4c2c-b12f-9285a07ad8f7" providerId="ADAL" clId="{61BC5DC7-8D8E-2347-8549-7F460462D403}" dt="2022-12-12T09:22:14.802" v="29" actId="1076"/>
          <ac:spMkLst>
            <pc:docMk/>
            <pc:sldMk cId="3782703158" sldId="262"/>
            <ac:spMk id="7" creationId="{C1541C58-24DD-A079-A42A-6F0DBFC52D40}"/>
          </ac:spMkLst>
        </pc:spChg>
        <pc:spChg chg="add">
          <ac:chgData name="ELISA FORTINA" userId="863b3c4b-0a3b-4c2c-b12f-9285a07ad8f7" providerId="ADAL" clId="{61BC5DC7-8D8E-2347-8549-7F460462D403}" dt="2022-12-12T09:16:20.013" v="7" actId="26606"/>
          <ac:spMkLst>
            <pc:docMk/>
            <pc:sldMk cId="3782703158" sldId="262"/>
            <ac:spMk id="2055" creationId="{56688E73-49B9-4052-A836-D248C825D70D}"/>
          </ac:spMkLst>
        </pc:spChg>
        <pc:spChg chg="add">
          <ac:chgData name="ELISA FORTINA" userId="863b3c4b-0a3b-4c2c-b12f-9285a07ad8f7" providerId="ADAL" clId="{61BC5DC7-8D8E-2347-8549-7F460462D403}" dt="2022-12-12T09:16:20.013" v="7" actId="26606"/>
          <ac:spMkLst>
            <pc:docMk/>
            <pc:sldMk cId="3782703158" sldId="262"/>
            <ac:spMk id="2057" creationId="{5B6AEE0C-07FE-4154-BC7C-2F20530BC556}"/>
          </ac:spMkLst>
        </pc:spChg>
        <pc:picChg chg="mod ord">
          <ac:chgData name="ELISA FORTINA" userId="863b3c4b-0a3b-4c2c-b12f-9285a07ad8f7" providerId="ADAL" clId="{61BC5DC7-8D8E-2347-8549-7F460462D403}" dt="2022-12-12T09:16:20.013" v="7" actId="26606"/>
          <ac:picMkLst>
            <pc:docMk/>
            <pc:sldMk cId="3782703158" sldId="262"/>
            <ac:picMk id="2050" creationId="{A5792C22-BBE5-A1FF-94A3-C910A5D3438F}"/>
          </ac:picMkLst>
        </pc:picChg>
      </pc:sldChg>
    </pc:docChg>
  </pc:docChgLst>
  <pc:docChgLst>
    <pc:chgData name="DEVIS MONE 4IB_STUDENTI" userId="S::devis.mone@issgreppi.it::f81e937f-001f-4a58-b210-9fe8a0fe66b7" providerId="AD" clId="Web-{5D260C34-E2E3-4A16-88CE-6A0C8B6E56F7}"/>
    <pc:docChg chg="modSld">
      <pc:chgData name="DEVIS MONE 4IB_STUDENTI" userId="S::devis.mone@issgreppi.it::f81e937f-001f-4a58-b210-9fe8a0fe66b7" providerId="AD" clId="Web-{5D260C34-E2E3-4A16-88CE-6A0C8B6E56F7}" dt="2022-12-11T17:46:34.407" v="14"/>
      <pc:docMkLst>
        <pc:docMk/>
      </pc:docMkLst>
      <pc:sldChg chg="addSp delSp modSp mod setBg addAnim delAnim">
        <pc:chgData name="DEVIS MONE 4IB_STUDENTI" userId="S::devis.mone@issgreppi.it::f81e937f-001f-4a58-b210-9fe8a0fe66b7" providerId="AD" clId="Web-{5D260C34-E2E3-4A16-88CE-6A0C8B6E56F7}" dt="2022-12-11T17:45:43.437" v="9"/>
        <pc:sldMkLst>
          <pc:docMk/>
          <pc:sldMk cId="4259473427" sldId="256"/>
        </pc:sldMkLst>
        <pc:spChg chg="mod">
          <ac:chgData name="DEVIS MONE 4IB_STUDENTI" userId="S::devis.mone@issgreppi.it::f81e937f-001f-4a58-b210-9fe8a0fe66b7" providerId="AD" clId="Web-{5D260C34-E2E3-4A16-88CE-6A0C8B6E56F7}" dt="2022-12-11T17:45:43.437" v="9"/>
          <ac:spMkLst>
            <pc:docMk/>
            <pc:sldMk cId="4259473427" sldId="256"/>
            <ac:spMk id="2" creationId="{B86633F7-DDF2-4A87-98C5-134FFE846783}"/>
          </ac:spMkLst>
        </pc:spChg>
        <pc:spChg chg="mod">
          <ac:chgData name="DEVIS MONE 4IB_STUDENTI" userId="S::devis.mone@issgreppi.it::f81e937f-001f-4a58-b210-9fe8a0fe66b7" providerId="AD" clId="Web-{5D260C34-E2E3-4A16-88CE-6A0C8B6E56F7}" dt="2022-12-11T17:45:43.437" v="9"/>
          <ac:spMkLst>
            <pc:docMk/>
            <pc:sldMk cId="4259473427" sldId="256"/>
            <ac:spMk id="3" creationId="{649D3C87-255E-42ED-8748-AAFDBCBC9C6F}"/>
          </ac:spMkLst>
        </pc:spChg>
        <pc:spChg chg="add del">
          <ac:chgData name="DEVIS MONE 4IB_STUDENTI" userId="S::devis.mone@issgreppi.it::f81e937f-001f-4a58-b210-9fe8a0fe66b7" providerId="AD" clId="Web-{5D260C34-E2E3-4A16-88CE-6A0C8B6E56F7}" dt="2022-12-11T17:45:37.890" v="6"/>
          <ac:spMkLst>
            <pc:docMk/>
            <pc:sldMk cId="4259473427" sldId="256"/>
            <ac:spMk id="9" creationId="{07322A9E-F1EC-405E-8971-BA906EFFCCB8}"/>
          </ac:spMkLst>
        </pc:spChg>
        <pc:spChg chg="add del">
          <ac:chgData name="DEVIS MONE 4IB_STUDENTI" userId="S::devis.mone@issgreppi.it::f81e937f-001f-4a58-b210-9fe8a0fe66b7" providerId="AD" clId="Web-{5D260C34-E2E3-4A16-88CE-6A0C8B6E56F7}" dt="2022-12-11T17:45:37.890" v="6"/>
          <ac:spMkLst>
            <pc:docMk/>
            <pc:sldMk cId="4259473427" sldId="256"/>
            <ac:spMk id="11" creationId="{A5704422-1118-4FD1-95AD-29A064EB80D9}"/>
          </ac:spMkLst>
        </pc:spChg>
        <pc:spChg chg="add del">
          <ac:chgData name="DEVIS MONE 4IB_STUDENTI" userId="S::devis.mone@issgreppi.it::f81e937f-001f-4a58-b210-9fe8a0fe66b7" providerId="AD" clId="Web-{5D260C34-E2E3-4A16-88CE-6A0C8B6E56F7}" dt="2022-12-11T17:45:37.890" v="6"/>
          <ac:spMkLst>
            <pc:docMk/>
            <pc:sldMk cId="4259473427" sldId="256"/>
            <ac:spMk id="13" creationId="{A88B2AAA-B805-498E-A9E6-98B885855498}"/>
          </ac:spMkLst>
        </pc:spChg>
        <pc:spChg chg="add del">
          <ac:chgData name="DEVIS MONE 4IB_STUDENTI" userId="S::devis.mone@issgreppi.it::f81e937f-001f-4a58-b210-9fe8a0fe66b7" providerId="AD" clId="Web-{5D260C34-E2E3-4A16-88CE-6A0C8B6E56F7}" dt="2022-12-11T17:45:37.890" v="6"/>
          <ac:spMkLst>
            <pc:docMk/>
            <pc:sldMk cId="4259473427" sldId="256"/>
            <ac:spMk id="15" creationId="{9B8051E0-19D7-43E1-BFD9-E6DBFEB3A3F1}"/>
          </ac:spMkLst>
        </pc:spChg>
        <pc:spChg chg="add del">
          <ac:chgData name="DEVIS MONE 4IB_STUDENTI" userId="S::devis.mone@issgreppi.it::f81e937f-001f-4a58-b210-9fe8a0fe66b7" providerId="AD" clId="Web-{5D260C34-E2E3-4A16-88CE-6A0C8B6E56F7}" dt="2022-12-11T17:45:37.890" v="6"/>
          <ac:spMkLst>
            <pc:docMk/>
            <pc:sldMk cId="4259473427" sldId="256"/>
            <ac:spMk id="17" creationId="{4EDB2B02-86A2-46F5-A4BE-B7D9B10411D6}"/>
          </ac:spMkLst>
        </pc:spChg>
        <pc:spChg chg="add del">
          <ac:chgData name="DEVIS MONE 4IB_STUDENTI" userId="S::devis.mone@issgreppi.it::f81e937f-001f-4a58-b210-9fe8a0fe66b7" providerId="AD" clId="Web-{5D260C34-E2E3-4A16-88CE-6A0C8B6E56F7}" dt="2022-12-11T17:45:37.890" v="6"/>
          <ac:spMkLst>
            <pc:docMk/>
            <pc:sldMk cId="4259473427" sldId="256"/>
            <ac:spMk id="19" creationId="{43954639-FB5D-41F4-9560-6F6DFE778425}"/>
          </ac:spMkLst>
        </pc:spChg>
        <pc:spChg chg="add del">
          <ac:chgData name="DEVIS MONE 4IB_STUDENTI" userId="S::devis.mone@issgreppi.it::f81e937f-001f-4a58-b210-9fe8a0fe66b7" providerId="AD" clId="Web-{5D260C34-E2E3-4A16-88CE-6A0C8B6E56F7}" dt="2022-12-11T17:45:37.890" v="6"/>
          <ac:spMkLst>
            <pc:docMk/>
            <pc:sldMk cId="4259473427" sldId="256"/>
            <ac:spMk id="21" creationId="{E898931C-0323-41FA-A036-20F818B1FF81}"/>
          </ac:spMkLst>
        </pc:spChg>
        <pc:spChg chg="add del">
          <ac:chgData name="DEVIS MONE 4IB_STUDENTI" userId="S::devis.mone@issgreppi.it::f81e937f-001f-4a58-b210-9fe8a0fe66b7" providerId="AD" clId="Web-{5D260C34-E2E3-4A16-88CE-6A0C8B6E56F7}" dt="2022-12-11T17:45:37.890" v="6"/>
          <ac:spMkLst>
            <pc:docMk/>
            <pc:sldMk cId="4259473427" sldId="256"/>
            <ac:spMk id="23" creationId="{89AFE9DD-0792-4B98-B4EB-97ACA17E6AA8}"/>
          </ac:spMkLst>
        </pc:spChg>
        <pc:spChg chg="add del">
          <ac:chgData name="DEVIS MONE 4IB_STUDENTI" userId="S::devis.mone@issgreppi.it::f81e937f-001f-4a58-b210-9fe8a0fe66b7" providerId="AD" clId="Web-{5D260C34-E2E3-4A16-88CE-6A0C8B6E56F7}" dt="2022-12-11T17:45:37.890" v="6"/>
          <ac:spMkLst>
            <pc:docMk/>
            <pc:sldMk cId="4259473427" sldId="256"/>
            <ac:spMk id="25" creationId="{3981F5C4-9AE1-404E-AF44-A4E6DB374F9D}"/>
          </ac:spMkLst>
        </pc:spChg>
        <pc:spChg chg="add del">
          <ac:chgData name="DEVIS MONE 4IB_STUDENTI" userId="S::devis.mone@issgreppi.it::f81e937f-001f-4a58-b210-9fe8a0fe66b7" providerId="AD" clId="Web-{5D260C34-E2E3-4A16-88CE-6A0C8B6E56F7}" dt="2022-12-11T17:45:37.890" v="6"/>
          <ac:spMkLst>
            <pc:docMk/>
            <pc:sldMk cId="4259473427" sldId="256"/>
            <ac:spMk id="27" creationId="{763C1781-8726-4FAC-8C45-FF40376BE409}"/>
          </ac:spMkLst>
        </pc:spChg>
        <pc:spChg chg="add del">
          <ac:chgData name="DEVIS MONE 4IB_STUDENTI" userId="S::devis.mone@issgreppi.it::f81e937f-001f-4a58-b210-9fe8a0fe66b7" providerId="AD" clId="Web-{5D260C34-E2E3-4A16-88CE-6A0C8B6E56F7}" dt="2022-12-11T17:45:37.890" v="6"/>
          <ac:spMkLst>
            <pc:docMk/>
            <pc:sldMk cId="4259473427" sldId="256"/>
            <ac:spMk id="29" creationId="{301491B5-56C7-43DC-A3D9-861EECCA056A}"/>
          </ac:spMkLst>
        </pc:spChg>
        <pc:spChg chg="add del">
          <ac:chgData name="DEVIS MONE 4IB_STUDENTI" userId="S::devis.mone@issgreppi.it::f81e937f-001f-4a58-b210-9fe8a0fe66b7" providerId="AD" clId="Web-{5D260C34-E2E3-4A16-88CE-6A0C8B6E56F7}" dt="2022-12-11T17:45:37.890" v="6"/>
          <ac:spMkLst>
            <pc:docMk/>
            <pc:sldMk cId="4259473427" sldId="256"/>
            <ac:spMk id="31" creationId="{237E2353-22DF-46E0-A200-FB30F8F394E2}"/>
          </ac:spMkLst>
        </pc:spChg>
        <pc:spChg chg="add del">
          <ac:chgData name="DEVIS MONE 4IB_STUDENTI" userId="S::devis.mone@issgreppi.it::f81e937f-001f-4a58-b210-9fe8a0fe66b7" providerId="AD" clId="Web-{5D260C34-E2E3-4A16-88CE-6A0C8B6E56F7}" dt="2022-12-11T17:45:37.890" v="6"/>
          <ac:spMkLst>
            <pc:docMk/>
            <pc:sldMk cId="4259473427" sldId="256"/>
            <ac:spMk id="33" creationId="{DD6138DB-057B-45F7-A5F4-E7BFDA20D02C}"/>
          </ac:spMkLst>
        </pc:spChg>
        <pc:spChg chg="add del">
          <ac:chgData name="DEVIS MONE 4IB_STUDENTI" userId="S::devis.mone@issgreppi.it::f81e937f-001f-4a58-b210-9fe8a0fe66b7" providerId="AD" clId="Web-{5D260C34-E2E3-4A16-88CE-6A0C8B6E56F7}" dt="2022-12-11T17:45:37.890" v="6"/>
          <ac:spMkLst>
            <pc:docMk/>
            <pc:sldMk cId="4259473427" sldId="256"/>
            <ac:spMk id="35" creationId="{79A54AB1-B64F-4843-BFAB-81CB74E66B65}"/>
          </ac:spMkLst>
        </pc:spChg>
        <pc:spChg chg="add del">
          <ac:chgData name="DEVIS MONE 4IB_STUDENTI" userId="S::devis.mone@issgreppi.it::f81e937f-001f-4a58-b210-9fe8a0fe66b7" providerId="AD" clId="Web-{5D260C34-E2E3-4A16-88CE-6A0C8B6E56F7}" dt="2022-12-11T17:45:43.422" v="8"/>
          <ac:spMkLst>
            <pc:docMk/>
            <pc:sldMk cId="4259473427" sldId="256"/>
            <ac:spMk id="37" creationId="{5964CBE2-084A-47DF-A704-CF5F6217B569}"/>
          </ac:spMkLst>
        </pc:spChg>
        <pc:spChg chg="add del">
          <ac:chgData name="DEVIS MONE 4IB_STUDENTI" userId="S::devis.mone@issgreppi.it::f81e937f-001f-4a58-b210-9fe8a0fe66b7" providerId="AD" clId="Web-{5D260C34-E2E3-4A16-88CE-6A0C8B6E56F7}" dt="2022-12-11T17:45:43.422" v="8"/>
          <ac:spMkLst>
            <pc:docMk/>
            <pc:sldMk cId="4259473427" sldId="256"/>
            <ac:spMk id="38" creationId="{686A5CBB-E03B-4019-8BCD-78975D39E48C}"/>
          </ac:spMkLst>
        </pc:spChg>
        <pc:spChg chg="add del">
          <ac:chgData name="DEVIS MONE 4IB_STUDENTI" userId="S::devis.mone@issgreppi.it::f81e937f-001f-4a58-b210-9fe8a0fe66b7" providerId="AD" clId="Web-{5D260C34-E2E3-4A16-88CE-6A0C8B6E56F7}" dt="2022-12-11T17:45:43.422" v="8"/>
          <ac:spMkLst>
            <pc:docMk/>
            <pc:sldMk cId="4259473427" sldId="256"/>
            <ac:spMk id="39" creationId="{94993204-9792-4E61-A83C-73D4379E2B1C}"/>
          </ac:spMkLst>
        </pc:spChg>
        <pc:spChg chg="add">
          <ac:chgData name="DEVIS MONE 4IB_STUDENTI" userId="S::devis.mone@issgreppi.it::f81e937f-001f-4a58-b210-9fe8a0fe66b7" providerId="AD" clId="Web-{5D260C34-E2E3-4A16-88CE-6A0C8B6E56F7}" dt="2022-12-11T17:45:43.437" v="9"/>
          <ac:spMkLst>
            <pc:docMk/>
            <pc:sldMk cId="4259473427" sldId="256"/>
            <ac:spMk id="41" creationId="{362D44EE-C852-4460-B8B5-C4F2BC20510C}"/>
          </ac:spMkLst>
        </pc:spChg>
        <pc:spChg chg="add">
          <ac:chgData name="DEVIS MONE 4IB_STUDENTI" userId="S::devis.mone@issgreppi.it::f81e937f-001f-4a58-b210-9fe8a0fe66b7" providerId="AD" clId="Web-{5D260C34-E2E3-4A16-88CE-6A0C8B6E56F7}" dt="2022-12-11T17:45:43.437" v="9"/>
          <ac:spMkLst>
            <pc:docMk/>
            <pc:sldMk cId="4259473427" sldId="256"/>
            <ac:spMk id="42" creationId="{658970D8-8D1D-4B5C-894B-E871CC86543D}"/>
          </ac:spMkLst>
        </pc:spChg>
        <pc:spChg chg="add">
          <ac:chgData name="DEVIS MONE 4IB_STUDENTI" userId="S::devis.mone@issgreppi.it::f81e937f-001f-4a58-b210-9fe8a0fe66b7" providerId="AD" clId="Web-{5D260C34-E2E3-4A16-88CE-6A0C8B6E56F7}" dt="2022-12-11T17:45:43.437" v="9"/>
          <ac:spMkLst>
            <pc:docMk/>
            <pc:sldMk cId="4259473427" sldId="256"/>
            <ac:spMk id="43" creationId="{F227E5B6-9132-43CA-B503-37A18562ADF2}"/>
          </ac:spMkLst>
        </pc:spChg>
        <pc:spChg chg="add">
          <ac:chgData name="DEVIS MONE 4IB_STUDENTI" userId="S::devis.mone@issgreppi.it::f81e937f-001f-4a58-b210-9fe8a0fe66b7" providerId="AD" clId="Web-{5D260C34-E2E3-4A16-88CE-6A0C8B6E56F7}" dt="2022-12-11T17:45:43.437" v="9"/>
          <ac:spMkLst>
            <pc:docMk/>
            <pc:sldMk cId="4259473427" sldId="256"/>
            <ac:spMk id="44" creationId="{03C2051E-A88D-48E5-BACF-AAED17892722}"/>
          </ac:spMkLst>
        </pc:spChg>
        <pc:spChg chg="add">
          <ac:chgData name="DEVIS MONE 4IB_STUDENTI" userId="S::devis.mone@issgreppi.it::f81e937f-001f-4a58-b210-9fe8a0fe66b7" providerId="AD" clId="Web-{5D260C34-E2E3-4A16-88CE-6A0C8B6E56F7}" dt="2022-12-11T17:45:43.437" v="9"/>
          <ac:spMkLst>
            <pc:docMk/>
            <pc:sldMk cId="4259473427" sldId="256"/>
            <ac:spMk id="45" creationId="{7821A508-2985-4905-874A-527429BAABFA}"/>
          </ac:spMkLst>
        </pc:spChg>
        <pc:spChg chg="add">
          <ac:chgData name="DEVIS MONE 4IB_STUDENTI" userId="S::devis.mone@issgreppi.it::f81e937f-001f-4a58-b210-9fe8a0fe66b7" providerId="AD" clId="Web-{5D260C34-E2E3-4A16-88CE-6A0C8B6E56F7}" dt="2022-12-11T17:45:43.437" v="9"/>
          <ac:spMkLst>
            <pc:docMk/>
            <pc:sldMk cId="4259473427" sldId="256"/>
            <ac:spMk id="46" creationId="{D2929CB1-0E3C-4B2D-ADC5-0154FB33BA44}"/>
          </ac:spMkLst>
        </pc:spChg>
        <pc:spChg chg="add">
          <ac:chgData name="DEVIS MONE 4IB_STUDENTI" userId="S::devis.mone@issgreppi.it::f81e937f-001f-4a58-b210-9fe8a0fe66b7" providerId="AD" clId="Web-{5D260C34-E2E3-4A16-88CE-6A0C8B6E56F7}" dt="2022-12-11T17:45:43.437" v="9"/>
          <ac:spMkLst>
            <pc:docMk/>
            <pc:sldMk cId="4259473427" sldId="256"/>
            <ac:spMk id="47" creationId="{5F2F0C84-BE8C-4DC2-A6D3-30349A801D5C}"/>
          </ac:spMkLst>
        </pc:spChg>
        <pc:picChg chg="add mod">
          <ac:chgData name="DEVIS MONE 4IB_STUDENTI" userId="S::devis.mone@issgreppi.it::f81e937f-001f-4a58-b210-9fe8a0fe66b7" providerId="AD" clId="Web-{5D260C34-E2E3-4A16-88CE-6A0C8B6E56F7}" dt="2022-12-11T17:45:43.437" v="9"/>
          <ac:picMkLst>
            <pc:docMk/>
            <pc:sldMk cId="4259473427" sldId="256"/>
            <ac:picMk id="4" creationId="{AA1A69C5-A49D-F125-38F9-1C418F0A5985}"/>
          </ac:picMkLst>
        </pc:picChg>
      </pc:sldChg>
      <pc:sldChg chg="addSp delSp modSp mod setBg">
        <pc:chgData name="DEVIS MONE 4IB_STUDENTI" userId="S::devis.mone@issgreppi.it::f81e937f-001f-4a58-b210-9fe8a0fe66b7" providerId="AD" clId="Web-{5D260C34-E2E3-4A16-88CE-6A0C8B6E56F7}" dt="2022-12-11T17:46:34.407" v="14"/>
        <pc:sldMkLst>
          <pc:docMk/>
          <pc:sldMk cId="162746262" sldId="257"/>
        </pc:sldMkLst>
        <pc:spChg chg="mod">
          <ac:chgData name="DEVIS MONE 4IB_STUDENTI" userId="S::devis.mone@issgreppi.it::f81e937f-001f-4a58-b210-9fe8a0fe66b7" providerId="AD" clId="Web-{5D260C34-E2E3-4A16-88CE-6A0C8B6E56F7}" dt="2022-12-11T17:46:34.407" v="14"/>
          <ac:spMkLst>
            <pc:docMk/>
            <pc:sldMk cId="162746262" sldId="257"/>
            <ac:spMk id="2" creationId="{68C50A78-620B-42FC-97D7-70A8BA512C0F}"/>
          </ac:spMkLst>
        </pc:spChg>
        <pc:spChg chg="mod">
          <ac:chgData name="DEVIS MONE 4IB_STUDENTI" userId="S::devis.mone@issgreppi.it::f81e937f-001f-4a58-b210-9fe8a0fe66b7" providerId="AD" clId="Web-{5D260C34-E2E3-4A16-88CE-6A0C8B6E56F7}" dt="2022-12-11T17:46:34.407" v="14"/>
          <ac:spMkLst>
            <pc:docMk/>
            <pc:sldMk cId="162746262" sldId="257"/>
            <ac:spMk id="3" creationId="{B8CF8E49-31ED-4348-B782-27D2583139BC}"/>
          </ac:spMkLst>
        </pc:spChg>
        <pc:spChg chg="add del">
          <ac:chgData name="DEVIS MONE 4IB_STUDENTI" userId="S::devis.mone@issgreppi.it::f81e937f-001f-4a58-b210-9fe8a0fe66b7" providerId="AD" clId="Web-{5D260C34-E2E3-4A16-88CE-6A0C8B6E56F7}" dt="2022-12-11T17:46:34.407" v="13"/>
          <ac:spMkLst>
            <pc:docMk/>
            <pc:sldMk cId="162746262" sldId="257"/>
            <ac:spMk id="9" creationId="{5E39A796-BE83-48B1-B33F-35C4A32AAB57}"/>
          </ac:spMkLst>
        </pc:spChg>
        <pc:spChg chg="add del">
          <ac:chgData name="DEVIS MONE 4IB_STUDENTI" userId="S::devis.mone@issgreppi.it::f81e937f-001f-4a58-b210-9fe8a0fe66b7" providerId="AD" clId="Web-{5D260C34-E2E3-4A16-88CE-6A0C8B6E56F7}" dt="2022-12-11T17:46:34.407" v="13"/>
          <ac:spMkLst>
            <pc:docMk/>
            <pc:sldMk cId="162746262" sldId="257"/>
            <ac:spMk id="11" creationId="{72F84B47-E267-4194-8194-831DB7B5547F}"/>
          </ac:spMkLst>
        </pc:spChg>
        <pc:spChg chg="add">
          <ac:chgData name="DEVIS MONE 4IB_STUDENTI" userId="S::devis.mone@issgreppi.it::f81e937f-001f-4a58-b210-9fe8a0fe66b7" providerId="AD" clId="Web-{5D260C34-E2E3-4A16-88CE-6A0C8B6E56F7}" dt="2022-12-11T17:46:34.407" v="14"/>
          <ac:spMkLst>
            <pc:docMk/>
            <pc:sldMk cId="162746262" sldId="257"/>
            <ac:spMk id="14" creationId="{2B566528-1B12-4246-9431-5C2D7D081168}"/>
          </ac:spMkLst>
        </pc:spChg>
        <pc:grpChg chg="add">
          <ac:chgData name="DEVIS MONE 4IB_STUDENTI" userId="S::devis.mone@issgreppi.it::f81e937f-001f-4a58-b210-9fe8a0fe66b7" providerId="AD" clId="Web-{5D260C34-E2E3-4A16-88CE-6A0C8B6E56F7}" dt="2022-12-11T17:46:34.407" v="14"/>
          <ac:grpSpMkLst>
            <pc:docMk/>
            <pc:sldMk cId="162746262" sldId="257"/>
            <ac:grpSpMk id="15" creationId="{5995D10D-E9C9-47DB-AE7E-801FEF38F5C9}"/>
          </ac:grpSpMkLst>
        </pc:grpChg>
        <pc:grpChg chg="add">
          <ac:chgData name="DEVIS MONE 4IB_STUDENTI" userId="S::devis.mone@issgreppi.it::f81e937f-001f-4a58-b210-9fe8a0fe66b7" providerId="AD" clId="Web-{5D260C34-E2E3-4A16-88CE-6A0C8B6E56F7}" dt="2022-12-11T17:46:34.407" v="14"/>
          <ac:grpSpMkLst>
            <pc:docMk/>
            <pc:sldMk cId="162746262" sldId="257"/>
            <ac:grpSpMk id="18" creationId="{828A5161-06F1-46CF-8AD7-844680A59E13}"/>
          </ac:grpSpMkLst>
        </pc:grpChg>
        <pc:picChg chg="add mod">
          <ac:chgData name="DEVIS MONE 4IB_STUDENTI" userId="S::devis.mone@issgreppi.it::f81e937f-001f-4a58-b210-9fe8a0fe66b7" providerId="AD" clId="Web-{5D260C34-E2E3-4A16-88CE-6A0C8B6E56F7}" dt="2022-12-11T17:46:34.407" v="14"/>
          <ac:picMkLst>
            <pc:docMk/>
            <pc:sldMk cId="162746262" sldId="257"/>
            <ac:picMk id="4" creationId="{DDD4EC3C-9019-1E6A-A606-9A6FB25368D3}"/>
          </ac:picMkLst>
        </pc:picChg>
      </pc:sldChg>
    </pc:docChg>
  </pc:docChgLst>
  <pc:docChgLst>
    <pc:chgData name="ELISA FORTINA" userId="863b3c4b-0a3b-4c2c-b12f-9285a07ad8f7" providerId="ADAL" clId="{34359014-3F35-3F40-B062-8FDCA71D5984}"/>
    <pc:docChg chg="modSld">
      <pc:chgData name="ELISA FORTINA" userId="863b3c4b-0a3b-4c2c-b12f-9285a07ad8f7" providerId="ADAL" clId="{34359014-3F35-3F40-B062-8FDCA71D5984}" dt="2022-12-12T13:18:00.849" v="8" actId="26606"/>
      <pc:docMkLst>
        <pc:docMk/>
      </pc:docMkLst>
      <pc:sldChg chg="addSp delSp modSp">
        <pc:chgData name="ELISA FORTINA" userId="863b3c4b-0a3b-4c2c-b12f-9285a07ad8f7" providerId="ADAL" clId="{34359014-3F35-3F40-B062-8FDCA71D5984}" dt="2022-12-12T13:18:00.849" v="8" actId="26606"/>
        <pc:sldMkLst>
          <pc:docMk/>
          <pc:sldMk cId="4259473427" sldId="256"/>
        </pc:sldMkLst>
        <pc:spChg chg="mod">
          <ac:chgData name="ELISA FORTINA" userId="863b3c4b-0a3b-4c2c-b12f-9285a07ad8f7" providerId="ADAL" clId="{34359014-3F35-3F40-B062-8FDCA71D5984}" dt="2022-12-12T13:18:00.849" v="8" actId="26606"/>
          <ac:spMkLst>
            <pc:docMk/>
            <pc:sldMk cId="4259473427" sldId="256"/>
            <ac:spMk id="2" creationId="{B86633F7-DDF2-4A87-98C5-134FFE846783}"/>
          </ac:spMkLst>
        </pc:spChg>
        <pc:spChg chg="del">
          <ac:chgData name="ELISA FORTINA" userId="863b3c4b-0a3b-4c2c-b12f-9285a07ad8f7" providerId="ADAL" clId="{34359014-3F35-3F40-B062-8FDCA71D5984}" dt="2022-12-12T13:18:00.849" v="8" actId="26606"/>
          <ac:spMkLst>
            <pc:docMk/>
            <pc:sldMk cId="4259473427" sldId="256"/>
            <ac:spMk id="52" creationId="{C0B27210-D0CA-4654-B3E3-9ABB4F178EA1}"/>
          </ac:spMkLst>
        </pc:spChg>
        <pc:spChg chg="del">
          <ac:chgData name="ELISA FORTINA" userId="863b3c4b-0a3b-4c2c-b12f-9285a07ad8f7" providerId="ADAL" clId="{34359014-3F35-3F40-B062-8FDCA71D5984}" dt="2022-12-12T13:18:00.849" v="8" actId="26606"/>
          <ac:spMkLst>
            <pc:docMk/>
            <pc:sldMk cId="4259473427" sldId="256"/>
            <ac:spMk id="54" creationId="{1DB7C82F-AB7E-4F0C-B829-FA1B9C415180}"/>
          </ac:spMkLst>
        </pc:spChg>
        <pc:spChg chg="del">
          <ac:chgData name="ELISA FORTINA" userId="863b3c4b-0a3b-4c2c-b12f-9285a07ad8f7" providerId="ADAL" clId="{34359014-3F35-3F40-B062-8FDCA71D5984}" dt="2022-12-12T13:18:00.849" v="8" actId="26606"/>
          <ac:spMkLst>
            <pc:docMk/>
            <pc:sldMk cId="4259473427" sldId="256"/>
            <ac:spMk id="56" creationId="{70B66945-4967-4040-926D-DCA44313CDAB}"/>
          </ac:spMkLst>
        </pc:spChg>
        <pc:spChg chg="add">
          <ac:chgData name="ELISA FORTINA" userId="863b3c4b-0a3b-4c2c-b12f-9285a07ad8f7" providerId="ADAL" clId="{34359014-3F35-3F40-B062-8FDCA71D5984}" dt="2022-12-12T13:18:00.849" v="8" actId="26606"/>
          <ac:spMkLst>
            <pc:docMk/>
            <pc:sldMk cId="4259473427" sldId="256"/>
            <ac:spMk id="61" creationId="{9B7AD9F6-8CE7-4299-8FC6-328F4DCD3FF9}"/>
          </ac:spMkLst>
        </pc:spChg>
        <pc:spChg chg="add">
          <ac:chgData name="ELISA FORTINA" userId="863b3c4b-0a3b-4c2c-b12f-9285a07ad8f7" providerId="ADAL" clId="{34359014-3F35-3F40-B062-8FDCA71D5984}" dt="2022-12-12T13:18:00.849" v="8" actId="26606"/>
          <ac:spMkLst>
            <pc:docMk/>
            <pc:sldMk cId="4259473427" sldId="256"/>
            <ac:spMk id="63" creationId="{3F9B0603-37C5-4312-AE4D-A3D015475403}"/>
          </ac:spMkLst>
        </pc:spChg>
        <pc:picChg chg="mod">
          <ac:chgData name="ELISA FORTINA" userId="863b3c4b-0a3b-4c2c-b12f-9285a07ad8f7" providerId="ADAL" clId="{34359014-3F35-3F40-B062-8FDCA71D5984}" dt="2022-12-12T13:18:00.849" v="8" actId="26606"/>
          <ac:picMkLst>
            <pc:docMk/>
            <pc:sldMk cId="4259473427" sldId="256"/>
            <ac:picMk id="4" creationId="{AA1A69C5-A49D-F125-38F9-1C418F0A5985}"/>
          </ac:picMkLst>
        </pc:picChg>
      </pc:sldChg>
      <pc:sldChg chg="addSp delSp modSp mod setBg setClrOvrMap">
        <pc:chgData name="ELISA FORTINA" userId="863b3c4b-0a3b-4c2c-b12f-9285a07ad8f7" providerId="ADAL" clId="{34359014-3F35-3F40-B062-8FDCA71D5984}" dt="2022-12-12T13:17:42.470" v="7" actId="26606"/>
        <pc:sldMkLst>
          <pc:docMk/>
          <pc:sldMk cId="162746262" sldId="257"/>
        </pc:sldMkLst>
        <pc:spChg chg="mod">
          <ac:chgData name="ELISA FORTINA" userId="863b3c4b-0a3b-4c2c-b12f-9285a07ad8f7" providerId="ADAL" clId="{34359014-3F35-3F40-B062-8FDCA71D5984}" dt="2022-12-12T13:17:42.470" v="7" actId="26606"/>
          <ac:spMkLst>
            <pc:docMk/>
            <pc:sldMk cId="162746262" sldId="257"/>
            <ac:spMk id="2" creationId="{68C50A78-620B-42FC-97D7-70A8BA512C0F}"/>
          </ac:spMkLst>
        </pc:spChg>
        <pc:spChg chg="mod ord">
          <ac:chgData name="ELISA FORTINA" userId="863b3c4b-0a3b-4c2c-b12f-9285a07ad8f7" providerId="ADAL" clId="{34359014-3F35-3F40-B062-8FDCA71D5984}" dt="2022-12-12T13:17:42.470" v="7" actId="26606"/>
          <ac:spMkLst>
            <pc:docMk/>
            <pc:sldMk cId="162746262" sldId="257"/>
            <ac:spMk id="3" creationId="{B8CF8E49-31ED-4348-B782-27D2583139BC}"/>
          </ac:spMkLst>
        </pc:spChg>
        <pc:spChg chg="del">
          <ac:chgData name="ELISA FORTINA" userId="863b3c4b-0a3b-4c2c-b12f-9285a07ad8f7" providerId="ADAL" clId="{34359014-3F35-3F40-B062-8FDCA71D5984}" dt="2022-12-12T13:17:42.470" v="7" actId="26606"/>
          <ac:spMkLst>
            <pc:docMk/>
            <pc:sldMk cId="162746262" sldId="257"/>
            <ac:spMk id="24" creationId="{4F74D28C-3268-4E35-8EE1-D92CB4A85A7D}"/>
          </ac:spMkLst>
        </pc:spChg>
        <pc:spChg chg="del">
          <ac:chgData name="ELISA FORTINA" userId="863b3c4b-0a3b-4c2c-b12f-9285a07ad8f7" providerId="ADAL" clId="{34359014-3F35-3F40-B062-8FDCA71D5984}" dt="2022-12-12T13:17:42.470" v="7" actId="26606"/>
          <ac:spMkLst>
            <pc:docMk/>
            <pc:sldMk cId="162746262" sldId="257"/>
            <ac:spMk id="26" creationId="{58D44E42-C462-4105-BC86-FE75B4E3C4AF}"/>
          </ac:spMkLst>
        </pc:spChg>
        <pc:spChg chg="add">
          <ac:chgData name="ELISA FORTINA" userId="863b3c4b-0a3b-4c2c-b12f-9285a07ad8f7" providerId="ADAL" clId="{34359014-3F35-3F40-B062-8FDCA71D5984}" dt="2022-12-12T13:17:42.470" v="7" actId="26606"/>
          <ac:spMkLst>
            <pc:docMk/>
            <pc:sldMk cId="162746262" sldId="257"/>
            <ac:spMk id="31" creationId="{7B831B6F-405A-4B47-B9BB-5CA88F285844}"/>
          </ac:spMkLst>
        </pc:spChg>
        <pc:spChg chg="add">
          <ac:chgData name="ELISA FORTINA" userId="863b3c4b-0a3b-4c2c-b12f-9285a07ad8f7" providerId="ADAL" clId="{34359014-3F35-3F40-B062-8FDCA71D5984}" dt="2022-12-12T13:17:42.470" v="7" actId="26606"/>
          <ac:spMkLst>
            <pc:docMk/>
            <pc:sldMk cId="162746262" sldId="257"/>
            <ac:spMk id="33" creationId="{953EE71A-6488-4203-A7C4-77102FD0DCCA}"/>
          </ac:spMkLst>
        </pc:spChg>
        <pc:picChg chg="mod">
          <ac:chgData name="ELISA FORTINA" userId="863b3c4b-0a3b-4c2c-b12f-9285a07ad8f7" providerId="ADAL" clId="{34359014-3F35-3F40-B062-8FDCA71D5984}" dt="2022-12-12T13:17:42.470" v="7" actId="26606"/>
          <ac:picMkLst>
            <pc:docMk/>
            <pc:sldMk cId="162746262" sldId="257"/>
            <ac:picMk id="19" creationId="{DDFEC5D5-0095-479C-AAAB-E6FA1D2D59C7}"/>
          </ac:picMkLst>
        </pc:picChg>
      </pc:sldChg>
      <pc:sldChg chg="addSp delSp modSp mod setBg setClrOvrMap">
        <pc:chgData name="ELISA FORTINA" userId="863b3c4b-0a3b-4c2c-b12f-9285a07ad8f7" providerId="ADAL" clId="{34359014-3F35-3F40-B062-8FDCA71D5984}" dt="2022-12-12T13:17:14.873" v="6" actId="26606"/>
        <pc:sldMkLst>
          <pc:docMk/>
          <pc:sldMk cId="497734528" sldId="258"/>
        </pc:sldMkLst>
        <pc:spChg chg="mod">
          <ac:chgData name="ELISA FORTINA" userId="863b3c4b-0a3b-4c2c-b12f-9285a07ad8f7" providerId="ADAL" clId="{34359014-3F35-3F40-B062-8FDCA71D5984}" dt="2022-12-12T13:17:14.873" v="6" actId="26606"/>
          <ac:spMkLst>
            <pc:docMk/>
            <pc:sldMk cId="497734528" sldId="258"/>
            <ac:spMk id="2" creationId="{28401764-0579-46DD-B365-CB9848DADFBF}"/>
          </ac:spMkLst>
        </pc:spChg>
        <pc:spChg chg="mod">
          <ac:chgData name="ELISA FORTINA" userId="863b3c4b-0a3b-4c2c-b12f-9285a07ad8f7" providerId="ADAL" clId="{34359014-3F35-3F40-B062-8FDCA71D5984}" dt="2022-12-12T13:17:14.873" v="6" actId="26606"/>
          <ac:spMkLst>
            <pc:docMk/>
            <pc:sldMk cId="497734528" sldId="258"/>
            <ac:spMk id="3" creationId="{43C464F0-9025-4869-B790-6F16F30BE8F5}"/>
          </ac:spMkLst>
        </pc:spChg>
        <pc:spChg chg="del">
          <ac:chgData name="ELISA FORTINA" userId="863b3c4b-0a3b-4c2c-b12f-9285a07ad8f7" providerId="ADAL" clId="{34359014-3F35-3F40-B062-8FDCA71D5984}" dt="2022-12-12T13:17:14.873" v="6" actId="26606"/>
          <ac:spMkLst>
            <pc:docMk/>
            <pc:sldMk cId="497734528" sldId="258"/>
            <ac:spMk id="16" creationId="{E0D60ECE-8986-45DC-B7FE-EC7699B466B8}"/>
          </ac:spMkLst>
        </pc:spChg>
        <pc:spChg chg="del">
          <ac:chgData name="ELISA FORTINA" userId="863b3c4b-0a3b-4c2c-b12f-9285a07ad8f7" providerId="ADAL" clId="{34359014-3F35-3F40-B062-8FDCA71D5984}" dt="2022-12-12T13:17:14.873" v="6" actId="26606"/>
          <ac:spMkLst>
            <pc:docMk/>
            <pc:sldMk cId="497734528" sldId="258"/>
            <ac:spMk id="18" creationId="{96964194-5878-40D2-8EC0-DDC58387FA56}"/>
          </ac:spMkLst>
        </pc:spChg>
        <pc:spChg chg="add">
          <ac:chgData name="ELISA FORTINA" userId="863b3c4b-0a3b-4c2c-b12f-9285a07ad8f7" providerId="ADAL" clId="{34359014-3F35-3F40-B062-8FDCA71D5984}" dt="2022-12-12T13:17:14.873" v="6" actId="26606"/>
          <ac:spMkLst>
            <pc:docMk/>
            <pc:sldMk cId="497734528" sldId="258"/>
            <ac:spMk id="23" creationId="{743AA782-23D1-4521-8CAD-47662984AA08}"/>
          </ac:spMkLst>
        </pc:spChg>
        <pc:spChg chg="add">
          <ac:chgData name="ELISA FORTINA" userId="863b3c4b-0a3b-4c2c-b12f-9285a07ad8f7" providerId="ADAL" clId="{34359014-3F35-3F40-B062-8FDCA71D5984}" dt="2022-12-12T13:17:14.873" v="6" actId="26606"/>
          <ac:spMkLst>
            <pc:docMk/>
            <pc:sldMk cId="497734528" sldId="258"/>
            <ac:spMk id="25" creationId="{71877DBC-BB60-40F0-AC93-2ACDBAAE60CE}"/>
          </ac:spMkLst>
        </pc:spChg>
        <pc:picChg chg="mod ord">
          <ac:chgData name="ELISA FORTINA" userId="863b3c4b-0a3b-4c2c-b12f-9285a07ad8f7" providerId="ADAL" clId="{34359014-3F35-3F40-B062-8FDCA71D5984}" dt="2022-12-12T13:17:14.873" v="6" actId="26606"/>
          <ac:picMkLst>
            <pc:docMk/>
            <pc:sldMk cId="497734528" sldId="258"/>
            <ac:picMk id="4" creationId="{09CCC5D2-4B4A-4A61-887F-7D56D121EEF6}"/>
          </ac:picMkLst>
        </pc:picChg>
      </pc:sldChg>
      <pc:sldChg chg="addSp delSp modSp">
        <pc:chgData name="ELISA FORTINA" userId="863b3c4b-0a3b-4c2c-b12f-9285a07ad8f7" providerId="ADAL" clId="{34359014-3F35-3F40-B062-8FDCA71D5984}" dt="2022-12-12T13:16:01.075" v="5" actId="26606"/>
        <pc:sldMkLst>
          <pc:docMk/>
          <pc:sldMk cId="2924854287" sldId="261"/>
        </pc:sldMkLst>
        <pc:spChg chg="mod">
          <ac:chgData name="ELISA FORTINA" userId="863b3c4b-0a3b-4c2c-b12f-9285a07ad8f7" providerId="ADAL" clId="{34359014-3F35-3F40-B062-8FDCA71D5984}" dt="2022-12-12T13:16:01.075" v="5" actId="26606"/>
          <ac:spMkLst>
            <pc:docMk/>
            <pc:sldMk cId="2924854287" sldId="261"/>
            <ac:spMk id="4" creationId="{15C2B277-D3D5-E2C5-E392-82E0D31686DB}"/>
          </ac:spMkLst>
        </pc:spChg>
        <pc:spChg chg="mod">
          <ac:chgData name="ELISA FORTINA" userId="863b3c4b-0a3b-4c2c-b12f-9285a07ad8f7" providerId="ADAL" clId="{34359014-3F35-3F40-B062-8FDCA71D5984}" dt="2022-12-12T13:16:01.075" v="5" actId="26606"/>
          <ac:spMkLst>
            <pc:docMk/>
            <pc:sldMk cId="2924854287" sldId="261"/>
            <ac:spMk id="6" creationId="{F8F4A3CA-67B8-5F9A-1E2D-85E83C8C8E84}"/>
          </ac:spMkLst>
        </pc:spChg>
        <pc:spChg chg="del">
          <ac:chgData name="ELISA FORTINA" userId="863b3c4b-0a3b-4c2c-b12f-9285a07ad8f7" providerId="ADAL" clId="{34359014-3F35-3F40-B062-8FDCA71D5984}" dt="2022-12-12T13:16:01.075" v="5" actId="26606"/>
          <ac:spMkLst>
            <pc:docMk/>
            <pc:sldMk cId="2924854287" sldId="261"/>
            <ac:spMk id="1039" creationId="{56688E73-49B9-4052-A836-D248C825D70D}"/>
          </ac:spMkLst>
        </pc:spChg>
        <pc:spChg chg="del">
          <ac:chgData name="ELISA FORTINA" userId="863b3c4b-0a3b-4c2c-b12f-9285a07ad8f7" providerId="ADAL" clId="{34359014-3F35-3F40-B062-8FDCA71D5984}" dt="2022-12-12T13:16:01.075" v="5" actId="26606"/>
          <ac:spMkLst>
            <pc:docMk/>
            <pc:sldMk cId="2924854287" sldId="261"/>
            <ac:spMk id="1040" creationId="{5B6AEE0C-07FE-4154-BC7C-2F20530BC556}"/>
          </ac:spMkLst>
        </pc:spChg>
        <pc:spChg chg="add">
          <ac:chgData name="ELISA FORTINA" userId="863b3c4b-0a3b-4c2c-b12f-9285a07ad8f7" providerId="ADAL" clId="{34359014-3F35-3F40-B062-8FDCA71D5984}" dt="2022-12-12T13:16:01.075" v="5" actId="26606"/>
          <ac:spMkLst>
            <pc:docMk/>
            <pc:sldMk cId="2924854287" sldId="261"/>
            <ac:spMk id="1045" creationId="{F13C74B1-5B17-4795-BED0-7140497B445A}"/>
          </ac:spMkLst>
        </pc:spChg>
        <pc:spChg chg="add">
          <ac:chgData name="ELISA FORTINA" userId="863b3c4b-0a3b-4c2c-b12f-9285a07ad8f7" providerId="ADAL" clId="{34359014-3F35-3F40-B062-8FDCA71D5984}" dt="2022-12-12T13:16:01.075" v="5" actId="26606"/>
          <ac:spMkLst>
            <pc:docMk/>
            <pc:sldMk cId="2924854287" sldId="261"/>
            <ac:spMk id="1047" creationId="{D4974D33-8DC5-464E-8C6D-BE58F0669C17}"/>
          </ac:spMkLst>
        </pc:spChg>
        <pc:picChg chg="mod ord">
          <ac:chgData name="ELISA FORTINA" userId="863b3c4b-0a3b-4c2c-b12f-9285a07ad8f7" providerId="ADAL" clId="{34359014-3F35-3F40-B062-8FDCA71D5984}" dt="2022-12-12T13:16:01.075" v="5" actId="26606"/>
          <ac:picMkLst>
            <pc:docMk/>
            <pc:sldMk cId="2924854287" sldId="261"/>
            <ac:picMk id="1030" creationId="{C751A6F7-1361-D520-7516-192D1CF28B68}"/>
          </ac:picMkLst>
        </pc:picChg>
      </pc:sldChg>
      <pc:sldChg chg="addSp delSp modSp">
        <pc:chgData name="ELISA FORTINA" userId="863b3c4b-0a3b-4c2c-b12f-9285a07ad8f7" providerId="ADAL" clId="{34359014-3F35-3F40-B062-8FDCA71D5984}" dt="2022-12-12T13:15:32.216" v="4" actId="26606"/>
        <pc:sldMkLst>
          <pc:docMk/>
          <pc:sldMk cId="3782703158" sldId="262"/>
        </pc:sldMkLst>
        <pc:spChg chg="mod">
          <ac:chgData name="ELISA FORTINA" userId="863b3c4b-0a3b-4c2c-b12f-9285a07ad8f7" providerId="ADAL" clId="{34359014-3F35-3F40-B062-8FDCA71D5984}" dt="2022-12-12T13:15:32.216" v="4" actId="26606"/>
          <ac:spMkLst>
            <pc:docMk/>
            <pc:sldMk cId="3782703158" sldId="262"/>
            <ac:spMk id="5" creationId="{EF565941-E706-30F7-64C9-A8B937480194}"/>
          </ac:spMkLst>
        </pc:spChg>
        <pc:spChg chg="mod">
          <ac:chgData name="ELISA FORTINA" userId="863b3c4b-0a3b-4c2c-b12f-9285a07ad8f7" providerId="ADAL" clId="{34359014-3F35-3F40-B062-8FDCA71D5984}" dt="2022-12-12T13:15:32.216" v="4" actId="26606"/>
          <ac:spMkLst>
            <pc:docMk/>
            <pc:sldMk cId="3782703158" sldId="262"/>
            <ac:spMk id="7" creationId="{C1541C58-24DD-A079-A42A-6F0DBFC52D40}"/>
          </ac:spMkLst>
        </pc:spChg>
        <pc:spChg chg="del">
          <ac:chgData name="ELISA FORTINA" userId="863b3c4b-0a3b-4c2c-b12f-9285a07ad8f7" providerId="ADAL" clId="{34359014-3F35-3F40-B062-8FDCA71D5984}" dt="2022-12-12T13:15:32.216" v="4" actId="26606"/>
          <ac:spMkLst>
            <pc:docMk/>
            <pc:sldMk cId="3782703158" sldId="262"/>
            <ac:spMk id="2055" creationId="{56688E73-49B9-4052-A836-D248C825D70D}"/>
          </ac:spMkLst>
        </pc:spChg>
        <pc:spChg chg="del">
          <ac:chgData name="ELISA FORTINA" userId="863b3c4b-0a3b-4c2c-b12f-9285a07ad8f7" providerId="ADAL" clId="{34359014-3F35-3F40-B062-8FDCA71D5984}" dt="2022-12-12T13:15:32.216" v="4" actId="26606"/>
          <ac:spMkLst>
            <pc:docMk/>
            <pc:sldMk cId="3782703158" sldId="262"/>
            <ac:spMk id="2057" creationId="{5B6AEE0C-07FE-4154-BC7C-2F20530BC556}"/>
          </ac:spMkLst>
        </pc:spChg>
        <pc:spChg chg="add">
          <ac:chgData name="ELISA FORTINA" userId="863b3c4b-0a3b-4c2c-b12f-9285a07ad8f7" providerId="ADAL" clId="{34359014-3F35-3F40-B062-8FDCA71D5984}" dt="2022-12-12T13:15:32.216" v="4" actId="26606"/>
          <ac:spMkLst>
            <pc:docMk/>
            <pc:sldMk cId="3782703158" sldId="262"/>
            <ac:spMk id="2062" creationId="{F13C74B1-5B17-4795-BED0-7140497B445A}"/>
          </ac:spMkLst>
        </pc:spChg>
        <pc:spChg chg="add">
          <ac:chgData name="ELISA FORTINA" userId="863b3c4b-0a3b-4c2c-b12f-9285a07ad8f7" providerId="ADAL" clId="{34359014-3F35-3F40-B062-8FDCA71D5984}" dt="2022-12-12T13:15:32.216" v="4" actId="26606"/>
          <ac:spMkLst>
            <pc:docMk/>
            <pc:sldMk cId="3782703158" sldId="262"/>
            <ac:spMk id="2064" creationId="{D4974D33-8DC5-464E-8C6D-BE58F0669C17}"/>
          </ac:spMkLst>
        </pc:spChg>
        <pc:picChg chg="mod ord">
          <ac:chgData name="ELISA FORTINA" userId="863b3c4b-0a3b-4c2c-b12f-9285a07ad8f7" providerId="ADAL" clId="{34359014-3F35-3F40-B062-8FDCA71D5984}" dt="2022-12-12T13:15:32.216" v="4" actId="26606"/>
          <ac:picMkLst>
            <pc:docMk/>
            <pc:sldMk cId="3782703158" sldId="262"/>
            <ac:picMk id="2050" creationId="{A5792C22-BBE5-A1FF-94A3-C910A5D3438F}"/>
          </ac:picMkLst>
        </pc:picChg>
      </pc:sldChg>
    </pc:docChg>
  </pc:docChgLst>
  <pc:docChgLst>
    <pc:chgData name="DEVIS MONE 4IB_STUDENTI" userId="S::devis.mone@issgreppi.it::f81e937f-001f-4a58-b210-9fe8a0fe66b7" providerId="AD" clId="Web-{1025BD67-D714-45F0-8671-7782A3491D14}"/>
    <pc:docChg chg="addSld modSld">
      <pc:chgData name="DEVIS MONE 4IB_STUDENTI" userId="S::devis.mone@issgreppi.it::f81e937f-001f-4a58-b210-9fe8a0fe66b7" providerId="AD" clId="Web-{1025BD67-D714-45F0-8671-7782A3491D14}" dt="2022-12-05T08:28:58.721" v="20" actId="20577"/>
      <pc:docMkLst>
        <pc:docMk/>
      </pc:docMkLst>
      <pc:sldChg chg="modSp">
        <pc:chgData name="DEVIS MONE 4IB_STUDENTI" userId="S::devis.mone@issgreppi.it::f81e937f-001f-4a58-b210-9fe8a0fe66b7" providerId="AD" clId="Web-{1025BD67-D714-45F0-8671-7782A3491D14}" dt="2022-12-05T08:28:58.721" v="20" actId="20577"/>
        <pc:sldMkLst>
          <pc:docMk/>
          <pc:sldMk cId="2164288854" sldId="259"/>
        </pc:sldMkLst>
        <pc:spChg chg="mod">
          <ac:chgData name="DEVIS MONE 4IB_STUDENTI" userId="S::devis.mone@issgreppi.it::f81e937f-001f-4a58-b210-9fe8a0fe66b7" providerId="AD" clId="Web-{1025BD67-D714-45F0-8671-7782A3491D14}" dt="2022-12-05T08:28:58.721" v="20" actId="20577"/>
          <ac:spMkLst>
            <pc:docMk/>
            <pc:sldMk cId="2164288854" sldId="259"/>
            <ac:spMk id="3" creationId="{DBD0190F-F784-4C34-82AB-3EDC8A841842}"/>
          </ac:spMkLst>
        </pc:spChg>
      </pc:sldChg>
      <pc:sldChg chg="new">
        <pc:chgData name="DEVIS MONE 4IB_STUDENTI" userId="S::devis.mone@issgreppi.it::f81e937f-001f-4a58-b210-9fe8a0fe66b7" providerId="AD" clId="Web-{1025BD67-D714-45F0-8671-7782A3491D14}" dt="2022-12-05T08:22:38.367" v="0"/>
        <pc:sldMkLst>
          <pc:docMk/>
          <pc:sldMk cId="1401259384" sldId="260"/>
        </pc:sldMkLst>
      </pc:sldChg>
    </pc:docChg>
  </pc:docChgLst>
  <pc:docChgLst>
    <pc:chgData name="ELISA FORTINA" userId="863b3c4b-0a3b-4c2c-b12f-9285a07ad8f7" providerId="ADAL" clId="{856A7DF4-B8BD-284B-B524-EC08F6FE1BD8}"/>
    <pc:docChg chg="delSld modSld">
      <pc:chgData name="ELISA FORTINA" userId="863b3c4b-0a3b-4c2c-b12f-9285a07ad8f7" providerId="ADAL" clId="{856A7DF4-B8BD-284B-B524-EC08F6FE1BD8}" dt="2022-12-15T16:23:14.426" v="4" actId="2696"/>
      <pc:docMkLst>
        <pc:docMk/>
      </pc:docMkLst>
      <pc:sldChg chg="modSp">
        <pc:chgData name="ELISA FORTINA" userId="863b3c4b-0a3b-4c2c-b12f-9285a07ad8f7" providerId="ADAL" clId="{856A7DF4-B8BD-284B-B524-EC08F6FE1BD8}" dt="2022-12-15T16:23:01.504" v="3" actId="20577"/>
        <pc:sldMkLst>
          <pc:docMk/>
          <pc:sldMk cId="497734528" sldId="258"/>
        </pc:sldMkLst>
        <pc:spChg chg="mod">
          <ac:chgData name="ELISA FORTINA" userId="863b3c4b-0a3b-4c2c-b12f-9285a07ad8f7" providerId="ADAL" clId="{856A7DF4-B8BD-284B-B524-EC08F6FE1BD8}" dt="2022-12-15T16:23:01.504" v="3" actId="20577"/>
          <ac:spMkLst>
            <pc:docMk/>
            <pc:sldMk cId="497734528" sldId="258"/>
            <ac:spMk id="3" creationId="{43C464F0-9025-4869-B790-6F16F30BE8F5}"/>
          </ac:spMkLst>
        </pc:spChg>
      </pc:sldChg>
      <pc:sldChg chg="del">
        <pc:chgData name="ELISA FORTINA" userId="863b3c4b-0a3b-4c2c-b12f-9285a07ad8f7" providerId="ADAL" clId="{856A7DF4-B8BD-284B-B524-EC08F6FE1BD8}" dt="2022-12-15T16:23:14.426" v="4" actId="2696"/>
        <pc:sldMkLst>
          <pc:docMk/>
          <pc:sldMk cId="2931411807" sldId="263"/>
        </pc:sldMkLst>
      </pc:sldChg>
    </pc:docChg>
  </pc:docChgLst>
  <pc:docChgLst>
    <pc:chgData name="DEVIS MONE 4IB_STUDENTI" userId="S::devis.mone@issgreppi.it::f81e937f-001f-4a58-b210-9fe8a0fe66b7" providerId="AD" clId="Web-{67611F95-E1C4-4137-A0CC-0EF9DCA4A7EB}"/>
    <pc:docChg chg="addSld">
      <pc:chgData name="DEVIS MONE 4IB_STUDENTI" userId="S::devis.mone@issgreppi.it::f81e937f-001f-4a58-b210-9fe8a0fe66b7" providerId="AD" clId="Web-{67611F95-E1C4-4137-A0CC-0EF9DCA4A7EB}" dt="2022-12-14T09:41:24.764" v="0"/>
      <pc:docMkLst>
        <pc:docMk/>
      </pc:docMkLst>
      <pc:sldChg chg="new">
        <pc:chgData name="DEVIS MONE 4IB_STUDENTI" userId="S::devis.mone@issgreppi.it::f81e937f-001f-4a58-b210-9fe8a0fe66b7" providerId="AD" clId="Web-{67611F95-E1C4-4137-A0CC-0EF9DCA4A7EB}" dt="2022-12-14T09:41:24.764" v="0"/>
        <pc:sldMkLst>
          <pc:docMk/>
          <pc:sldMk cId="2931411807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7C703-4F2F-4696-8BBD-DA536AF29D17}" type="datetimeFigureOut">
              <a:rPr lang="it-IT" smtClean="0"/>
              <a:t>15/12/22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3F847-F5C3-4A64-8CAD-CC1C64073B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540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0F900-110C-4C41-91DA-69390A305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09A123F-71E9-412A-B227-1EC026B02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E6CE89-DE03-402F-8A6E-1B7CF675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CF99-FBC6-422B-886B-B1587801CD54}" type="datetimeFigureOut">
              <a:rPr lang="it-IT" smtClean="0"/>
              <a:t>15/12/22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1C7D7-4EA1-4D10-8300-A39A6846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045B29-DA27-4D4A-9E75-454C8CCE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5F2D-06EB-4166-8E33-B21733EC11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980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35C7A9-1204-40E6-AD5E-958A8E02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B0711B-E671-44FE-9FC6-FCCF88A43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8E99D8-8907-481A-875C-D6CF32D7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CF99-FBC6-422B-886B-B1587801CD54}" type="datetimeFigureOut">
              <a:rPr lang="it-IT" smtClean="0"/>
              <a:t>15/12/22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BD1EB7-B2E9-42B5-B391-F5B74065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31AC45-A86C-4ECE-A4BF-5053BAA6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5F2D-06EB-4166-8E33-B21733EC11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487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8EB85F6-A345-445B-9E95-8621819A1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2AAD87-C813-482C-9F74-3F20187F9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E6149C-794F-454B-92E5-836AF318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CF99-FBC6-422B-886B-B1587801CD54}" type="datetimeFigureOut">
              <a:rPr lang="it-IT" smtClean="0"/>
              <a:t>15/12/22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9C7E8B-7CE9-4AEF-A121-D5F91424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F2E52A-103D-42A0-B50E-87D50A34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5F2D-06EB-4166-8E33-B21733EC11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40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C8923-A90B-4C38-BCBB-3CC824A0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61D0BF-F412-46BE-B49D-A7E99C47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FF9DDB-F909-40FA-AB24-488E0E94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CF99-FBC6-422B-886B-B1587801CD54}" type="datetimeFigureOut">
              <a:rPr lang="it-IT" smtClean="0"/>
              <a:t>15/12/22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AE0A9F-37B9-448E-B5CA-D27E6815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0A9584-56A5-4E61-BEE5-141843C7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5F2D-06EB-4166-8E33-B21733EC11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644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F3D500-17C1-4A43-AB6B-C3F853BA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BDB5F3-436E-42E3-B34C-3190C8463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36268A-B83F-48FB-9DF3-3B5FEEF5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CF99-FBC6-422B-886B-B1587801CD54}" type="datetimeFigureOut">
              <a:rPr lang="it-IT" smtClean="0"/>
              <a:t>15/12/22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43882B-04D0-4046-9C2A-2CDDC8E3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0F944A-4C20-46F3-9570-E47A9C6B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5F2D-06EB-4166-8E33-B21733EC11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999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B33871-F207-4DB9-BB57-E90B9FAC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67A7D5-5F48-4C59-8B3E-7C506B6DD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7DF434-F571-4C75-9017-2D27E8523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FF69FF-DDBE-472A-B429-21544779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CF99-FBC6-422B-886B-B1587801CD54}" type="datetimeFigureOut">
              <a:rPr lang="it-IT" smtClean="0"/>
              <a:t>15/12/22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DE2FD71-29C1-4279-9237-D70D3AF9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7DA10A-0954-440F-A8B8-6FA33158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5F2D-06EB-4166-8E33-B21733EC11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88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CB73D-2B3D-43E9-9F2D-8F220771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8FE533-1E86-4313-B89E-A231F62D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C2AEC3-C7A9-413D-B60A-86B288C1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F4E3C4C-4A3C-4D57-A98E-C1F7D49DD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FE0AC36-CA30-4060-8890-471C2E38F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CA3822C-5783-439B-9903-8A19ADCF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CF99-FBC6-422B-886B-B1587801CD54}" type="datetimeFigureOut">
              <a:rPr lang="it-IT" smtClean="0"/>
              <a:t>15/12/22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22545F1-2902-4D38-AF04-C90E6AC1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FB9737C-00F3-442E-8DC6-5CBCBCE1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5F2D-06EB-4166-8E33-B21733EC11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5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5B61AE-5EE1-480A-A516-B85F1235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404E932-007A-4131-8273-579B2F1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CF99-FBC6-422B-886B-B1587801CD54}" type="datetimeFigureOut">
              <a:rPr lang="it-IT" smtClean="0"/>
              <a:t>15/12/22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DD7B7E-9DE2-45AE-A93C-9691B5ED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32DDEDC-8D1E-4926-9180-8CE9F928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5F2D-06EB-4166-8E33-B21733EC11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362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361BEA-1E7C-4CDF-8424-1CDD9182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CF99-FBC6-422B-886B-B1587801CD54}" type="datetimeFigureOut">
              <a:rPr lang="it-IT" smtClean="0"/>
              <a:t>15/12/22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516B8D-6B60-49CC-8065-B807C81DE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DB5D27-D626-4F18-9192-E3F678F1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5F2D-06EB-4166-8E33-B21733EC11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961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104DF6-761B-4515-A06C-453431D8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A2DE7E-020B-44C9-958A-7850C9DC2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36FC36-C227-4101-8A21-B0C519B75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3CA93E-8A9D-4AF7-897D-7F6BA851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CF99-FBC6-422B-886B-B1587801CD54}" type="datetimeFigureOut">
              <a:rPr lang="it-IT" smtClean="0"/>
              <a:t>15/12/22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F121EC-1D4E-4FC8-BA80-D73A438E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4D2EC8-847C-4FE0-AACB-687BBFF9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5F2D-06EB-4166-8E33-B21733EC11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66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545ABB-474E-4998-A39A-8AD59E8D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EBAE11C-160B-488E-896F-1FA16194D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AB24255-54C4-496C-8C71-C5C2ACF90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893F60-6298-4D85-80D3-16C3AC6D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CCF99-FBC6-422B-886B-B1587801CD54}" type="datetimeFigureOut">
              <a:rPr lang="it-IT" smtClean="0"/>
              <a:t>15/12/22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CB02A7-8C3C-4D74-A724-1E8253C8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D3AEC2-148C-4BFB-B821-CF76B8A7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B5F2D-06EB-4166-8E33-B21733EC11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32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3ABEB2F-2D59-4EB6-B52D-DA852B38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DFBC5A-B7B9-45C9-9986-558DAC63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6294C1-7E68-4F73-8B1F-FEF1FE1D7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CCF99-FBC6-422B-886B-B1587801CD54}" type="datetimeFigureOut">
              <a:rPr lang="it-IT" smtClean="0"/>
              <a:t>15/12/22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3FCBDB-C929-4B78-98BE-D0F083378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DBE321-AE52-4AB0-BC29-F2266853F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B5F2D-06EB-4166-8E33-B21733EC118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46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4" descr="Immagine che contiene testo, grafica vettoriale&#10;&#10;Descrizione generata automaticamente">
            <a:extLst>
              <a:ext uri="{FF2B5EF4-FFF2-40B4-BE49-F238E27FC236}">
                <a16:creationId xmlns:a16="http://schemas.microsoft.com/office/drawing/2014/main" id="{AA1A69C5-A49D-F125-38F9-1C418F0A5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6" r="6087" b="2"/>
          <a:stretch/>
        </p:blipFill>
        <p:spPr>
          <a:xfrm>
            <a:off x="866691" y="1216968"/>
            <a:ext cx="5416261" cy="4424065"/>
          </a:xfrm>
          <a:custGeom>
            <a:avLst/>
            <a:gdLst/>
            <a:ahLst/>
            <a:cxnLst/>
            <a:rect l="l" t="t" r="r" b="b"/>
            <a:pathLst>
              <a:path w="5531320" h="4424065">
                <a:moveTo>
                  <a:pt x="4292328" y="3931444"/>
                </a:moveTo>
                <a:cubicBezTo>
                  <a:pt x="3830135" y="4131325"/>
                  <a:pt x="3346708" y="4259111"/>
                  <a:pt x="2855653" y="4364392"/>
                </a:cubicBezTo>
                <a:lnTo>
                  <a:pt x="2855525" y="4364392"/>
                </a:lnTo>
                <a:cubicBezTo>
                  <a:pt x="3386634" y="4394018"/>
                  <a:pt x="3853531" y="4210158"/>
                  <a:pt x="4292328" y="3931444"/>
                </a:cubicBezTo>
                <a:close/>
                <a:moveTo>
                  <a:pt x="4302118" y="3923561"/>
                </a:moveTo>
                <a:lnTo>
                  <a:pt x="4301102" y="3924959"/>
                </a:lnTo>
                <a:lnTo>
                  <a:pt x="4302881" y="3924959"/>
                </a:lnTo>
                <a:close/>
                <a:moveTo>
                  <a:pt x="3885572" y="334733"/>
                </a:moveTo>
                <a:cubicBezTo>
                  <a:pt x="4046889" y="406840"/>
                  <a:pt x="4203653" y="488713"/>
                  <a:pt x="4355013" y="579880"/>
                </a:cubicBezTo>
                <a:cubicBezTo>
                  <a:pt x="4662082" y="768063"/>
                  <a:pt x="4933803" y="995790"/>
                  <a:pt x="5144619" y="1290779"/>
                </a:cubicBezTo>
                <a:cubicBezTo>
                  <a:pt x="5314365" y="1528042"/>
                  <a:pt x="5426258" y="1789591"/>
                  <a:pt x="5468598" y="2088522"/>
                </a:cubicBezTo>
                <a:cubicBezTo>
                  <a:pt x="5479330" y="2001424"/>
                  <a:pt x="5480182" y="1913385"/>
                  <a:pt x="5471141" y="1826083"/>
                </a:cubicBezTo>
                <a:cubicBezTo>
                  <a:pt x="5455337" y="1662962"/>
                  <a:pt x="5406307" y="1504799"/>
                  <a:pt x="5327080" y="1361348"/>
                </a:cubicBezTo>
                <a:cubicBezTo>
                  <a:pt x="5206160" y="1140233"/>
                  <a:pt x="5033362" y="965782"/>
                  <a:pt x="4833354" y="816507"/>
                </a:cubicBezTo>
                <a:cubicBezTo>
                  <a:pt x="4597235" y="640276"/>
                  <a:pt x="4336322" y="509438"/>
                  <a:pt x="4063457" y="400724"/>
                </a:cubicBezTo>
                <a:cubicBezTo>
                  <a:pt x="4033360" y="388607"/>
                  <a:pt x="4003060" y="376909"/>
                  <a:pt x="3972544" y="365631"/>
                </a:cubicBezTo>
                <a:cubicBezTo>
                  <a:pt x="3943680" y="354950"/>
                  <a:pt x="3914563" y="345033"/>
                  <a:pt x="3885572" y="334733"/>
                </a:cubicBezTo>
                <a:close/>
                <a:moveTo>
                  <a:pt x="3865737" y="329520"/>
                </a:moveTo>
                <a:cubicBezTo>
                  <a:pt x="3865737" y="329520"/>
                  <a:pt x="3865737" y="330410"/>
                  <a:pt x="3866500" y="330537"/>
                </a:cubicBezTo>
                <a:lnTo>
                  <a:pt x="3869806" y="330156"/>
                </a:lnTo>
                <a:close/>
                <a:moveTo>
                  <a:pt x="2219772" y="85645"/>
                </a:moveTo>
                <a:cubicBezTo>
                  <a:pt x="2206943" y="84005"/>
                  <a:pt x="2193910" y="85264"/>
                  <a:pt x="2181627" y="89333"/>
                </a:cubicBezTo>
                <a:cubicBezTo>
                  <a:pt x="1932920" y="125113"/>
                  <a:pt x="1690800" y="197118"/>
                  <a:pt x="1462972" y="303073"/>
                </a:cubicBezTo>
                <a:cubicBezTo>
                  <a:pt x="971789" y="529528"/>
                  <a:pt x="578130" y="865460"/>
                  <a:pt x="308698" y="1338461"/>
                </a:cubicBezTo>
                <a:cubicBezTo>
                  <a:pt x="180225" y="1561852"/>
                  <a:pt x="97653" y="1808638"/>
                  <a:pt x="65840" y="2064364"/>
                </a:cubicBezTo>
                <a:cubicBezTo>
                  <a:pt x="71943" y="2050505"/>
                  <a:pt x="77284" y="2036391"/>
                  <a:pt x="82115" y="2022150"/>
                </a:cubicBezTo>
                <a:cubicBezTo>
                  <a:pt x="170104" y="1763653"/>
                  <a:pt x="279580" y="1515073"/>
                  <a:pt x="423261" y="1282260"/>
                </a:cubicBezTo>
                <a:cubicBezTo>
                  <a:pt x="630770" y="945565"/>
                  <a:pt x="895371" y="664944"/>
                  <a:pt x="1231812" y="454001"/>
                </a:cubicBezTo>
                <a:cubicBezTo>
                  <a:pt x="1535193" y="263783"/>
                  <a:pt x="1866802" y="149729"/>
                  <a:pt x="2219772" y="85645"/>
                </a:cubicBezTo>
                <a:close/>
                <a:moveTo>
                  <a:pt x="2612541" y="836"/>
                </a:moveTo>
                <a:cubicBezTo>
                  <a:pt x="2715914" y="-4250"/>
                  <a:pt x="2831240" y="14695"/>
                  <a:pt x="2946311" y="35548"/>
                </a:cubicBezTo>
                <a:cubicBezTo>
                  <a:pt x="3291652" y="98106"/>
                  <a:pt x="3631144" y="182915"/>
                  <a:pt x="3961100" y="303581"/>
                </a:cubicBezTo>
                <a:cubicBezTo>
                  <a:pt x="4278341" y="419543"/>
                  <a:pt x="4581341" y="563350"/>
                  <a:pt x="4854588" y="764502"/>
                </a:cubicBezTo>
                <a:cubicBezTo>
                  <a:pt x="5067438" y="921152"/>
                  <a:pt x="5250408" y="1105521"/>
                  <a:pt x="5377813" y="1339732"/>
                </a:cubicBezTo>
                <a:cubicBezTo>
                  <a:pt x="5459812" y="1489986"/>
                  <a:pt x="5510304" y="1655396"/>
                  <a:pt x="5526198" y="1825829"/>
                </a:cubicBezTo>
                <a:cubicBezTo>
                  <a:pt x="5538277" y="1951327"/>
                  <a:pt x="5527342" y="2074917"/>
                  <a:pt x="5510558" y="2199398"/>
                </a:cubicBezTo>
                <a:cubicBezTo>
                  <a:pt x="5502967" y="2266991"/>
                  <a:pt x="5502713" y="2335195"/>
                  <a:pt x="5509796" y="2402839"/>
                </a:cubicBezTo>
                <a:cubicBezTo>
                  <a:pt x="5534208" y="2664197"/>
                  <a:pt x="5468472" y="2926051"/>
                  <a:pt x="5323520" y="3144890"/>
                </a:cubicBezTo>
                <a:cubicBezTo>
                  <a:pt x="5201340" y="3332234"/>
                  <a:pt x="5041042" y="3491719"/>
                  <a:pt x="4853062" y="3612932"/>
                </a:cubicBezTo>
                <a:cubicBezTo>
                  <a:pt x="4671110" y="3732072"/>
                  <a:pt x="4498566" y="3864563"/>
                  <a:pt x="4316359" y="3982940"/>
                </a:cubicBezTo>
                <a:cubicBezTo>
                  <a:pt x="4019717" y="4175573"/>
                  <a:pt x="3701077" y="4317347"/>
                  <a:pt x="3352557" y="4386771"/>
                </a:cubicBezTo>
                <a:cubicBezTo>
                  <a:pt x="3160954" y="4425590"/>
                  <a:pt x="2964456" y="4434173"/>
                  <a:pt x="2770207" y="4412201"/>
                </a:cubicBezTo>
                <a:cubicBezTo>
                  <a:pt x="2685525" y="4402537"/>
                  <a:pt x="2599953" y="4402410"/>
                  <a:pt x="2514889" y="4393637"/>
                </a:cubicBezTo>
                <a:cubicBezTo>
                  <a:pt x="2307137" y="4370851"/>
                  <a:pt x="2102209" y="4327277"/>
                  <a:pt x="1903167" y="4263562"/>
                </a:cubicBezTo>
                <a:cubicBezTo>
                  <a:pt x="1560623" y="4156119"/>
                  <a:pt x="1238932" y="4006972"/>
                  <a:pt x="948393" y="3794249"/>
                </a:cubicBezTo>
                <a:cubicBezTo>
                  <a:pt x="647554" y="3573897"/>
                  <a:pt x="396813" y="3308660"/>
                  <a:pt x="223634" y="2975526"/>
                </a:cubicBezTo>
                <a:cubicBezTo>
                  <a:pt x="129454" y="2796370"/>
                  <a:pt x="67150" y="2602198"/>
                  <a:pt x="39520" y="2401695"/>
                </a:cubicBezTo>
                <a:cubicBezTo>
                  <a:pt x="34510" y="2367555"/>
                  <a:pt x="26729" y="2333872"/>
                  <a:pt x="16252" y="2300991"/>
                </a:cubicBezTo>
                <a:cubicBezTo>
                  <a:pt x="-9179" y="2218598"/>
                  <a:pt x="-24" y="2135695"/>
                  <a:pt x="11801" y="2053556"/>
                </a:cubicBezTo>
                <a:cubicBezTo>
                  <a:pt x="93686" y="1480615"/>
                  <a:pt x="377868" y="1021983"/>
                  <a:pt x="812850" y="651084"/>
                </a:cubicBezTo>
                <a:cubicBezTo>
                  <a:pt x="1176755" y="340201"/>
                  <a:pt x="1598260" y="146042"/>
                  <a:pt x="2066810" y="52586"/>
                </a:cubicBezTo>
                <a:cubicBezTo>
                  <a:pt x="2154544" y="35039"/>
                  <a:pt x="2243041" y="23087"/>
                  <a:pt x="2332046" y="14441"/>
                </a:cubicBezTo>
                <a:cubicBezTo>
                  <a:pt x="2421052" y="5794"/>
                  <a:pt x="2508913" y="2107"/>
                  <a:pt x="2612541" y="836"/>
                </a:cubicBez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3" name="sketchy line">
            <a:extLst>
              <a:ext uri="{FF2B5EF4-FFF2-40B4-BE49-F238E27FC236}">
                <a16:creationId xmlns:a16="http://schemas.microsoft.com/office/drawing/2014/main" id="{3F9B0603-37C5-4312-AE4D-A3D015475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532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169C242E-C52F-B568-1554-2CA952BF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0892" y="1695108"/>
            <a:ext cx="9144000" cy="2387600"/>
          </a:xfrm>
        </p:spPr>
        <p:txBody>
          <a:bodyPr/>
          <a:lstStyle/>
          <a:p>
            <a:r>
              <a:rPr lang="it-IT" dirty="0"/>
              <a:t>Albania</a:t>
            </a:r>
          </a:p>
        </p:txBody>
      </p:sp>
    </p:spTree>
    <p:extLst>
      <p:ext uri="{BB962C8B-B14F-4D97-AF65-F5344CB8AC3E}">
        <p14:creationId xmlns:p14="http://schemas.microsoft.com/office/powerpoint/2010/main" val="425947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C50A78-620B-42FC-97D7-70A8BA51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it-IT" sz="5400" b="1"/>
              <a:t>BISHAN</a:t>
            </a:r>
          </a:p>
        </p:txBody>
      </p:sp>
      <p:pic>
        <p:nvPicPr>
          <p:cNvPr id="19" name="Segnaposto contenuto 9">
            <a:extLst>
              <a:ext uri="{FF2B5EF4-FFF2-40B4-BE49-F238E27FC236}">
                <a16:creationId xmlns:a16="http://schemas.microsoft.com/office/drawing/2014/main" id="{DDFEC5D5-0095-479C-AAAB-E6FA1D2D5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61" t="20819" r="6539" b="7230"/>
          <a:stretch/>
        </p:blipFill>
        <p:spPr>
          <a:xfrm>
            <a:off x="630936" y="1527642"/>
            <a:ext cx="5458968" cy="3802715"/>
          </a:xfrm>
          <a:prstGeom prst="rect">
            <a:avLst/>
          </a:prstGeom>
        </p:spPr>
      </p:pic>
      <p:sp>
        <p:nvSpPr>
          <p:cNvPr id="3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CF8E49-31ED-4348-B782-27D258313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it-IT" sz="2200" dirty="0"/>
              <a:t>My </a:t>
            </a:r>
            <a:r>
              <a:rPr lang="it-IT" sz="2200" dirty="0" err="1"/>
              <a:t>parents</a:t>
            </a:r>
            <a:r>
              <a:rPr lang="it-IT" sz="2200" dirty="0"/>
              <a:t> </a:t>
            </a:r>
            <a:r>
              <a:rPr lang="it-IT" sz="2200" dirty="0" err="1"/>
              <a:t>lived</a:t>
            </a:r>
            <a:r>
              <a:rPr lang="it-IT" sz="2200" dirty="0"/>
              <a:t> in </a:t>
            </a:r>
            <a:r>
              <a:rPr lang="it-IT" sz="2200" dirty="0" err="1"/>
              <a:t>Bishan</a:t>
            </a:r>
            <a:r>
              <a:rPr lang="it-IT" sz="2200" dirty="0"/>
              <a:t>, Albania.</a:t>
            </a:r>
          </a:p>
          <a:p>
            <a:r>
              <a:rPr lang="it-IT" sz="2200" dirty="0"/>
              <a:t>My </a:t>
            </a:r>
            <a:r>
              <a:rPr lang="it-IT" sz="2200" dirty="0" err="1"/>
              <a:t>parents</a:t>
            </a:r>
            <a:r>
              <a:rPr lang="it-IT" sz="2200" dirty="0"/>
              <a:t> </a:t>
            </a:r>
            <a:r>
              <a:rPr lang="it-IT" sz="2200" dirty="0" err="1"/>
              <a:t>arrived</a:t>
            </a:r>
            <a:r>
              <a:rPr lang="it-IT" sz="2200" dirty="0"/>
              <a:t> in Italy:</a:t>
            </a:r>
          </a:p>
          <a:p>
            <a:r>
              <a:rPr lang="it-IT" sz="2200" dirty="0"/>
              <a:t>My </a:t>
            </a:r>
            <a:r>
              <a:rPr lang="it-IT" sz="2200" dirty="0" err="1"/>
              <a:t>dad</a:t>
            </a:r>
            <a:r>
              <a:rPr lang="it-IT" sz="2200" dirty="0"/>
              <a:t> </a:t>
            </a:r>
            <a:r>
              <a:rPr lang="it-IT" sz="2200" dirty="0" err="1"/>
              <a:t>moved</a:t>
            </a:r>
            <a:r>
              <a:rPr lang="it-IT" sz="2200" dirty="0"/>
              <a:t> in </a:t>
            </a:r>
            <a:r>
              <a:rPr lang="it-IT" sz="2200" dirty="0" err="1"/>
              <a:t>March</a:t>
            </a:r>
            <a:r>
              <a:rPr lang="it-IT" sz="2200" dirty="0"/>
              <a:t> 1993 by </a:t>
            </a:r>
            <a:r>
              <a:rPr lang="it-IT" sz="2200" dirty="0" err="1"/>
              <a:t>fishboat</a:t>
            </a:r>
            <a:r>
              <a:rPr lang="it-IT" sz="2200" dirty="0"/>
              <a:t>.</a:t>
            </a:r>
          </a:p>
          <a:p>
            <a:r>
              <a:rPr lang="it-IT" sz="2200" dirty="0"/>
              <a:t>My mum </a:t>
            </a:r>
            <a:r>
              <a:rPr lang="it-IT" sz="2200" dirty="0" err="1"/>
              <a:t>moved</a:t>
            </a:r>
            <a:r>
              <a:rPr lang="it-IT" sz="2200" dirty="0"/>
              <a:t> in </a:t>
            </a:r>
            <a:r>
              <a:rPr lang="it-IT" sz="2200" dirty="0" err="1"/>
              <a:t>March</a:t>
            </a:r>
            <a:r>
              <a:rPr lang="it-IT" sz="2200" dirty="0"/>
              <a:t> 2000 by ferry.</a:t>
            </a:r>
          </a:p>
        </p:txBody>
      </p:sp>
    </p:spTree>
    <p:extLst>
      <p:ext uri="{BB962C8B-B14F-4D97-AF65-F5344CB8AC3E}">
        <p14:creationId xmlns:p14="http://schemas.microsoft.com/office/powerpoint/2010/main" val="16274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401764-0579-46DD-B365-CB9848DA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journey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C464F0-9025-4869-B790-6F16F30BE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Dad travelled alone. He arrived in Brindisi harbor and got on a train and arrived in Lombardia. In Casatenovo there were some people dad knew. 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Mum travelled with dad’s sister. She arrived in Brindisi harbor and got on a train and arrived in Lombardia.</a:t>
            </a:r>
          </a:p>
        </p:txBody>
      </p:sp>
      <p:pic>
        <p:nvPicPr>
          <p:cNvPr id="4" name="Picture 4" descr="Albania | History, Geography, Customs, &amp; Traditions | Britannica">
            <a:extLst>
              <a:ext uri="{FF2B5EF4-FFF2-40B4-BE49-F238E27FC236}">
                <a16:creationId xmlns:a16="http://schemas.microsoft.com/office/drawing/2014/main" id="{09CCC5D2-4B4A-4A61-887F-7D56D121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815518"/>
            <a:ext cx="5458968" cy="522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3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DD0692A-DDC4-4A47-BDFF-F9FE034EF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4B189F-CC8D-48CD-B4A5-1CB55BC1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Italy or Albania?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D0190F-F784-4C34-82AB-3EDC8A841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1898809"/>
            <a:ext cx="3822189" cy="3742762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My dad and my mum came in Italy because they wanted to work.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In Alban</a:t>
            </a:r>
            <a:r>
              <a:rPr lang="it-IT" sz="2400" dirty="0"/>
              <a:t>ia</a:t>
            </a:r>
            <a:r>
              <a:rPr lang="en-US" sz="2400" dirty="0"/>
              <a:t> there wasn’t any jobs.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They didn’t speak Italian when they arrived.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Now they are happy to live in Italy because they have found stability and a good job.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428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5C2B277-D3D5-E2C5-E392-82E0D316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Historical facts</a:t>
            </a:r>
          </a:p>
        </p:txBody>
      </p:sp>
      <p:sp>
        <p:nvSpPr>
          <p:cNvPr id="104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F8F4A3CA-67B8-5F9A-1E2D-85E83C8C8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500"/>
              <a:t>There is a long immigration history between Albania and Italy. Albanians moved to Italy in the 15</a:t>
            </a:r>
            <a:r>
              <a:rPr lang="en-US" sz="1500" baseline="30000"/>
              <a:t>th</a:t>
            </a:r>
            <a:r>
              <a:rPr lang="en-US" sz="1500"/>
              <a:t> century for the first time in order to escape from the war.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/>
              <a:t>This immigration movements continued through the years.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/>
              <a:t>In the 90s two immigrations waves happened after the end of communism.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/>
              <a:t>In March 1991, 27,000 Albanians arrived in Brindisi harbor.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/>
              <a:t>In August of the same year, 20,000 Albanians arrived in Bari.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1030" name="Picture 6" descr="Albanian Daily News">
            <a:extLst>
              <a:ext uri="{FF2B5EF4-FFF2-40B4-BE49-F238E27FC236}">
                <a16:creationId xmlns:a16="http://schemas.microsoft.com/office/drawing/2014/main" id="{C751A6F7-1361-D520-7516-192D1CF28B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4" r="16523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85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EF565941-E706-30F7-64C9-A8B93748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Historical facts</a:t>
            </a:r>
          </a:p>
        </p:txBody>
      </p:sp>
      <p:sp>
        <p:nvSpPr>
          <p:cNvPr id="206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1541C58-24DD-A079-A42A-6F0DBFC52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When they arrived in Italy, Albanian communities helped them to learn the language and to find a job.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Now Albanians are well integrated in Italian society. Some of them are business owners of manufactory, for example.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Albania’s economy is developing and some Albanians have decided to go back to their own country. 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2050" name="Picture 2" descr="Refugees or Immigrants? The Migration Crisis in Europe in Historical  Perspective | Origins">
            <a:extLst>
              <a:ext uri="{FF2B5EF4-FFF2-40B4-BE49-F238E27FC236}">
                <a16:creationId xmlns:a16="http://schemas.microsoft.com/office/drawing/2014/main" id="{A5792C22-BBE5-A1FF-94A3-C910A5D343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0" r="21549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703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105CA72B7BCA4EBF19BC5687141A5D" ma:contentTypeVersion="16" ma:contentTypeDescription="Creare un nuovo documento." ma:contentTypeScope="" ma:versionID="9a02f182c281f27f3b2400994280bb7e">
  <xsd:schema xmlns:xsd="http://www.w3.org/2001/XMLSchema" xmlns:xs="http://www.w3.org/2001/XMLSchema" xmlns:p="http://schemas.microsoft.com/office/2006/metadata/properties" xmlns:ns2="4e636e34-cf68-4461-a421-5a46f7ec8ae2" xmlns:ns3="60863277-f0e4-4f0c-8b97-d141749e1123" targetNamespace="http://schemas.microsoft.com/office/2006/metadata/properties" ma:root="true" ma:fieldsID="f1a759a54fa904e7a09854f39fae4602" ns2:_="" ns3:_="">
    <xsd:import namespace="4e636e34-cf68-4461-a421-5a46f7ec8ae2"/>
    <xsd:import namespace="60863277-f0e4-4f0c-8b97-d141749e11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636e34-cf68-4461-a421-5a46f7ec8a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Tag immagine" ma:readOnly="false" ma:fieldId="{5cf76f15-5ced-4ddc-b409-7134ff3c332f}" ma:taxonomyMulti="true" ma:sspId="7487c1eb-2059-4b31-bca2-8eec0f7667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863277-f0e4-4f0c-8b97-d141749e112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8601f45-88ae-4723-9108-403519c919df}" ma:internalName="TaxCatchAll" ma:showField="CatchAllData" ma:web="60863277-f0e4-4f0c-8b97-d141749e11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0863277-f0e4-4f0c-8b97-d141749e1123" xsi:nil="true"/>
    <lcf76f155ced4ddcb4097134ff3c332f xmlns="4e636e34-cf68-4461-a421-5a46f7ec8ae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07CC4D5-432C-48DF-AF0D-95592AB7F48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e636e34-cf68-4461-a421-5a46f7ec8ae2"/>
    <ds:schemaRef ds:uri="60863277-f0e4-4f0c-8b97-d141749e1123"/>
  </ds:schemaRefs>
</ds:datastoreItem>
</file>

<file path=customXml/itemProps2.xml><?xml version="1.0" encoding="utf-8"?>
<ds:datastoreItem xmlns:ds="http://schemas.openxmlformats.org/officeDocument/2006/customXml" ds:itemID="{A4AC3B31-24F4-4832-A627-5DA54C65D5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BB24E4-3AC0-4405-B77F-ACA29DF72A85}">
  <ds:schemaRefs>
    <ds:schemaRef ds:uri="http://schemas.microsoft.com/office/2006/metadata/properties"/>
    <ds:schemaRef ds:uri="http://www.w3.org/2000/xmlns/"/>
    <ds:schemaRef ds:uri="60863277-f0e4-4f0c-8b97-d141749e1123"/>
    <ds:schemaRef ds:uri="http://www.w3.org/2001/XMLSchema-instance"/>
    <ds:schemaRef ds:uri="4e636e34-cf68-4461-a421-5a46f7ec8ae2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276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Albania</vt:lpstr>
      <vt:lpstr>BISHAN</vt:lpstr>
      <vt:lpstr>The journey</vt:lpstr>
      <vt:lpstr>Italy or Albania?</vt:lpstr>
      <vt:lpstr>Historical facts</vt:lpstr>
      <vt:lpstr>Historical facts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Albany</dc:title>
  <dc:creator>DEVIS MONE 4IB_STUDENTI</dc:creator>
  <cp:lastModifiedBy>ELISA FORTINA</cp:lastModifiedBy>
  <cp:revision>10</cp:revision>
  <dcterms:created xsi:type="dcterms:W3CDTF">2022-12-01T10:21:34Z</dcterms:created>
  <dcterms:modified xsi:type="dcterms:W3CDTF">2022-12-15T16:23:25Z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0x01010085105CA72B7BCA4EBF19BC5687141A5D</vt:lpwstr>
  </property>
  <property fmtid="{D5CDD505-2E9C-101B-9397-08002B2CF9AE}" pid="3" name="MediaServiceImageTags">
    <vt:lpwstr/>
  </property>
</Properties>
</file>