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 snapToGrid="0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939A9-91FC-E1A6-B0FD-3F9E952DC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0E1DD9-C10D-8E20-99DE-96A977B86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971040-27B9-73C5-733D-B6FC2C37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601C-400F-1D48-B273-56D7DC868231}" type="datetimeFigureOut">
              <a:rPr lang="es-AR" smtClean="0"/>
              <a:t>5/7/23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E8DD43-2233-DF64-3355-3494AE88D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02F499-0656-613B-7A95-3069EC82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5E0D-F65E-5844-B22C-E7EA942363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846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2A0B9-D7B9-5457-2917-21DED9D6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D1EFDC-B53E-186A-6698-26FD853AB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FD5172-F1E3-26DC-AC17-0BC0335CF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601C-400F-1D48-B273-56D7DC868231}" type="datetimeFigureOut">
              <a:rPr lang="es-AR" smtClean="0"/>
              <a:t>5/7/23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FF7BE9-20E3-1110-C110-688A08C1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FA5430-4C44-3AFE-333B-6FEDB72B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5E0D-F65E-5844-B22C-E7EA942363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309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72921B-34DC-36DE-BB05-BDA9F1524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DDEB2C-7A4B-3670-F658-8198F6ED5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3B4A51-1576-2BE8-039D-98D261FF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601C-400F-1D48-B273-56D7DC868231}" type="datetimeFigureOut">
              <a:rPr lang="es-AR" smtClean="0"/>
              <a:t>5/7/23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6A90BC-22BC-2396-120B-064EF72E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10241B-74C6-4C60-E415-83E4DE99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5E0D-F65E-5844-B22C-E7EA942363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777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05B0B-EBF5-F8E1-A6DB-68AF5F77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73A9D6-2F06-8736-2283-664A6AB59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7CF1BD-DB0A-79A7-9EE5-D1CF640C5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601C-400F-1D48-B273-56D7DC868231}" type="datetimeFigureOut">
              <a:rPr lang="es-AR" smtClean="0"/>
              <a:t>5/7/23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CF2F2-37B1-0830-850D-35FD53E42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96CF27-EBE4-5B15-E2E8-BB8D49FC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5E0D-F65E-5844-B22C-E7EA942363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823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A3AF4-2E9C-9663-63FA-0F5406DE8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8806FC-17BE-C4C0-32D9-D0496456D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6EA772-1005-517A-EF63-45D887105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601C-400F-1D48-B273-56D7DC868231}" type="datetimeFigureOut">
              <a:rPr lang="es-AR" smtClean="0"/>
              <a:t>5/7/23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28ED37-9120-E6E6-EE2D-303FAB30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D96C90-09D8-D738-C592-3BA7B5F3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5E0D-F65E-5844-B22C-E7EA942363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187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8C641-9911-B2FE-F5C6-C715D3E0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30E262-3B17-AC7B-2FFF-C021FB360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2EDE35-639B-76E5-7BA5-4479AFAEA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7AC3AD-3DEA-B954-511F-A4CA16107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601C-400F-1D48-B273-56D7DC868231}" type="datetimeFigureOut">
              <a:rPr lang="es-AR" smtClean="0"/>
              <a:t>5/7/23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50F235-DEB0-7C94-85EC-ECF7CAA8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B6DAD0-05F8-8583-9413-AFA3EECE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5E0D-F65E-5844-B22C-E7EA942363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390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C73D4-FFF6-BC61-A427-9A62F3458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2B6807-0CC1-7A64-9355-F36CE983F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3248FE-D099-AD5E-82A6-AFEC87C0C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4AC38AC-0EFF-0817-807A-9EC38051D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FFAE972-519B-A1EE-8D3B-52C06CDBB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AACD412-DDB8-D313-5BC5-BDA84CFE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601C-400F-1D48-B273-56D7DC868231}" type="datetimeFigureOut">
              <a:rPr lang="es-AR" smtClean="0"/>
              <a:t>5/7/23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46D2CCC-AA1C-7143-0DF9-B6A596898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F27AD74-D99D-5E71-8E4A-74B30F8E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5E0D-F65E-5844-B22C-E7EA942363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163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6A007-BEA5-BDBF-9254-06E2EE4D1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BE3D0BF-30DD-827A-5F6A-029F5970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601C-400F-1D48-B273-56D7DC868231}" type="datetimeFigureOut">
              <a:rPr lang="es-AR" smtClean="0"/>
              <a:t>5/7/23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6B45D2-FD46-6F85-4551-B7509AA49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19CBC1-E81E-F137-D41F-69C46C86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5E0D-F65E-5844-B22C-E7EA942363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818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FA76DAA-E389-1DE3-F206-92B92B8A1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601C-400F-1D48-B273-56D7DC868231}" type="datetimeFigureOut">
              <a:rPr lang="es-AR" smtClean="0"/>
              <a:t>5/7/23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9D557BF-953C-08FA-E214-C73483B7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9ACB62-A16C-E3D5-B811-13D3161D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5E0D-F65E-5844-B22C-E7EA942363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800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20190-2D2A-66A0-0793-28987B68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31656C-218C-2C12-E514-6D88DDCD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525412-C60D-46C3-C37E-FE14F8258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FF675C-E925-6392-A0CD-2BE354E5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601C-400F-1D48-B273-56D7DC868231}" type="datetimeFigureOut">
              <a:rPr lang="es-AR" smtClean="0"/>
              <a:t>5/7/23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6629AC-849C-BAA0-8469-B33D3A77F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BD0589-AD30-2A80-1AAE-B0E71021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5E0D-F65E-5844-B22C-E7EA942363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796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67C8C-66BA-BF41-6F35-9607E3B3C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1039951-65BA-0483-16F7-D515E38DA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8CB819-784F-2D57-CBF5-F744B0BE3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4060CB-8997-6467-7386-ED64849F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601C-400F-1D48-B273-56D7DC868231}" type="datetimeFigureOut">
              <a:rPr lang="es-AR" smtClean="0"/>
              <a:t>5/7/23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1AFB22-0602-2E66-BA14-996A9045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827302-47C0-299C-7DF6-14FC404F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5E0D-F65E-5844-B22C-E7EA942363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92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FBA1159-C259-E0DF-1518-EE320142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62451F-E900-3F60-E3D4-B2910A0E2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0E8BFC-1DBA-BEF9-D815-01BE2D0E1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601C-400F-1D48-B273-56D7DC868231}" type="datetimeFigureOut">
              <a:rPr lang="es-AR" smtClean="0"/>
              <a:t>5/7/23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BEDE44-F24D-48A9-E127-FD2594060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8F7195-D1C7-25EB-B358-7262C63C4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C5E0D-F65E-5844-B22C-E7EA942363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805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B86A610-B012-E1F4-0CD6-64FB64FC6EB9}"/>
              </a:ext>
            </a:extLst>
          </p:cNvPr>
          <p:cNvSpPr/>
          <p:nvPr/>
        </p:nvSpPr>
        <p:spPr>
          <a:xfrm>
            <a:off x="0" y="0"/>
            <a:ext cx="12192000" cy="9563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CA2FD1E-4630-5CFC-AA7B-F79E4BBCD43A}"/>
              </a:ext>
            </a:extLst>
          </p:cNvPr>
          <p:cNvSpPr/>
          <p:nvPr/>
        </p:nvSpPr>
        <p:spPr>
          <a:xfrm>
            <a:off x="3414319" y="180363"/>
            <a:ext cx="2013358" cy="595618"/>
          </a:xfrm>
          <a:prstGeom prst="rect">
            <a:avLst/>
          </a:prstGeom>
          <a:solidFill>
            <a:srgbClr val="00206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INICIO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C85CB61-1657-B87A-B9E1-D0512664D091}"/>
              </a:ext>
            </a:extLst>
          </p:cNvPr>
          <p:cNvSpPr/>
          <p:nvPr/>
        </p:nvSpPr>
        <p:spPr>
          <a:xfrm>
            <a:off x="214619" y="180363"/>
            <a:ext cx="1592510" cy="5956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LOGO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11F35D5-E5BD-2F1F-F585-5A39DDA969A3}"/>
              </a:ext>
            </a:extLst>
          </p:cNvPr>
          <p:cNvSpPr/>
          <p:nvPr/>
        </p:nvSpPr>
        <p:spPr>
          <a:xfrm>
            <a:off x="5630411" y="180363"/>
            <a:ext cx="2013358" cy="5956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CLIENTES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F22CADD-E2FF-4748-671A-B5454FDCB756}"/>
              </a:ext>
            </a:extLst>
          </p:cNvPr>
          <p:cNvSpPr/>
          <p:nvPr/>
        </p:nvSpPr>
        <p:spPr>
          <a:xfrm>
            <a:off x="7846503" y="180363"/>
            <a:ext cx="2013358" cy="5956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PRODUCTOS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0B4FCE4-AA42-5BFA-1E80-2A31DBE1EC50}"/>
              </a:ext>
            </a:extLst>
          </p:cNvPr>
          <p:cNvSpPr/>
          <p:nvPr/>
        </p:nvSpPr>
        <p:spPr>
          <a:xfrm>
            <a:off x="11132190" y="136320"/>
            <a:ext cx="704675" cy="6837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Gráfico 10" descr="Alien Face con relleno sólido">
            <a:extLst>
              <a:ext uri="{FF2B5EF4-FFF2-40B4-BE49-F238E27FC236}">
                <a16:creationId xmlns:a16="http://schemas.microsoft.com/office/drawing/2014/main" id="{13ADDE73-FD8A-2A1C-A1AF-7FEDBD2C3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2190" y="136320"/>
            <a:ext cx="704675" cy="734037"/>
          </a:xfrm>
          <a:prstGeom prst="rect">
            <a:avLst/>
          </a:prstGeom>
        </p:spPr>
      </p:pic>
      <p:graphicFrame>
        <p:nvGraphicFramePr>
          <p:cNvPr id="12" name="Tabla 12">
            <a:extLst>
              <a:ext uri="{FF2B5EF4-FFF2-40B4-BE49-F238E27FC236}">
                <a16:creationId xmlns:a16="http://schemas.microsoft.com/office/drawing/2014/main" id="{9D6AD2F0-FF1A-0032-ACC1-699D31AA5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537278"/>
              </p:ext>
            </p:extLst>
          </p:nvPr>
        </p:nvGraphicFramePr>
        <p:xfrm>
          <a:off x="589094" y="2112239"/>
          <a:ext cx="562694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045">
                  <a:extLst>
                    <a:ext uri="{9D8B030D-6E8A-4147-A177-3AD203B41FA5}">
                      <a16:colId xmlns:a16="http://schemas.microsoft.com/office/drawing/2014/main" val="804699918"/>
                    </a:ext>
                  </a:extLst>
                </a:gridCol>
                <a:gridCol w="2046914">
                  <a:extLst>
                    <a:ext uri="{9D8B030D-6E8A-4147-A177-3AD203B41FA5}">
                      <a16:colId xmlns:a16="http://schemas.microsoft.com/office/drawing/2014/main" val="3720004494"/>
                    </a:ext>
                  </a:extLst>
                </a:gridCol>
                <a:gridCol w="1836987">
                  <a:extLst>
                    <a:ext uri="{9D8B030D-6E8A-4147-A177-3AD203B41FA5}">
                      <a16:colId xmlns:a16="http://schemas.microsoft.com/office/drawing/2014/main" val="1906342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287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60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69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826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0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02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20704"/>
                  </a:ext>
                </a:extLst>
              </a:tr>
            </a:tbl>
          </a:graphicData>
        </a:graphic>
      </p:graphicFrame>
      <p:sp>
        <p:nvSpPr>
          <p:cNvPr id="13" name="Rectángulo 12">
            <a:extLst>
              <a:ext uri="{FF2B5EF4-FFF2-40B4-BE49-F238E27FC236}">
                <a16:creationId xmlns:a16="http://schemas.microsoft.com/office/drawing/2014/main" id="{CB714D9E-EC30-4AA5-2EC1-D6B11BC18715}"/>
              </a:ext>
            </a:extLst>
          </p:cNvPr>
          <p:cNvSpPr/>
          <p:nvPr/>
        </p:nvSpPr>
        <p:spPr>
          <a:xfrm>
            <a:off x="830764" y="1188909"/>
            <a:ext cx="50440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Top 10 Productos</a:t>
            </a:r>
            <a:endParaRPr lang="es-MX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a 12">
            <a:extLst>
              <a:ext uri="{FF2B5EF4-FFF2-40B4-BE49-F238E27FC236}">
                <a16:creationId xmlns:a16="http://schemas.microsoft.com/office/drawing/2014/main" id="{27559DB0-4865-4BAD-9741-5A5159427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656972"/>
              </p:ext>
            </p:extLst>
          </p:nvPr>
        </p:nvGraphicFramePr>
        <p:xfrm>
          <a:off x="6317163" y="2093634"/>
          <a:ext cx="562694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045">
                  <a:extLst>
                    <a:ext uri="{9D8B030D-6E8A-4147-A177-3AD203B41FA5}">
                      <a16:colId xmlns:a16="http://schemas.microsoft.com/office/drawing/2014/main" val="804699918"/>
                    </a:ext>
                  </a:extLst>
                </a:gridCol>
                <a:gridCol w="2046914">
                  <a:extLst>
                    <a:ext uri="{9D8B030D-6E8A-4147-A177-3AD203B41FA5}">
                      <a16:colId xmlns:a16="http://schemas.microsoft.com/office/drawing/2014/main" val="3720004494"/>
                    </a:ext>
                  </a:extLst>
                </a:gridCol>
                <a:gridCol w="1836987">
                  <a:extLst>
                    <a:ext uri="{9D8B030D-6E8A-4147-A177-3AD203B41FA5}">
                      <a16:colId xmlns:a16="http://schemas.microsoft.com/office/drawing/2014/main" val="1906342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287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60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69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826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0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02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20704"/>
                  </a:ext>
                </a:extLst>
              </a:tr>
            </a:tbl>
          </a:graphicData>
        </a:graphic>
      </p:graphicFrame>
      <p:sp>
        <p:nvSpPr>
          <p:cNvPr id="15" name="Rectángulo 14">
            <a:extLst>
              <a:ext uri="{FF2B5EF4-FFF2-40B4-BE49-F238E27FC236}">
                <a16:creationId xmlns:a16="http://schemas.microsoft.com/office/drawing/2014/main" id="{E6B1BD03-52F7-9F87-F394-CDD485C8285B}"/>
              </a:ext>
            </a:extLst>
          </p:cNvPr>
          <p:cNvSpPr/>
          <p:nvPr/>
        </p:nvSpPr>
        <p:spPr>
          <a:xfrm>
            <a:off x="6862987" y="1188909"/>
            <a:ext cx="44357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Top 10 Clientes</a:t>
            </a:r>
            <a:endParaRPr lang="es-MX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272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B86A610-B012-E1F4-0CD6-64FB64FC6EB9}"/>
              </a:ext>
            </a:extLst>
          </p:cNvPr>
          <p:cNvSpPr/>
          <p:nvPr/>
        </p:nvSpPr>
        <p:spPr>
          <a:xfrm>
            <a:off x="0" y="0"/>
            <a:ext cx="12192000" cy="9563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CA2FD1E-4630-5CFC-AA7B-F79E4BBCD43A}"/>
              </a:ext>
            </a:extLst>
          </p:cNvPr>
          <p:cNvSpPr/>
          <p:nvPr/>
        </p:nvSpPr>
        <p:spPr>
          <a:xfrm>
            <a:off x="3414319" y="180363"/>
            <a:ext cx="2013358" cy="5956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INICIO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C85CB61-1657-B87A-B9E1-D0512664D091}"/>
              </a:ext>
            </a:extLst>
          </p:cNvPr>
          <p:cNvSpPr/>
          <p:nvPr/>
        </p:nvSpPr>
        <p:spPr>
          <a:xfrm>
            <a:off x="214619" y="180363"/>
            <a:ext cx="1592510" cy="5956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LOGO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11F35D5-E5BD-2F1F-F585-5A39DDA969A3}"/>
              </a:ext>
            </a:extLst>
          </p:cNvPr>
          <p:cNvSpPr/>
          <p:nvPr/>
        </p:nvSpPr>
        <p:spPr>
          <a:xfrm>
            <a:off x="5630411" y="180363"/>
            <a:ext cx="2013358" cy="595618"/>
          </a:xfrm>
          <a:prstGeom prst="rect">
            <a:avLst/>
          </a:prstGeom>
          <a:solidFill>
            <a:srgbClr val="00206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CLIENTES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F22CADD-E2FF-4748-671A-B5454FDCB756}"/>
              </a:ext>
            </a:extLst>
          </p:cNvPr>
          <p:cNvSpPr/>
          <p:nvPr/>
        </p:nvSpPr>
        <p:spPr>
          <a:xfrm>
            <a:off x="7846503" y="180363"/>
            <a:ext cx="2013358" cy="5956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PRODUCTOS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0B4FCE4-AA42-5BFA-1E80-2A31DBE1EC50}"/>
              </a:ext>
            </a:extLst>
          </p:cNvPr>
          <p:cNvSpPr/>
          <p:nvPr/>
        </p:nvSpPr>
        <p:spPr>
          <a:xfrm>
            <a:off x="11132190" y="136320"/>
            <a:ext cx="704675" cy="6837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Gráfico 10" descr="Alien Face con relleno sólido">
            <a:extLst>
              <a:ext uri="{FF2B5EF4-FFF2-40B4-BE49-F238E27FC236}">
                <a16:creationId xmlns:a16="http://schemas.microsoft.com/office/drawing/2014/main" id="{13ADDE73-FD8A-2A1C-A1AF-7FEDBD2C3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2190" y="136320"/>
            <a:ext cx="704675" cy="734037"/>
          </a:xfrm>
          <a:prstGeom prst="rect">
            <a:avLst/>
          </a:prstGeom>
        </p:spPr>
      </p:pic>
      <p:graphicFrame>
        <p:nvGraphicFramePr>
          <p:cNvPr id="2" name="Tabla 12">
            <a:extLst>
              <a:ext uri="{FF2B5EF4-FFF2-40B4-BE49-F238E27FC236}">
                <a16:creationId xmlns:a16="http://schemas.microsoft.com/office/drawing/2014/main" id="{28C57070-3296-B419-39FC-FFF49D859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141172"/>
              </p:ext>
            </p:extLst>
          </p:nvPr>
        </p:nvGraphicFramePr>
        <p:xfrm>
          <a:off x="600846" y="1508231"/>
          <a:ext cx="562694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045">
                  <a:extLst>
                    <a:ext uri="{9D8B030D-6E8A-4147-A177-3AD203B41FA5}">
                      <a16:colId xmlns:a16="http://schemas.microsoft.com/office/drawing/2014/main" val="804699918"/>
                    </a:ext>
                  </a:extLst>
                </a:gridCol>
                <a:gridCol w="2046914">
                  <a:extLst>
                    <a:ext uri="{9D8B030D-6E8A-4147-A177-3AD203B41FA5}">
                      <a16:colId xmlns:a16="http://schemas.microsoft.com/office/drawing/2014/main" val="3720004494"/>
                    </a:ext>
                  </a:extLst>
                </a:gridCol>
                <a:gridCol w="1836987">
                  <a:extLst>
                    <a:ext uri="{9D8B030D-6E8A-4147-A177-3AD203B41FA5}">
                      <a16:colId xmlns:a16="http://schemas.microsoft.com/office/drawing/2014/main" val="1906342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Apellido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287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60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69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826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0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02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20704"/>
                  </a:ext>
                </a:extLst>
              </a:tr>
            </a:tbl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DECAA8AE-23D0-63EB-8066-0D2A2EABF1F1}"/>
              </a:ext>
            </a:extLst>
          </p:cNvPr>
          <p:cNvSpPr/>
          <p:nvPr/>
        </p:nvSpPr>
        <p:spPr>
          <a:xfrm>
            <a:off x="8439325" y="1149292"/>
            <a:ext cx="3473042" cy="55451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96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B86A610-B012-E1F4-0CD6-64FB64FC6EB9}"/>
              </a:ext>
            </a:extLst>
          </p:cNvPr>
          <p:cNvSpPr/>
          <p:nvPr/>
        </p:nvSpPr>
        <p:spPr>
          <a:xfrm>
            <a:off x="0" y="0"/>
            <a:ext cx="12192000" cy="9563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CA2FD1E-4630-5CFC-AA7B-F79E4BBCD43A}"/>
              </a:ext>
            </a:extLst>
          </p:cNvPr>
          <p:cNvSpPr/>
          <p:nvPr/>
        </p:nvSpPr>
        <p:spPr>
          <a:xfrm>
            <a:off x="3414319" y="180363"/>
            <a:ext cx="2013358" cy="5956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INICIO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C85CB61-1657-B87A-B9E1-D0512664D091}"/>
              </a:ext>
            </a:extLst>
          </p:cNvPr>
          <p:cNvSpPr/>
          <p:nvPr/>
        </p:nvSpPr>
        <p:spPr>
          <a:xfrm>
            <a:off x="214619" y="180363"/>
            <a:ext cx="1592510" cy="5956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LOGO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11F35D5-E5BD-2F1F-F585-5A39DDA969A3}"/>
              </a:ext>
            </a:extLst>
          </p:cNvPr>
          <p:cNvSpPr/>
          <p:nvPr/>
        </p:nvSpPr>
        <p:spPr>
          <a:xfrm>
            <a:off x="5630411" y="180363"/>
            <a:ext cx="2013358" cy="5956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CLIENTES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F22CADD-E2FF-4748-671A-B5454FDCB756}"/>
              </a:ext>
            </a:extLst>
          </p:cNvPr>
          <p:cNvSpPr/>
          <p:nvPr/>
        </p:nvSpPr>
        <p:spPr>
          <a:xfrm>
            <a:off x="7846503" y="180363"/>
            <a:ext cx="2013358" cy="595618"/>
          </a:xfrm>
          <a:prstGeom prst="rect">
            <a:avLst/>
          </a:prstGeom>
          <a:solidFill>
            <a:srgbClr val="00206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PRODUCTOS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0B4FCE4-AA42-5BFA-1E80-2A31DBE1EC50}"/>
              </a:ext>
            </a:extLst>
          </p:cNvPr>
          <p:cNvSpPr/>
          <p:nvPr/>
        </p:nvSpPr>
        <p:spPr>
          <a:xfrm>
            <a:off x="11132190" y="136320"/>
            <a:ext cx="704675" cy="6837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Gráfico 10" descr="Alien Face con relleno sólido">
            <a:extLst>
              <a:ext uri="{FF2B5EF4-FFF2-40B4-BE49-F238E27FC236}">
                <a16:creationId xmlns:a16="http://schemas.microsoft.com/office/drawing/2014/main" id="{13ADDE73-FD8A-2A1C-A1AF-7FEDBD2C3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2190" y="136320"/>
            <a:ext cx="704675" cy="73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2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B86A610-B012-E1F4-0CD6-64FB64FC6EB9}"/>
              </a:ext>
            </a:extLst>
          </p:cNvPr>
          <p:cNvSpPr/>
          <p:nvPr/>
        </p:nvSpPr>
        <p:spPr>
          <a:xfrm>
            <a:off x="0" y="0"/>
            <a:ext cx="12192000" cy="9563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CA2FD1E-4630-5CFC-AA7B-F79E4BBCD43A}"/>
              </a:ext>
            </a:extLst>
          </p:cNvPr>
          <p:cNvSpPr/>
          <p:nvPr/>
        </p:nvSpPr>
        <p:spPr>
          <a:xfrm>
            <a:off x="3414319" y="180363"/>
            <a:ext cx="2013358" cy="5956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INICIO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C85CB61-1657-B87A-B9E1-D0512664D091}"/>
              </a:ext>
            </a:extLst>
          </p:cNvPr>
          <p:cNvSpPr/>
          <p:nvPr/>
        </p:nvSpPr>
        <p:spPr>
          <a:xfrm>
            <a:off x="214619" y="180363"/>
            <a:ext cx="1592510" cy="5956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LOGO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11F35D5-E5BD-2F1F-F585-5A39DDA969A3}"/>
              </a:ext>
            </a:extLst>
          </p:cNvPr>
          <p:cNvSpPr/>
          <p:nvPr/>
        </p:nvSpPr>
        <p:spPr>
          <a:xfrm>
            <a:off x="5630411" y="180363"/>
            <a:ext cx="2013358" cy="5956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CLIENTES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F22CADD-E2FF-4748-671A-B5454FDCB756}"/>
              </a:ext>
            </a:extLst>
          </p:cNvPr>
          <p:cNvSpPr/>
          <p:nvPr/>
        </p:nvSpPr>
        <p:spPr>
          <a:xfrm>
            <a:off x="7846503" y="180363"/>
            <a:ext cx="2013358" cy="5956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PRODUCTOS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0B4FCE4-AA42-5BFA-1E80-2A31DBE1EC50}"/>
              </a:ext>
            </a:extLst>
          </p:cNvPr>
          <p:cNvSpPr/>
          <p:nvPr/>
        </p:nvSpPr>
        <p:spPr>
          <a:xfrm>
            <a:off x="11132190" y="136320"/>
            <a:ext cx="704675" cy="6837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Gráfico 10" descr="Alien Face con relleno sólido">
            <a:extLst>
              <a:ext uri="{FF2B5EF4-FFF2-40B4-BE49-F238E27FC236}">
                <a16:creationId xmlns:a16="http://schemas.microsoft.com/office/drawing/2014/main" id="{13ADDE73-FD8A-2A1C-A1AF-7FEDBD2C3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2190" y="136320"/>
            <a:ext cx="704675" cy="73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6165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</Words>
  <Application>Microsoft Macintosh PowerPoint</Application>
  <PresentationFormat>Panorámica</PresentationFormat>
  <Paragraphs>21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Angel PAEZ</dc:creator>
  <cp:lastModifiedBy>Jorge Angel PAEZ</cp:lastModifiedBy>
  <cp:revision>1</cp:revision>
  <dcterms:created xsi:type="dcterms:W3CDTF">2023-07-05T22:31:58Z</dcterms:created>
  <dcterms:modified xsi:type="dcterms:W3CDTF">2023-07-05T22:41:13Z</dcterms:modified>
</cp:coreProperties>
</file>