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43"/>
  </p:notesMasterIdLst>
  <p:sldIdLst>
    <p:sldId id="260" r:id="rId3"/>
    <p:sldId id="312" r:id="rId4"/>
    <p:sldId id="313" r:id="rId5"/>
    <p:sldId id="340" r:id="rId6"/>
    <p:sldId id="285" r:id="rId7"/>
    <p:sldId id="34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266" r:id="rId16"/>
    <p:sldId id="267" r:id="rId17"/>
    <p:sldId id="268" r:id="rId18"/>
    <p:sldId id="269" r:id="rId19"/>
    <p:sldId id="270" r:id="rId20"/>
    <p:sldId id="272" r:id="rId21"/>
    <p:sldId id="274" r:id="rId22"/>
    <p:sldId id="280" r:id="rId23"/>
    <p:sldId id="281" r:id="rId24"/>
    <p:sldId id="282" r:id="rId25"/>
    <p:sldId id="283" r:id="rId26"/>
    <p:sldId id="284" r:id="rId27"/>
    <p:sldId id="286" r:id="rId28"/>
    <p:sldId id="288" r:id="rId29"/>
    <p:sldId id="287" r:id="rId30"/>
    <p:sldId id="289" r:id="rId31"/>
    <p:sldId id="291" r:id="rId32"/>
    <p:sldId id="290" r:id="rId33"/>
    <p:sldId id="295" r:id="rId34"/>
    <p:sldId id="296" r:id="rId35"/>
    <p:sldId id="297" r:id="rId36"/>
    <p:sldId id="304" r:id="rId37"/>
    <p:sldId id="305" r:id="rId38"/>
    <p:sldId id="306" r:id="rId39"/>
    <p:sldId id="330" r:id="rId40"/>
    <p:sldId id="314" r:id="rId41"/>
    <p:sldId id="320" r:id="rId42"/>
  </p:sldIdLst>
  <p:sldSz cx="9144000" cy="5143500" type="screen16x9"/>
  <p:notesSz cx="6858000" cy="9144000"/>
  <p:embeddedFontLst>
    <p:embeddedFont>
      <p:font typeface="Anton" pitchFamily="2" charset="0"/>
      <p:regular r:id="rId44"/>
    </p:embeddedFont>
    <p:embeddedFont>
      <p:font typeface="Didact Gothic" panose="00000500000000000000" pitchFamily="2" charset="0"/>
      <p:regular r:id="rId45"/>
    </p:embeddedFont>
    <p:embeddedFont>
      <p:font typeface="Helvetica Neue" panose="020B0604020202020204" charset="0"/>
      <p:regular r:id="rId46"/>
      <p:bold r:id="rId47"/>
      <p:italic r:id="rId48"/>
      <p:boldItalic r:id="rId49"/>
    </p:embeddedFont>
    <p:embeddedFont>
      <p:font typeface="Helvetica Neue Light" panose="020B0604020202020204" charset="0"/>
      <p:regular r:id="rId50"/>
      <p:bold r:id="rId51"/>
      <p:italic r:id="rId52"/>
      <p:boldItalic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Lato Light" panose="020F0502020204030203" pitchFamily="34" charset="0"/>
      <p:regular r:id="rId58"/>
      <p: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06F25-2450-4CE4-AAD5-793AF49F5559}" v="35" dt="2022-09-27T22:01:43.730"/>
  </p1510:revLst>
</p1510:revInfo>
</file>

<file path=ppt/tableStyles.xml><?xml version="1.0" encoding="utf-8"?>
<a:tblStyleLst xmlns:a="http://schemas.openxmlformats.org/drawingml/2006/main" def="{FB9F2782-25D4-4429-B3F4-CB03AAEB26B5}">
  <a:tblStyle styleId="{FB9F2782-25D4-4429-B3F4-CB03AAEB2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Angel PAEZ" userId="5867aea35a860aa4" providerId="LiveId" clId="{EBE06F25-2450-4CE4-AAD5-793AF49F5559}"/>
    <pc:docChg chg="undo custSel addSld delSld modSld sldOrd">
      <pc:chgData name="Jorge Angel PAEZ" userId="5867aea35a860aa4" providerId="LiveId" clId="{EBE06F25-2450-4CE4-AAD5-793AF49F5559}" dt="2022-09-27T22:10:42.398" v="982"/>
      <pc:docMkLst>
        <pc:docMk/>
      </pc:docMkLst>
      <pc:sldChg chg="modSp mod">
        <pc:chgData name="Jorge Angel PAEZ" userId="5867aea35a860aa4" providerId="LiveId" clId="{EBE06F25-2450-4CE4-AAD5-793AF49F5559}" dt="2022-09-27T19:28:21.254" v="36" actId="20577"/>
        <pc:sldMkLst>
          <pc:docMk/>
          <pc:sldMk cId="0" sldId="260"/>
        </pc:sldMkLst>
        <pc:spChg chg="mod">
          <ac:chgData name="Jorge Angel PAEZ" userId="5867aea35a860aa4" providerId="LiveId" clId="{EBE06F25-2450-4CE4-AAD5-793AF49F5559}" dt="2022-09-27T19:28:21.254" v="36" actId="20577"/>
          <ac:spMkLst>
            <pc:docMk/>
            <pc:sldMk cId="0" sldId="260"/>
            <ac:spMk id="184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265"/>
        </pc:sldMkLst>
      </pc:sldChg>
      <pc:sldChg chg="modSp add del mod setBg modNotes">
        <pc:chgData name="Jorge Angel PAEZ" userId="5867aea35a860aa4" providerId="LiveId" clId="{EBE06F25-2450-4CE4-AAD5-793AF49F5559}" dt="2022-09-27T19:30:07.604" v="40" actId="207"/>
        <pc:sldMkLst>
          <pc:docMk/>
          <pc:sldMk cId="0" sldId="266"/>
        </pc:sldMkLst>
        <pc:spChg chg="mod">
          <ac:chgData name="Jorge Angel PAEZ" userId="5867aea35a860aa4" providerId="LiveId" clId="{EBE06F25-2450-4CE4-AAD5-793AF49F5559}" dt="2022-09-27T19:30:07.604" v="40" actId="207"/>
          <ac:spMkLst>
            <pc:docMk/>
            <pc:sldMk cId="0" sldId="266"/>
            <ac:spMk id="314" creationId="{00000000-0000-0000-0000-000000000000}"/>
          </ac:spMkLst>
        </pc:spChg>
      </pc:sldChg>
      <pc:sldChg chg="modSp add del mod setBg modNotes">
        <pc:chgData name="Jorge Angel PAEZ" userId="5867aea35a860aa4" providerId="LiveId" clId="{EBE06F25-2450-4CE4-AAD5-793AF49F5559}" dt="2022-09-27T19:30:17.219" v="43" actId="207"/>
        <pc:sldMkLst>
          <pc:docMk/>
          <pc:sldMk cId="0" sldId="267"/>
        </pc:sldMkLst>
        <pc:spChg chg="mod">
          <ac:chgData name="Jorge Angel PAEZ" userId="5867aea35a860aa4" providerId="LiveId" clId="{EBE06F25-2450-4CE4-AAD5-793AF49F5559}" dt="2022-09-27T19:30:17.219" v="43" actId="207"/>
          <ac:spMkLst>
            <pc:docMk/>
            <pc:sldMk cId="0" sldId="267"/>
            <ac:spMk id="319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19:40:34.284" v="324" actId="207"/>
        <pc:sldMkLst>
          <pc:docMk/>
          <pc:sldMk cId="0" sldId="268"/>
        </pc:sldMkLst>
        <pc:spChg chg="mod">
          <ac:chgData name="Jorge Angel PAEZ" userId="5867aea35a860aa4" providerId="LiveId" clId="{EBE06F25-2450-4CE4-AAD5-793AF49F5559}" dt="2022-09-27T19:40:34.284" v="324" actId="207"/>
          <ac:spMkLst>
            <pc:docMk/>
            <pc:sldMk cId="0" sldId="268"/>
            <ac:spMk id="325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8:26.174" v="289" actId="478"/>
          <ac:picMkLst>
            <pc:docMk/>
            <pc:sldMk cId="0" sldId="268"/>
            <ac:picMk id="326" creationId="{00000000-0000-0000-0000-000000000000}"/>
          </ac:picMkLst>
        </pc:picChg>
        <pc:picChg chg="mod">
          <ac:chgData name="Jorge Angel PAEZ" userId="5867aea35a860aa4" providerId="LiveId" clId="{EBE06F25-2450-4CE4-AAD5-793AF49F5559}" dt="2022-09-27T19:40:21.094" v="316" actId="1076"/>
          <ac:picMkLst>
            <pc:docMk/>
            <pc:sldMk cId="0" sldId="268"/>
            <ac:picMk id="327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19:41:30.314" v="335" actId="478"/>
        <pc:sldMkLst>
          <pc:docMk/>
          <pc:sldMk cId="0" sldId="269"/>
        </pc:sldMkLst>
        <pc:spChg chg="mod">
          <ac:chgData name="Jorge Angel PAEZ" userId="5867aea35a860aa4" providerId="LiveId" clId="{EBE06F25-2450-4CE4-AAD5-793AF49F5559}" dt="2022-09-27T19:40:51.672" v="326" actId="114"/>
          <ac:spMkLst>
            <pc:docMk/>
            <pc:sldMk cId="0" sldId="269"/>
            <ac:spMk id="33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30.314" v="335" actId="478"/>
          <ac:picMkLst>
            <pc:docMk/>
            <pc:sldMk cId="0" sldId="269"/>
            <ac:picMk id="333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19:41:27.072" v="334" actId="478"/>
        <pc:sldMkLst>
          <pc:docMk/>
          <pc:sldMk cId="0" sldId="270"/>
        </pc:sldMkLst>
        <pc:spChg chg="mod">
          <ac:chgData name="Jorge Angel PAEZ" userId="5867aea35a860aa4" providerId="LiveId" clId="{EBE06F25-2450-4CE4-AAD5-793AF49F5559}" dt="2022-09-27T19:40:58.589" v="328" actId="207"/>
          <ac:spMkLst>
            <pc:docMk/>
            <pc:sldMk cId="0" sldId="270"/>
            <ac:spMk id="33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27.072" v="334" actId="478"/>
          <ac:picMkLst>
            <pc:docMk/>
            <pc:sldMk cId="0" sldId="270"/>
            <ac:picMk id="340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3:17.363" v="973" actId="47"/>
        <pc:sldMkLst>
          <pc:docMk/>
          <pc:sldMk cId="0" sldId="271"/>
        </pc:sldMkLst>
        <pc:spChg chg="mod">
          <ac:chgData name="Jorge Angel PAEZ" userId="5867aea35a860aa4" providerId="LiveId" clId="{EBE06F25-2450-4CE4-AAD5-793AF49F5559}" dt="2022-09-27T19:41:08.561" v="330" actId="114"/>
          <ac:spMkLst>
            <pc:docMk/>
            <pc:sldMk cId="0" sldId="271"/>
            <ac:spMk id="347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41:21.854" v="332" actId="478"/>
          <ac:spMkLst>
            <pc:docMk/>
            <pc:sldMk cId="0" sldId="271"/>
            <ac:spMk id="35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24.174" v="333" actId="478"/>
          <ac:picMkLst>
            <pc:docMk/>
            <pc:sldMk cId="0" sldId="271"/>
            <ac:picMk id="348" creationId="{00000000-0000-0000-0000-000000000000}"/>
          </ac:picMkLst>
        </pc:picChg>
      </pc:sldChg>
      <pc:sldChg chg="modSp add mod setBg modNotes">
        <pc:chgData name="Jorge Angel PAEZ" userId="5867aea35a860aa4" providerId="LiveId" clId="{EBE06F25-2450-4CE4-AAD5-793AF49F5559}" dt="2022-09-27T19:41:39.057" v="337" actId="207"/>
        <pc:sldMkLst>
          <pc:docMk/>
          <pc:sldMk cId="0" sldId="272"/>
        </pc:sldMkLst>
        <pc:spChg chg="mod">
          <ac:chgData name="Jorge Angel PAEZ" userId="5867aea35a860aa4" providerId="LiveId" clId="{EBE06F25-2450-4CE4-AAD5-793AF49F5559}" dt="2022-09-27T19:41:39.057" v="337" actId="207"/>
          <ac:spMkLst>
            <pc:docMk/>
            <pc:sldMk cId="0" sldId="272"/>
            <ac:spMk id="357" creationId="{00000000-0000-0000-0000-000000000000}"/>
          </ac:spMkLst>
        </pc:spChg>
      </pc:sldChg>
      <pc:sldChg chg="modSp add del mod">
        <pc:chgData name="Jorge Angel PAEZ" userId="5867aea35a860aa4" providerId="LiveId" clId="{EBE06F25-2450-4CE4-AAD5-793AF49F5559}" dt="2022-09-27T19:41:57.977" v="343" actId="47"/>
        <pc:sldMkLst>
          <pc:docMk/>
          <pc:sldMk cId="0" sldId="273"/>
        </pc:sldMkLst>
        <pc:spChg chg="mod">
          <ac:chgData name="Jorge Angel PAEZ" userId="5867aea35a860aa4" providerId="LiveId" clId="{EBE06F25-2450-4CE4-AAD5-793AF49F5559}" dt="2022-09-27T19:41:50.544" v="342" actId="114"/>
          <ac:spMkLst>
            <pc:docMk/>
            <pc:sldMk cId="0" sldId="273"/>
            <ac:spMk id="362" creationId="{00000000-0000-0000-0000-000000000000}"/>
          </ac:spMkLst>
        </pc:spChg>
      </pc:sldChg>
      <pc:sldChg chg="delSp modSp add del mod setBg modNotes">
        <pc:chgData name="Jorge Angel PAEZ" userId="5867aea35a860aa4" providerId="LiveId" clId="{EBE06F25-2450-4CE4-AAD5-793AF49F5559}" dt="2022-09-27T21:05:24.195" v="926" actId="478"/>
        <pc:sldMkLst>
          <pc:docMk/>
          <pc:sldMk cId="0" sldId="274"/>
        </pc:sldMkLst>
        <pc:spChg chg="mod">
          <ac:chgData name="Jorge Angel PAEZ" userId="5867aea35a860aa4" providerId="LiveId" clId="{EBE06F25-2450-4CE4-AAD5-793AF49F5559}" dt="2022-09-27T19:42:09.084" v="345" actId="114"/>
          <ac:spMkLst>
            <pc:docMk/>
            <pc:sldMk cId="0" sldId="274"/>
            <ac:spMk id="388" creationId="{00000000-0000-0000-0000-000000000000}"/>
          </ac:spMkLst>
        </pc:spChg>
        <pc:spChg chg="del">
          <ac:chgData name="Jorge Angel PAEZ" userId="5867aea35a860aa4" providerId="LiveId" clId="{EBE06F25-2450-4CE4-AAD5-793AF49F5559}" dt="2022-09-27T19:42:11.774" v="346" actId="478"/>
          <ac:spMkLst>
            <pc:docMk/>
            <pc:sldMk cId="0" sldId="274"/>
            <ac:spMk id="39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1:05:24.195" v="926" actId="478"/>
          <ac:picMkLst>
            <pc:docMk/>
            <pc:sldMk cId="0" sldId="274"/>
            <ac:picMk id="390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21:09.349" v="762" actId="47"/>
        <pc:sldMkLst>
          <pc:docMk/>
          <pc:sldMk cId="0" sldId="275"/>
        </pc:sldMkLst>
        <pc:spChg chg="mod">
          <ac:chgData name="Jorge Angel PAEZ" userId="5867aea35a860aa4" providerId="LiveId" clId="{EBE06F25-2450-4CE4-AAD5-793AF49F5559}" dt="2022-09-27T19:42:29.864" v="351" actId="1076"/>
          <ac:spMkLst>
            <pc:docMk/>
            <pc:sldMk cId="0" sldId="275"/>
            <ac:spMk id="398" creationId="{00000000-0000-0000-0000-000000000000}"/>
          </ac:spMkLst>
        </pc:spChg>
        <pc:spChg chg="del">
          <ac:chgData name="Jorge Angel PAEZ" userId="5867aea35a860aa4" providerId="LiveId" clId="{EBE06F25-2450-4CE4-AAD5-793AF49F5559}" dt="2022-09-27T19:42:36.746" v="353" actId="478"/>
          <ac:spMkLst>
            <pc:docMk/>
            <pc:sldMk cId="0" sldId="275"/>
            <ac:spMk id="40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2:32.108" v="352" actId="478"/>
          <ac:picMkLst>
            <pc:docMk/>
            <pc:sldMk cId="0" sldId="275"/>
            <ac:picMk id="402" creationId="{00000000-0000-0000-0000-000000000000}"/>
          </ac:picMkLst>
        </pc:picChg>
      </pc:sldChg>
      <pc:sldChg chg="add del">
        <pc:chgData name="Jorge Angel PAEZ" userId="5867aea35a860aa4" providerId="LiveId" clId="{EBE06F25-2450-4CE4-AAD5-793AF49F5559}" dt="2022-09-27T19:42:43.828" v="354" actId="47"/>
        <pc:sldMkLst>
          <pc:docMk/>
          <pc:sldMk cId="0" sldId="276"/>
        </pc:sldMkLst>
      </pc:sldChg>
      <pc:sldChg chg="delSp modSp add del mod">
        <pc:chgData name="Jorge Angel PAEZ" userId="5867aea35a860aa4" providerId="LiveId" clId="{EBE06F25-2450-4CE4-AAD5-793AF49F5559}" dt="2022-09-27T20:21:09.349" v="762" actId="47"/>
        <pc:sldMkLst>
          <pc:docMk/>
          <pc:sldMk cId="0" sldId="277"/>
        </pc:sldMkLst>
        <pc:spChg chg="mod">
          <ac:chgData name="Jorge Angel PAEZ" userId="5867aea35a860aa4" providerId="LiveId" clId="{EBE06F25-2450-4CE4-AAD5-793AF49F5559}" dt="2022-09-27T19:43:19.926" v="359" actId="1076"/>
          <ac:spMkLst>
            <pc:docMk/>
            <pc:sldMk cId="0" sldId="277"/>
            <ac:spMk id="41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56:22.995" v="403" actId="207"/>
          <ac:spMkLst>
            <pc:docMk/>
            <pc:sldMk cId="0" sldId="277"/>
            <ac:spMk id="41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3:22.064" v="360" actId="478"/>
          <ac:picMkLst>
            <pc:docMk/>
            <pc:sldMk cId="0" sldId="277"/>
            <ac:picMk id="419" creationId="{00000000-0000-0000-0000-000000000000}"/>
          </ac:picMkLst>
        </pc:picChg>
      </pc:sldChg>
      <pc:sldChg chg="add del">
        <pc:chgData name="Jorge Angel PAEZ" userId="5867aea35a860aa4" providerId="LiveId" clId="{EBE06F25-2450-4CE4-AAD5-793AF49F5559}" dt="2022-09-27T19:44:05.104" v="361" actId="47"/>
        <pc:sldMkLst>
          <pc:docMk/>
          <pc:sldMk cId="0" sldId="278"/>
        </pc:sldMkLst>
      </pc:sldChg>
      <pc:sldChg chg="add del setBg modNotes">
        <pc:chgData name="Jorge Angel PAEZ" userId="5867aea35a860aa4" providerId="LiveId" clId="{EBE06F25-2450-4CE4-AAD5-793AF49F5559}" dt="2022-09-27T19:44:08.255" v="362" actId="47"/>
        <pc:sldMkLst>
          <pc:docMk/>
          <pc:sldMk cId="0" sldId="279"/>
        </pc:sldMkLst>
      </pc:sldChg>
      <pc:sldChg chg="modSp add del mod setBg modNotes">
        <pc:chgData name="Jorge Angel PAEZ" userId="5867aea35a860aa4" providerId="LiveId" clId="{EBE06F25-2450-4CE4-AAD5-793AF49F5559}" dt="2022-09-27T20:20:53.611" v="761" actId="207"/>
        <pc:sldMkLst>
          <pc:docMk/>
          <pc:sldMk cId="0" sldId="280"/>
        </pc:sldMkLst>
        <pc:spChg chg="mod">
          <ac:chgData name="Jorge Angel PAEZ" userId="5867aea35a860aa4" providerId="LiveId" clId="{EBE06F25-2450-4CE4-AAD5-793AF49F5559}" dt="2022-09-27T20:20:53.611" v="761" actId="207"/>
          <ac:spMkLst>
            <pc:docMk/>
            <pc:sldMk cId="0" sldId="280"/>
            <ac:spMk id="459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19:55:41.334" v="401" actId="478"/>
        <pc:sldMkLst>
          <pc:docMk/>
          <pc:sldMk cId="0" sldId="281"/>
        </pc:sldMkLst>
        <pc:spChg chg="mod">
          <ac:chgData name="Jorge Angel PAEZ" userId="5867aea35a860aa4" providerId="LiveId" clId="{EBE06F25-2450-4CE4-AAD5-793AF49F5559}" dt="2022-09-27T19:54:43.437" v="366" actId="1076"/>
          <ac:spMkLst>
            <pc:docMk/>
            <pc:sldMk cId="0" sldId="281"/>
            <ac:spMk id="464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55:27.059" v="396" actId="20577"/>
          <ac:spMkLst>
            <pc:docMk/>
            <pc:sldMk cId="0" sldId="281"/>
            <ac:spMk id="465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6.528" v="399" actId="478"/>
          <ac:spMkLst>
            <pc:docMk/>
            <pc:sldMk cId="0" sldId="281"/>
            <ac:spMk id="467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5.279" v="398" actId="478"/>
          <ac:spMkLst>
            <pc:docMk/>
            <pc:sldMk cId="0" sldId="281"/>
            <ac:spMk id="468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4.174" v="397" actId="478"/>
          <ac:spMkLst>
            <pc:docMk/>
            <pc:sldMk cId="0" sldId="281"/>
            <ac:spMk id="46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55:41.334" v="401" actId="478"/>
          <ac:picMkLst>
            <pc:docMk/>
            <pc:sldMk cId="0" sldId="281"/>
            <ac:picMk id="466" creationId="{00000000-0000-0000-0000-000000000000}"/>
          </ac:picMkLst>
        </pc:picChg>
        <pc:cxnChg chg="mod">
          <ac:chgData name="Jorge Angel PAEZ" userId="5867aea35a860aa4" providerId="LiveId" clId="{EBE06F25-2450-4CE4-AAD5-793AF49F5559}" dt="2022-09-27T19:55:39.342" v="400" actId="1076"/>
          <ac:cxnSpMkLst>
            <pc:docMk/>
            <pc:sldMk cId="0" sldId="281"/>
            <ac:cxnSpMk id="471" creationId="{00000000-0000-0000-0000-000000000000}"/>
          </ac:cxnSpMkLst>
        </pc:cxnChg>
      </pc:sldChg>
      <pc:sldChg chg="delSp modSp add del mod">
        <pc:chgData name="Jorge Angel PAEZ" userId="5867aea35a860aa4" providerId="LiveId" clId="{EBE06F25-2450-4CE4-AAD5-793AF49F5559}" dt="2022-09-27T20:01:43.324" v="431" actId="478"/>
        <pc:sldMkLst>
          <pc:docMk/>
          <pc:sldMk cId="0" sldId="282"/>
        </pc:sldMkLst>
        <pc:spChg chg="mod">
          <ac:chgData name="Jorge Angel PAEZ" userId="5867aea35a860aa4" providerId="LiveId" clId="{EBE06F25-2450-4CE4-AAD5-793AF49F5559}" dt="2022-09-27T20:01:29.032" v="428" actId="114"/>
          <ac:spMkLst>
            <pc:docMk/>
            <pc:sldMk cId="0" sldId="282"/>
            <ac:spMk id="476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1:39.044" v="430" actId="207"/>
          <ac:spMkLst>
            <pc:docMk/>
            <pc:sldMk cId="0" sldId="282"/>
            <ac:spMk id="47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1:43.324" v="431" actId="478"/>
          <ac:picMkLst>
            <pc:docMk/>
            <pc:sldMk cId="0" sldId="282"/>
            <ac:picMk id="479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4:29.802" v="977" actId="20577"/>
        <pc:sldMkLst>
          <pc:docMk/>
          <pc:sldMk cId="0" sldId="283"/>
        </pc:sldMkLst>
        <pc:spChg chg="mod">
          <ac:chgData name="Jorge Angel PAEZ" userId="5867aea35a860aa4" providerId="LiveId" clId="{EBE06F25-2450-4CE4-AAD5-793AF49F5559}" dt="2022-09-27T20:20:36.874" v="759" actId="20577"/>
          <ac:spMkLst>
            <pc:docMk/>
            <pc:sldMk cId="0" sldId="283"/>
            <ac:spMk id="484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2:20.349" v="464" actId="207"/>
          <ac:spMkLst>
            <pc:docMk/>
            <pc:sldMk cId="0" sldId="283"/>
            <ac:spMk id="48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2:04:29.802" v="977" actId="20577"/>
          <ac:spMkLst>
            <pc:docMk/>
            <pc:sldMk cId="0" sldId="283"/>
            <ac:spMk id="486" creationId="{00000000-0000-0000-0000-000000000000}"/>
          </ac:spMkLst>
        </pc:spChg>
        <pc:picChg chg="del mod">
          <ac:chgData name="Jorge Angel PAEZ" userId="5867aea35a860aa4" providerId="LiveId" clId="{EBE06F25-2450-4CE4-AAD5-793AF49F5559}" dt="2022-09-27T20:03:31.906" v="502" actId="478"/>
          <ac:picMkLst>
            <pc:docMk/>
            <pc:sldMk cId="0" sldId="283"/>
            <ac:picMk id="487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20:11.673" v="758" actId="114"/>
        <pc:sldMkLst>
          <pc:docMk/>
          <pc:sldMk cId="0" sldId="284"/>
        </pc:sldMkLst>
        <pc:spChg chg="mod">
          <ac:chgData name="Jorge Angel PAEZ" userId="5867aea35a860aa4" providerId="LiveId" clId="{EBE06F25-2450-4CE4-AAD5-793AF49F5559}" dt="2022-09-27T20:20:11.673" v="758" actId="114"/>
          <ac:spMkLst>
            <pc:docMk/>
            <pc:sldMk cId="0" sldId="284"/>
            <ac:spMk id="49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3:21.974" v="499" actId="207"/>
          <ac:spMkLst>
            <pc:docMk/>
            <pc:sldMk cId="0" sldId="284"/>
            <ac:spMk id="49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3:26.964" v="500" actId="478"/>
          <ac:picMkLst>
            <pc:docMk/>
            <pc:sldMk cId="0" sldId="284"/>
            <ac:picMk id="495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1:59.958" v="972" actId="20577"/>
        <pc:sldMkLst>
          <pc:docMk/>
          <pc:sldMk cId="0" sldId="285"/>
        </pc:sldMkLst>
        <pc:spChg chg="mod">
          <ac:chgData name="Jorge Angel PAEZ" userId="5867aea35a860aa4" providerId="LiveId" clId="{EBE06F25-2450-4CE4-AAD5-793AF49F5559}" dt="2022-09-27T20:26:12.924" v="773" actId="14100"/>
          <ac:spMkLst>
            <pc:docMk/>
            <pc:sldMk cId="0" sldId="285"/>
            <ac:spMk id="407" creationId="{00000000-0000-0000-0000-000000000000}"/>
          </ac:spMkLst>
        </pc:spChg>
        <pc:graphicFrameChg chg="mod modGraphic">
          <ac:chgData name="Jorge Angel PAEZ" userId="5867aea35a860aa4" providerId="LiveId" clId="{EBE06F25-2450-4CE4-AAD5-793AF49F5559}" dt="2022-09-27T22:01:59.958" v="972" actId="20577"/>
          <ac:graphicFrameMkLst>
            <pc:docMk/>
            <pc:sldMk cId="0" sldId="285"/>
            <ac:graphicFrameMk id="410" creationId="{00000000-0000-0000-0000-000000000000}"/>
          </ac:graphicFrameMkLst>
        </pc:graphicFrameChg>
        <pc:picChg chg="del">
          <ac:chgData name="Jorge Angel PAEZ" userId="5867aea35a860aa4" providerId="LiveId" clId="{EBE06F25-2450-4CE4-AAD5-793AF49F5559}" dt="2022-09-27T20:26:16.434" v="775" actId="478"/>
          <ac:picMkLst>
            <pc:docMk/>
            <pc:sldMk cId="0" sldId="285"/>
            <ac:picMk id="408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26:14.534" v="774" actId="478"/>
          <ac:picMkLst>
            <pc:docMk/>
            <pc:sldMk cId="0" sldId="285"/>
            <ac:picMk id="409" creationId="{00000000-0000-0000-0000-000000000000}"/>
          </ac:picMkLst>
        </pc:picChg>
      </pc:sldChg>
      <pc:sldChg chg="modSp add del mod setBg modNotes">
        <pc:chgData name="Jorge Angel PAEZ" userId="5867aea35a860aa4" providerId="LiveId" clId="{EBE06F25-2450-4CE4-AAD5-793AF49F5559}" dt="2022-09-27T20:05:07.887" v="541" actId="114"/>
        <pc:sldMkLst>
          <pc:docMk/>
          <pc:sldMk cId="0" sldId="286"/>
        </pc:sldMkLst>
        <pc:spChg chg="mod">
          <ac:chgData name="Jorge Angel PAEZ" userId="5867aea35a860aa4" providerId="LiveId" clId="{EBE06F25-2450-4CE4-AAD5-793AF49F5559}" dt="2022-09-27T20:05:07.887" v="541" actId="114"/>
          <ac:spMkLst>
            <pc:docMk/>
            <pc:sldMk cId="0" sldId="286"/>
            <ac:spMk id="507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21:05:36.783" v="941" actId="20577"/>
        <pc:sldMkLst>
          <pc:docMk/>
          <pc:sldMk cId="0" sldId="287"/>
        </pc:sldMkLst>
        <pc:spChg chg="mod">
          <ac:chgData name="Jorge Angel PAEZ" userId="5867aea35a860aa4" providerId="LiveId" clId="{EBE06F25-2450-4CE4-AAD5-793AF49F5559}" dt="2022-09-27T20:04:13.124" v="516" actId="1076"/>
          <ac:spMkLst>
            <pc:docMk/>
            <pc:sldMk cId="0" sldId="287"/>
            <ac:spMk id="51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4:27.689" v="518" actId="207"/>
          <ac:spMkLst>
            <pc:docMk/>
            <pc:sldMk cId="0" sldId="287"/>
            <ac:spMk id="513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1:05:36.783" v="941" actId="20577"/>
          <ac:spMkLst>
            <pc:docMk/>
            <pc:sldMk cId="0" sldId="287"/>
            <ac:spMk id="51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4:29.534" v="519" actId="478"/>
          <ac:picMkLst>
            <pc:docMk/>
            <pc:sldMk cId="0" sldId="287"/>
            <ac:picMk id="515" creationId="{00000000-0000-0000-0000-000000000000}"/>
          </ac:picMkLst>
        </pc:picChg>
      </pc:sldChg>
      <pc:sldChg chg="delSp modSp add del mod ord setBg">
        <pc:chgData name="Jorge Angel PAEZ" userId="5867aea35a860aa4" providerId="LiveId" clId="{EBE06F25-2450-4CE4-AAD5-793AF49F5559}" dt="2022-09-27T20:04:58.235" v="538"/>
        <pc:sldMkLst>
          <pc:docMk/>
          <pc:sldMk cId="0" sldId="288"/>
        </pc:sldMkLst>
        <pc:spChg chg="mod">
          <ac:chgData name="Jorge Angel PAEZ" userId="5867aea35a860aa4" providerId="LiveId" clId="{EBE06F25-2450-4CE4-AAD5-793AF49F5559}" dt="2022-09-27T20:04:50.545" v="535" actId="207"/>
          <ac:spMkLst>
            <pc:docMk/>
            <pc:sldMk cId="0" sldId="288"/>
            <ac:spMk id="52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4:38.259" v="520" actId="207"/>
          <ac:spMkLst>
            <pc:docMk/>
            <pc:sldMk cId="0" sldId="288"/>
            <ac:spMk id="52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4:52.924" v="536" actId="478"/>
          <ac:picMkLst>
            <pc:docMk/>
            <pc:sldMk cId="0" sldId="288"/>
            <ac:picMk id="520" creationId="{00000000-0000-0000-0000-000000000000}"/>
          </ac:picMkLst>
        </pc:picChg>
      </pc:sldChg>
      <pc:sldChg chg="delSp modSp add del mod setBg">
        <pc:chgData name="Jorge Angel PAEZ" userId="5867aea35a860aa4" providerId="LiveId" clId="{EBE06F25-2450-4CE4-AAD5-793AF49F5559}" dt="2022-09-27T20:05:34.909" v="554" actId="207"/>
        <pc:sldMkLst>
          <pc:docMk/>
          <pc:sldMk cId="0" sldId="289"/>
        </pc:sldMkLst>
        <pc:spChg chg="mod">
          <ac:chgData name="Jorge Angel PAEZ" userId="5867aea35a860aa4" providerId="LiveId" clId="{EBE06F25-2450-4CE4-AAD5-793AF49F5559}" dt="2022-09-27T20:05:32.342" v="553" actId="114"/>
          <ac:spMkLst>
            <pc:docMk/>
            <pc:sldMk cId="0" sldId="289"/>
            <ac:spMk id="528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5:34.909" v="554" actId="207"/>
          <ac:spMkLst>
            <pc:docMk/>
            <pc:sldMk cId="0" sldId="289"/>
            <ac:spMk id="52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5:19.711" v="542" actId="478"/>
          <ac:picMkLst>
            <pc:docMk/>
            <pc:sldMk cId="0" sldId="289"/>
            <ac:picMk id="527" creationId="{00000000-0000-0000-0000-000000000000}"/>
          </ac:picMkLst>
        </pc:picChg>
      </pc:sldChg>
      <pc:sldChg chg="delSp modSp add del mod ord">
        <pc:chgData name="Jorge Angel PAEZ" userId="5867aea35a860aa4" providerId="LiveId" clId="{EBE06F25-2450-4CE4-AAD5-793AF49F5559}" dt="2022-09-27T22:04:57.568" v="979"/>
        <pc:sldMkLst>
          <pc:docMk/>
          <pc:sldMk cId="0" sldId="290"/>
        </pc:sldMkLst>
        <pc:spChg chg="mod">
          <ac:chgData name="Jorge Angel PAEZ" userId="5867aea35a860aa4" providerId="LiveId" clId="{EBE06F25-2450-4CE4-AAD5-793AF49F5559}" dt="2022-09-27T20:06:24.417" v="585" actId="114"/>
          <ac:spMkLst>
            <pc:docMk/>
            <pc:sldMk cId="0" sldId="290"/>
            <ac:spMk id="53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6:27.255" v="586" actId="478"/>
          <ac:picMkLst>
            <pc:docMk/>
            <pc:sldMk cId="0" sldId="290"/>
            <ac:picMk id="536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9:41.375" v="748" actId="478"/>
        <pc:sldMkLst>
          <pc:docMk/>
          <pc:sldMk cId="0" sldId="291"/>
        </pc:sldMkLst>
        <pc:spChg chg="mod">
          <ac:chgData name="Jorge Angel PAEZ" userId="5867aea35a860aa4" providerId="LiveId" clId="{EBE06F25-2450-4CE4-AAD5-793AF49F5559}" dt="2022-09-27T20:06:58.234" v="609" actId="120"/>
          <ac:spMkLst>
            <pc:docMk/>
            <pc:sldMk cId="0" sldId="291"/>
            <ac:spMk id="54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9:38.936" v="747" actId="207"/>
          <ac:spMkLst>
            <pc:docMk/>
            <pc:sldMk cId="0" sldId="291"/>
            <ac:spMk id="54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9:41.375" v="748" actId="478"/>
          <ac:picMkLst>
            <pc:docMk/>
            <pc:sldMk cId="0" sldId="291"/>
            <ac:picMk id="544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07:04.328" v="610" actId="47"/>
        <pc:sldMkLst>
          <pc:docMk/>
          <pc:sldMk cId="0" sldId="292"/>
        </pc:sldMkLst>
      </pc:sldChg>
      <pc:sldChg chg="add del setBg modNotes">
        <pc:chgData name="Jorge Angel PAEZ" userId="5867aea35a860aa4" providerId="LiveId" clId="{EBE06F25-2450-4CE4-AAD5-793AF49F5559}" dt="2022-09-27T20:07:07.446" v="611" actId="47"/>
        <pc:sldMkLst>
          <pc:docMk/>
          <pc:sldMk cId="0" sldId="293"/>
        </pc:sldMkLst>
      </pc:sldChg>
      <pc:sldChg chg="add del setBg modNotes">
        <pc:chgData name="Jorge Angel PAEZ" userId="5867aea35a860aa4" providerId="LiveId" clId="{EBE06F25-2450-4CE4-AAD5-793AF49F5559}" dt="2022-09-27T20:07:08.584" v="612" actId="47"/>
        <pc:sldMkLst>
          <pc:docMk/>
          <pc:sldMk cId="0" sldId="294"/>
        </pc:sldMkLst>
      </pc:sldChg>
      <pc:sldChg chg="modSp add del mod setBg modNotes">
        <pc:chgData name="Jorge Angel PAEZ" userId="5867aea35a860aa4" providerId="LiveId" clId="{EBE06F25-2450-4CE4-AAD5-793AF49F5559}" dt="2022-09-27T20:19:27.484" v="745" actId="114"/>
        <pc:sldMkLst>
          <pc:docMk/>
          <pc:sldMk cId="0" sldId="295"/>
        </pc:sldMkLst>
        <pc:spChg chg="mod">
          <ac:chgData name="Jorge Angel PAEZ" userId="5867aea35a860aa4" providerId="LiveId" clId="{EBE06F25-2450-4CE4-AAD5-793AF49F5559}" dt="2022-09-27T20:19:27.484" v="745" actId="114"/>
          <ac:spMkLst>
            <pc:docMk/>
            <pc:sldMk cId="0" sldId="295"/>
            <ac:spMk id="567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21:41:46.423" v="966" actId="20577"/>
        <pc:sldMkLst>
          <pc:docMk/>
          <pc:sldMk cId="0" sldId="296"/>
        </pc:sldMkLst>
        <pc:spChg chg="mod">
          <ac:chgData name="Jorge Angel PAEZ" userId="5867aea35a860aa4" providerId="LiveId" clId="{EBE06F25-2450-4CE4-AAD5-793AF49F5559}" dt="2022-09-27T20:07:22.503" v="615" actId="114"/>
          <ac:spMkLst>
            <pc:docMk/>
            <pc:sldMk cId="0" sldId="296"/>
            <ac:spMk id="57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1:41:46.423" v="966" actId="20577"/>
          <ac:spMkLst>
            <pc:docMk/>
            <pc:sldMk cId="0" sldId="296"/>
            <ac:spMk id="57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8:23.354" v="616" actId="478"/>
          <ac:picMkLst>
            <pc:docMk/>
            <pc:sldMk cId="0" sldId="296"/>
            <ac:picMk id="575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9:17.623" v="743" actId="478"/>
        <pc:sldMkLst>
          <pc:docMk/>
          <pc:sldMk cId="0" sldId="297"/>
        </pc:sldMkLst>
        <pc:spChg chg="mod">
          <ac:chgData name="Jorge Angel PAEZ" userId="5867aea35a860aa4" providerId="LiveId" clId="{EBE06F25-2450-4CE4-AAD5-793AF49F5559}" dt="2022-09-27T20:19:13.284" v="742" actId="114"/>
          <ac:spMkLst>
            <pc:docMk/>
            <pc:sldMk cId="0" sldId="297"/>
            <ac:spMk id="58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9:17.623" v="743" actId="478"/>
          <ac:picMkLst>
            <pc:docMk/>
            <pc:sldMk cId="0" sldId="297"/>
            <ac:picMk id="583" creationId="{00000000-0000-0000-0000-000000000000}"/>
          </ac:picMkLst>
        </pc:picChg>
      </pc:sldChg>
      <pc:sldChg chg="modSp add del mod">
        <pc:chgData name="Jorge Angel PAEZ" userId="5867aea35a860aa4" providerId="LiveId" clId="{EBE06F25-2450-4CE4-AAD5-793AF49F5559}" dt="2022-09-27T21:41:16.913" v="950" actId="47"/>
        <pc:sldMkLst>
          <pc:docMk/>
          <pc:sldMk cId="0" sldId="298"/>
        </pc:sldMkLst>
        <pc:spChg chg="mod">
          <ac:chgData name="Jorge Angel PAEZ" userId="5867aea35a860aa4" providerId="LiveId" clId="{EBE06F25-2450-4CE4-AAD5-793AF49F5559}" dt="2022-09-27T20:09:11.795" v="619" actId="114"/>
          <ac:spMkLst>
            <pc:docMk/>
            <pc:sldMk cId="0" sldId="298"/>
            <ac:spMk id="588" creationId="{00000000-0000-0000-0000-000000000000}"/>
          </ac:spMkLst>
        </pc:spChg>
      </pc:sldChg>
      <pc:sldChg chg="add del">
        <pc:chgData name="Jorge Angel PAEZ" userId="5867aea35a860aa4" providerId="LiveId" clId="{EBE06F25-2450-4CE4-AAD5-793AF49F5559}" dt="2022-09-27T20:09:38.399" v="620" actId="47"/>
        <pc:sldMkLst>
          <pc:docMk/>
          <pc:sldMk cId="0" sldId="299"/>
        </pc:sldMkLst>
      </pc:sldChg>
      <pc:sldChg chg="add del setBg modNotes">
        <pc:chgData name="Jorge Angel PAEZ" userId="5867aea35a860aa4" providerId="LiveId" clId="{EBE06F25-2450-4CE4-AAD5-793AF49F5559}" dt="2022-09-27T20:17:47.255" v="737" actId="47"/>
        <pc:sldMkLst>
          <pc:docMk/>
          <pc:sldMk cId="0" sldId="300"/>
        </pc:sldMkLst>
      </pc:sldChg>
      <pc:sldChg chg="add del">
        <pc:chgData name="Jorge Angel PAEZ" userId="5867aea35a860aa4" providerId="LiveId" clId="{EBE06F25-2450-4CE4-AAD5-793AF49F5559}" dt="2022-09-27T20:09:49.225" v="621" actId="47"/>
        <pc:sldMkLst>
          <pc:docMk/>
          <pc:sldMk cId="0" sldId="301"/>
        </pc:sldMkLst>
      </pc:sldChg>
      <pc:sldChg chg="add del">
        <pc:chgData name="Jorge Angel PAEZ" userId="5867aea35a860aa4" providerId="LiveId" clId="{EBE06F25-2450-4CE4-AAD5-793AF49F5559}" dt="2022-09-27T20:09:52.658" v="622" actId="47"/>
        <pc:sldMkLst>
          <pc:docMk/>
          <pc:sldMk cId="0" sldId="302"/>
        </pc:sldMkLst>
      </pc:sldChg>
      <pc:sldChg chg="add del">
        <pc:chgData name="Jorge Angel PAEZ" userId="5867aea35a860aa4" providerId="LiveId" clId="{EBE06F25-2450-4CE4-AAD5-793AF49F5559}" dt="2022-09-27T20:09:59.604" v="623" actId="47"/>
        <pc:sldMkLst>
          <pc:docMk/>
          <pc:sldMk cId="0" sldId="303"/>
        </pc:sldMkLst>
      </pc:sldChg>
      <pc:sldChg chg="delSp modSp add del mod">
        <pc:chgData name="Jorge Angel PAEZ" userId="5867aea35a860aa4" providerId="LiveId" clId="{EBE06F25-2450-4CE4-AAD5-793AF49F5559}" dt="2022-09-27T20:16:46.987" v="696" actId="207"/>
        <pc:sldMkLst>
          <pc:docMk/>
          <pc:sldMk cId="0" sldId="304"/>
        </pc:sldMkLst>
        <pc:spChg chg="mod">
          <ac:chgData name="Jorge Angel PAEZ" userId="5867aea35a860aa4" providerId="LiveId" clId="{EBE06F25-2450-4CE4-AAD5-793AF49F5559}" dt="2022-09-27T20:16:46.987" v="696" actId="207"/>
          <ac:spMkLst>
            <pc:docMk/>
            <pc:sldMk cId="0" sldId="304"/>
            <ac:spMk id="63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6:23.868" v="679" actId="207"/>
          <ac:spMkLst>
            <pc:docMk/>
            <pc:sldMk cId="0" sldId="304"/>
            <ac:spMk id="63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6:26.933" v="680" actId="478"/>
          <ac:picMkLst>
            <pc:docMk/>
            <pc:sldMk cId="0" sldId="304"/>
            <ac:picMk id="634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20:17:03.550" v="712" actId="14100"/>
        <pc:sldMkLst>
          <pc:docMk/>
          <pc:sldMk cId="0" sldId="305"/>
        </pc:sldMkLst>
        <pc:spChg chg="mod">
          <ac:chgData name="Jorge Angel PAEZ" userId="5867aea35a860aa4" providerId="LiveId" clId="{EBE06F25-2450-4CE4-AAD5-793AF49F5559}" dt="2022-09-27T20:17:03.550" v="712" actId="14100"/>
          <ac:spMkLst>
            <pc:docMk/>
            <pc:sldMk cId="0" sldId="305"/>
            <ac:spMk id="639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5:58.563" v="676" actId="207"/>
          <ac:spMkLst>
            <pc:docMk/>
            <pc:sldMk cId="0" sldId="305"/>
            <ac:spMk id="640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5:49.200" v="674" actId="207"/>
          <ac:spMkLst>
            <pc:docMk/>
            <pc:sldMk cId="0" sldId="305"/>
            <ac:spMk id="64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6:06.782" v="677" actId="478"/>
          <ac:picMkLst>
            <pc:docMk/>
            <pc:sldMk cId="0" sldId="305"/>
            <ac:picMk id="642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7:39.196" v="736" actId="14100"/>
        <pc:sldMkLst>
          <pc:docMk/>
          <pc:sldMk cId="0" sldId="306"/>
        </pc:sldMkLst>
        <pc:spChg chg="mod">
          <ac:chgData name="Jorge Angel PAEZ" userId="5867aea35a860aa4" providerId="LiveId" clId="{EBE06F25-2450-4CE4-AAD5-793AF49F5559}" dt="2022-09-27T20:17:35.927" v="735" actId="120"/>
          <ac:spMkLst>
            <pc:docMk/>
            <pc:sldMk cId="0" sldId="306"/>
            <ac:spMk id="648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7:39.196" v="736" actId="14100"/>
          <ac:spMkLst>
            <pc:docMk/>
            <pc:sldMk cId="0" sldId="306"/>
            <ac:spMk id="65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7:28.190" v="732" actId="478"/>
          <ac:picMkLst>
            <pc:docMk/>
            <pc:sldMk cId="0" sldId="306"/>
            <ac:picMk id="649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17:31.283" v="733" actId="478"/>
          <ac:picMkLst>
            <pc:docMk/>
            <pc:sldMk cId="0" sldId="306"/>
            <ac:picMk id="651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10:29.490" v="628" actId="47"/>
        <pc:sldMkLst>
          <pc:docMk/>
          <pc:sldMk cId="0" sldId="307"/>
        </pc:sldMkLst>
      </pc:sldChg>
      <pc:sldChg chg="add del setBg modNotes">
        <pc:chgData name="Jorge Angel PAEZ" userId="5867aea35a860aa4" providerId="LiveId" clId="{EBE06F25-2450-4CE4-AAD5-793AF49F5559}" dt="2022-09-27T20:10:23.358" v="625" actId="47"/>
        <pc:sldMkLst>
          <pc:docMk/>
          <pc:sldMk cId="0" sldId="308"/>
        </pc:sldMkLst>
      </pc:sldChg>
      <pc:sldChg chg="add del">
        <pc:chgData name="Jorge Angel PAEZ" userId="5867aea35a860aa4" providerId="LiveId" clId="{EBE06F25-2450-4CE4-AAD5-793AF49F5559}" dt="2022-09-27T20:10:19.254" v="624" actId="47"/>
        <pc:sldMkLst>
          <pc:docMk/>
          <pc:sldMk cId="0" sldId="309"/>
        </pc:sldMkLst>
      </pc:sldChg>
      <pc:sldChg chg="add del setBg modNotes">
        <pc:chgData name="Jorge Angel PAEZ" userId="5867aea35a860aa4" providerId="LiveId" clId="{EBE06F25-2450-4CE4-AAD5-793AF49F5559}" dt="2022-09-27T20:10:24.709" v="626" actId="47"/>
        <pc:sldMkLst>
          <pc:docMk/>
          <pc:sldMk cId="0" sldId="310"/>
        </pc:sldMkLst>
      </pc:sldChg>
      <pc:sldChg chg="add del">
        <pc:chgData name="Jorge Angel PAEZ" userId="5867aea35a860aa4" providerId="LiveId" clId="{EBE06F25-2450-4CE4-AAD5-793AF49F5559}" dt="2022-09-27T20:10:27.564" v="627" actId="47"/>
        <pc:sldMkLst>
          <pc:docMk/>
          <pc:sldMk cId="0" sldId="31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2689082395" sldId="311"/>
        </pc:sldMkLst>
      </pc:sldChg>
      <pc:sldChg chg="delSp modSp add del mod setBg modNotes">
        <pc:chgData name="Jorge Angel PAEZ" userId="5867aea35a860aa4" providerId="LiveId" clId="{EBE06F25-2450-4CE4-AAD5-793AF49F5559}" dt="2022-09-27T21:23:18.893" v="949" actId="14100"/>
        <pc:sldMkLst>
          <pc:docMk/>
          <pc:sldMk cId="0" sldId="314"/>
        </pc:sldMkLst>
        <pc:spChg chg="mod">
          <ac:chgData name="Jorge Angel PAEZ" userId="5867aea35a860aa4" providerId="LiveId" clId="{EBE06F25-2450-4CE4-AAD5-793AF49F5559}" dt="2022-09-27T21:23:18.893" v="949" actId="14100"/>
          <ac:spMkLst>
            <pc:docMk/>
            <pc:sldMk cId="0" sldId="314"/>
            <ac:spMk id="72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1:23:05.746" v="942" actId="478"/>
          <ac:picMkLst>
            <pc:docMk/>
            <pc:sldMk cId="0" sldId="314"/>
            <ac:picMk id="724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10:41.343" v="631" actId="47"/>
        <pc:sldMkLst>
          <pc:docMk/>
          <pc:sldMk cId="0" sldId="315"/>
        </pc:sldMkLst>
      </pc:sldChg>
      <pc:sldChg chg="add del setBg modNotes">
        <pc:chgData name="Jorge Angel PAEZ" userId="5867aea35a860aa4" providerId="LiveId" clId="{EBE06F25-2450-4CE4-AAD5-793AF49F5559}" dt="2022-09-27T20:10:43.293" v="632" actId="47"/>
        <pc:sldMkLst>
          <pc:docMk/>
          <pc:sldMk cId="0" sldId="316"/>
        </pc:sldMkLst>
      </pc:sldChg>
      <pc:sldChg chg="add del">
        <pc:chgData name="Jorge Angel PAEZ" userId="5867aea35a860aa4" providerId="LiveId" clId="{EBE06F25-2450-4CE4-AAD5-793AF49F5559}" dt="2022-09-27T20:15:39.007" v="673" actId="47"/>
        <pc:sldMkLst>
          <pc:docMk/>
          <pc:sldMk cId="0" sldId="317"/>
        </pc:sldMkLst>
      </pc:sldChg>
      <pc:sldChg chg="add del setBg modNotes">
        <pc:chgData name="Jorge Angel PAEZ" userId="5867aea35a860aa4" providerId="LiveId" clId="{EBE06F25-2450-4CE4-AAD5-793AF49F5559}" dt="2022-09-27T20:13:10.334" v="633" actId="47"/>
        <pc:sldMkLst>
          <pc:docMk/>
          <pc:sldMk cId="0" sldId="318"/>
        </pc:sldMkLst>
      </pc:sldChg>
      <pc:sldChg chg="add del setBg modNotes">
        <pc:chgData name="Jorge Angel PAEZ" userId="5867aea35a860aa4" providerId="LiveId" clId="{EBE06F25-2450-4CE4-AAD5-793AF49F5559}" dt="2022-09-27T20:13:12.014" v="634" actId="47"/>
        <pc:sldMkLst>
          <pc:docMk/>
          <pc:sldMk cId="0" sldId="319"/>
        </pc:sldMkLst>
      </pc:sldChg>
      <pc:sldChg chg="modSp mod">
        <pc:chgData name="Jorge Angel PAEZ" userId="5867aea35a860aa4" providerId="LiveId" clId="{EBE06F25-2450-4CE4-AAD5-793AF49F5559}" dt="2022-09-27T22:10:05.123" v="980" actId="115"/>
        <pc:sldMkLst>
          <pc:docMk/>
          <pc:sldMk cId="0" sldId="320"/>
        </pc:sldMkLst>
        <pc:spChg chg="mod">
          <ac:chgData name="Jorge Angel PAEZ" userId="5867aea35a860aa4" providerId="LiveId" clId="{EBE06F25-2450-4CE4-AAD5-793AF49F5559}" dt="2022-09-27T22:10:05.123" v="980" actId="115"/>
          <ac:spMkLst>
            <pc:docMk/>
            <pc:sldMk cId="0" sldId="320"/>
            <ac:spMk id="724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2865375420" sldId="32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617930" sldId="322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3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4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5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6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7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8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9"/>
        </pc:sldMkLst>
      </pc:sldChg>
      <pc:sldChg chg="ord">
        <pc:chgData name="Jorge Angel PAEZ" userId="5867aea35a860aa4" providerId="LiveId" clId="{EBE06F25-2450-4CE4-AAD5-793AF49F5559}" dt="2022-09-27T22:10:42.398" v="982"/>
        <pc:sldMkLst>
          <pc:docMk/>
          <pc:sldMk cId="1594011694" sldId="330"/>
        </pc:sldMkLst>
      </pc:sldChg>
      <pc:sldChg chg="add del">
        <pc:chgData name="Jorge Angel PAEZ" userId="5867aea35a860aa4" providerId="LiveId" clId="{EBE06F25-2450-4CE4-AAD5-793AF49F5559}" dt="2022-09-27T20:10:32.194" v="629" actId="47"/>
        <pc:sldMkLst>
          <pc:docMk/>
          <pc:sldMk cId="0" sldId="33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3995398416" sldId="331"/>
        </pc:sldMkLst>
      </pc:sldChg>
      <pc:sldChg chg="add del setBg modNotes">
        <pc:chgData name="Jorge Angel PAEZ" userId="5867aea35a860aa4" providerId="LiveId" clId="{EBE06F25-2450-4CE4-AAD5-793AF49F5559}" dt="2022-09-27T20:10:36.496" v="630" actId="47"/>
        <pc:sldMkLst>
          <pc:docMk/>
          <pc:sldMk cId="0" sldId="332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1041896275" sldId="332"/>
        </pc:sldMkLst>
      </pc:sldChg>
      <pc:sldChg chg="modSp add mod setBg modNotes">
        <pc:chgData name="Jorge Angel PAEZ" userId="5867aea35a860aa4" providerId="LiveId" clId="{EBE06F25-2450-4CE4-AAD5-793AF49F5559}" dt="2022-09-27T19:35:01.241" v="56" actId="114"/>
        <pc:sldMkLst>
          <pc:docMk/>
          <pc:sldMk cId="0" sldId="333"/>
        </pc:sldMkLst>
        <pc:spChg chg="mod">
          <ac:chgData name="Jorge Angel PAEZ" userId="5867aea35a860aa4" providerId="LiveId" clId="{EBE06F25-2450-4CE4-AAD5-793AF49F5559}" dt="2022-09-27T19:35:01.241" v="56" actId="114"/>
          <ac:spMkLst>
            <pc:docMk/>
            <pc:sldMk cId="0" sldId="333"/>
            <ac:spMk id="260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468333150" sldId="333"/>
        </pc:sldMkLst>
      </pc:sldChg>
      <pc:sldChg chg="delSp modSp add mod">
        <pc:chgData name="Jorge Angel PAEZ" userId="5867aea35a860aa4" providerId="LiveId" clId="{EBE06F25-2450-4CE4-AAD5-793AF49F5559}" dt="2022-09-27T19:34:52.667" v="54" actId="207"/>
        <pc:sldMkLst>
          <pc:docMk/>
          <pc:sldMk cId="0" sldId="334"/>
        </pc:sldMkLst>
        <pc:spChg chg="mod">
          <ac:chgData name="Jorge Angel PAEZ" userId="5867aea35a860aa4" providerId="LiveId" clId="{EBE06F25-2450-4CE4-AAD5-793AF49F5559}" dt="2022-09-27T19:34:44.816" v="49" actId="14100"/>
          <ac:spMkLst>
            <pc:docMk/>
            <pc:sldMk cId="0" sldId="334"/>
            <ac:spMk id="26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4:52.667" v="54" actId="207"/>
          <ac:spMkLst>
            <pc:docMk/>
            <pc:sldMk cId="0" sldId="334"/>
            <ac:spMk id="266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4:30.494" v="45" actId="478"/>
          <ac:picMkLst>
            <pc:docMk/>
            <pc:sldMk cId="0" sldId="334"/>
            <ac:picMk id="267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19:34:36.681" v="47" actId="478"/>
          <ac:picMkLst>
            <pc:docMk/>
            <pc:sldMk cId="0" sldId="334"/>
            <ac:picMk id="268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8.310" v="314" actId="478"/>
        <pc:sldMkLst>
          <pc:docMk/>
          <pc:sldMk cId="0" sldId="335"/>
        </pc:sldMkLst>
        <pc:spChg chg="mod">
          <ac:chgData name="Jorge Angel PAEZ" userId="5867aea35a860aa4" providerId="LiveId" clId="{EBE06F25-2450-4CE4-AAD5-793AF49F5559}" dt="2022-09-27T19:38:50.874" v="292" actId="114"/>
          <ac:spMkLst>
            <pc:docMk/>
            <pc:sldMk cId="0" sldId="335"/>
            <ac:spMk id="273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6:35.004" v="205" actId="20577"/>
          <ac:spMkLst>
            <pc:docMk/>
            <pc:sldMk cId="0" sldId="335"/>
            <ac:spMk id="275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8.310" v="314" actId="478"/>
          <ac:picMkLst>
            <pc:docMk/>
            <pc:sldMk cId="0" sldId="335"/>
            <ac:picMk id="276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5.306" v="313" actId="478"/>
        <pc:sldMkLst>
          <pc:docMk/>
          <pc:sldMk cId="0" sldId="336"/>
        </pc:sldMkLst>
        <pc:spChg chg="mod">
          <ac:chgData name="Jorge Angel PAEZ" userId="5867aea35a860aa4" providerId="LiveId" clId="{EBE06F25-2450-4CE4-AAD5-793AF49F5559}" dt="2022-09-27T19:39:06.062" v="297" actId="1076"/>
          <ac:spMkLst>
            <pc:docMk/>
            <pc:sldMk cId="0" sldId="336"/>
            <ac:spMk id="28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6:56.964" v="222" actId="20577"/>
          <ac:spMkLst>
            <pc:docMk/>
            <pc:sldMk cId="0" sldId="336"/>
            <ac:spMk id="28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5.306" v="313" actId="478"/>
          <ac:picMkLst>
            <pc:docMk/>
            <pc:sldMk cId="0" sldId="336"/>
            <ac:picMk id="284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2.730" v="312" actId="478"/>
        <pc:sldMkLst>
          <pc:docMk/>
          <pc:sldMk cId="0" sldId="337"/>
        </pc:sldMkLst>
        <pc:spChg chg="mod">
          <ac:chgData name="Jorge Angel PAEZ" userId="5867aea35a860aa4" providerId="LiveId" clId="{EBE06F25-2450-4CE4-AAD5-793AF49F5559}" dt="2022-09-27T19:39:20.108" v="302" actId="1076"/>
          <ac:spMkLst>
            <pc:docMk/>
            <pc:sldMk cId="0" sldId="337"/>
            <ac:spMk id="289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08.420" v="239" actId="20577"/>
          <ac:spMkLst>
            <pc:docMk/>
            <pc:sldMk cId="0" sldId="337"/>
            <ac:spMk id="291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2.730" v="312" actId="478"/>
          <ac:picMkLst>
            <pc:docMk/>
            <pc:sldMk cId="0" sldId="337"/>
            <ac:picMk id="292" creationId="{00000000-0000-0000-0000-000000000000}"/>
          </ac:picMkLst>
        </pc:picChg>
      </pc:sldChg>
      <pc:sldChg chg="addSp delSp modSp add mod">
        <pc:chgData name="Jorge Angel PAEZ" userId="5867aea35a860aa4" providerId="LiveId" clId="{EBE06F25-2450-4CE4-AAD5-793AF49F5559}" dt="2022-09-27T19:39:50.334" v="311" actId="478"/>
        <pc:sldMkLst>
          <pc:docMk/>
          <pc:sldMk cId="0" sldId="338"/>
        </pc:sldMkLst>
        <pc:spChg chg="add mod">
          <ac:chgData name="Jorge Angel PAEZ" userId="5867aea35a860aa4" providerId="LiveId" clId="{EBE06F25-2450-4CE4-AAD5-793AF49F5559}" dt="2022-09-27T19:39:32.195" v="304"/>
          <ac:spMkLst>
            <pc:docMk/>
            <pc:sldMk cId="0" sldId="338"/>
            <ac:spMk id="2" creationId="{5CCCB40D-4584-D889-05EB-11360A83FA98}"/>
          </ac:spMkLst>
        </pc:spChg>
        <pc:spChg chg="del">
          <ac:chgData name="Jorge Angel PAEZ" userId="5867aea35a860aa4" providerId="LiveId" clId="{EBE06F25-2450-4CE4-AAD5-793AF49F5559}" dt="2022-09-27T19:39:24.694" v="303" actId="478"/>
          <ac:spMkLst>
            <pc:docMk/>
            <pc:sldMk cId="0" sldId="338"/>
            <ac:spMk id="297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20.254" v="256" actId="20577"/>
          <ac:spMkLst>
            <pc:docMk/>
            <pc:sldMk cId="0" sldId="338"/>
            <ac:spMk id="29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0.334" v="311" actId="478"/>
          <ac:picMkLst>
            <pc:docMk/>
            <pc:sldMk cId="0" sldId="338"/>
            <ac:picMk id="300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47.545" v="310" actId="478"/>
        <pc:sldMkLst>
          <pc:docMk/>
          <pc:sldMk cId="0" sldId="339"/>
        </pc:sldMkLst>
        <pc:spChg chg="mod">
          <ac:chgData name="Jorge Angel PAEZ" userId="5867aea35a860aa4" providerId="LiveId" clId="{EBE06F25-2450-4CE4-AAD5-793AF49F5559}" dt="2022-09-27T19:39:43.712" v="309" actId="1076"/>
          <ac:spMkLst>
            <pc:docMk/>
            <pc:sldMk cId="0" sldId="339"/>
            <ac:spMk id="30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39.364" v="284" actId="20577"/>
          <ac:spMkLst>
            <pc:docMk/>
            <pc:sldMk cId="0" sldId="339"/>
            <ac:spMk id="30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47.545" v="310" actId="478"/>
          <ac:picMkLst>
            <pc:docMk/>
            <pc:sldMk cId="0" sldId="339"/>
            <ac:picMk id="308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20:25:59.234" v="769" actId="14100"/>
        <pc:sldMkLst>
          <pc:docMk/>
          <pc:sldMk cId="0" sldId="340"/>
        </pc:sldMkLst>
        <pc:spChg chg="mod">
          <ac:chgData name="Jorge Angel PAEZ" userId="5867aea35a860aa4" providerId="LiveId" clId="{EBE06F25-2450-4CE4-AAD5-793AF49F5559}" dt="2022-09-27T20:25:59.234" v="769" actId="14100"/>
          <ac:spMkLst>
            <pc:docMk/>
            <pc:sldMk cId="0" sldId="340"/>
            <ac:spMk id="39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25:50.844" v="765" actId="478"/>
          <ac:picMkLst>
            <pc:docMk/>
            <pc:sldMk cId="0" sldId="340"/>
            <ac:picMk id="400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25:48.551" v="764" actId="478"/>
          <ac:picMkLst>
            <pc:docMk/>
            <pc:sldMk cId="0" sldId="340"/>
            <ac:picMk id="402" creationId="{00000000-0000-0000-0000-000000000000}"/>
          </ac:picMkLst>
        </pc:picChg>
      </pc:sldChg>
      <pc:sldChg chg="addSp delSp modSp add mod ord">
        <pc:chgData name="Jorge Angel PAEZ" userId="5867aea35a860aa4" providerId="LiveId" clId="{EBE06F25-2450-4CE4-AAD5-793AF49F5559}" dt="2022-09-27T22:01:43.730" v="971" actId="1076"/>
        <pc:sldMkLst>
          <pc:docMk/>
          <pc:sldMk cId="1410915232" sldId="341"/>
        </pc:sldMkLst>
        <pc:spChg chg="add mod">
          <ac:chgData name="Jorge Angel PAEZ" userId="5867aea35a860aa4" providerId="LiveId" clId="{EBE06F25-2450-4CE4-AAD5-793AF49F5559}" dt="2022-09-27T22:01:36.139" v="969" actId="1076"/>
          <ac:spMkLst>
            <pc:docMk/>
            <pc:sldMk cId="1410915232" sldId="341"/>
            <ac:spMk id="2" creationId="{5D3B97E1-EF51-2DA3-4EF1-6CB00C0BCABE}"/>
          </ac:spMkLst>
        </pc:spChg>
        <pc:spChg chg="add mod">
          <ac:chgData name="Jorge Angel PAEZ" userId="5867aea35a860aa4" providerId="LiveId" clId="{EBE06F25-2450-4CE4-AAD5-793AF49F5559}" dt="2022-09-27T22:01:39.413" v="970" actId="1076"/>
          <ac:spMkLst>
            <pc:docMk/>
            <pc:sldMk cId="1410915232" sldId="341"/>
            <ac:spMk id="3" creationId="{DC7DC25A-566F-DEA4-F1C4-88099BC76D19}"/>
          </ac:spMkLst>
        </pc:spChg>
        <pc:spChg chg="del">
          <ac:chgData name="Jorge Angel PAEZ" userId="5867aea35a860aa4" providerId="LiveId" clId="{EBE06F25-2450-4CE4-AAD5-793AF49F5559}" dt="2022-09-27T20:30:15.173" v="794" actId="478"/>
          <ac:spMkLst>
            <pc:docMk/>
            <pc:sldMk cId="1410915232" sldId="341"/>
            <ac:spMk id="401" creationId="{00000000-0000-0000-0000-000000000000}"/>
          </ac:spMkLst>
        </pc:spChg>
        <pc:picChg chg="add del mod">
          <ac:chgData name="Jorge Angel PAEZ" userId="5867aea35a860aa4" providerId="LiveId" clId="{EBE06F25-2450-4CE4-AAD5-793AF49F5559}" dt="2022-09-27T20:32:13.704" v="815" actId="478"/>
          <ac:picMkLst>
            <pc:docMk/>
            <pc:sldMk cId="1410915232" sldId="341"/>
            <ac:picMk id="1026" creationId="{216D2133-FD95-C39B-946E-E0CA1B5C9A12}"/>
          </ac:picMkLst>
        </pc:picChg>
        <pc:picChg chg="add mod">
          <ac:chgData name="Jorge Angel PAEZ" userId="5867aea35a860aa4" providerId="LiveId" clId="{EBE06F25-2450-4CE4-AAD5-793AF49F5559}" dt="2022-09-27T22:01:43.730" v="971" actId="1076"/>
          <ac:picMkLst>
            <pc:docMk/>
            <pc:sldMk cId="1410915232" sldId="341"/>
            <ac:picMk id="1029" creationId="{4A257264-1E8D-E61E-876C-E8A774DA9456}"/>
          </ac:picMkLst>
        </pc:picChg>
      </pc:sldChg>
      <pc:sldMasterChg chg="delSldLayout">
        <pc:chgData name="Jorge Angel PAEZ" userId="5867aea35a860aa4" providerId="LiveId" clId="{EBE06F25-2450-4CE4-AAD5-793AF49F5559}" dt="2022-09-27T20:10:32.194" v="629" actId="47"/>
        <pc:sldMasterMkLst>
          <pc:docMk/>
          <pc:sldMasterMk cId="0" sldId="2147483684"/>
        </pc:sldMasterMkLst>
        <pc:sldLayoutChg chg="del">
          <pc:chgData name="Jorge Angel PAEZ" userId="5867aea35a860aa4" providerId="LiveId" clId="{EBE06F25-2450-4CE4-AAD5-793AF49F5559}" dt="2022-09-27T20:10:32.194" v="629" actId="47"/>
          <pc:sldLayoutMkLst>
            <pc:docMk/>
            <pc:sldMasterMk cId="0" sldId="2147483684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29fa39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ae29fa39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03edddb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03edddb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>
                <a:solidFill>
                  <a:schemeClr val="dk1"/>
                </a:solidFill>
                <a:highlight>
                  <a:srgbClr val="E0FF00"/>
                </a:highlight>
              </a:rPr>
              <a:t>Remarcar el concepto de </a:t>
            </a:r>
            <a:r>
              <a:rPr lang="en-GB" sz="1300" b="1" i="1">
                <a:solidFill>
                  <a:schemeClr val="dk1"/>
                </a:solidFill>
                <a:highlight>
                  <a:srgbClr val="E0FF00"/>
                </a:highlight>
              </a:rPr>
              <a:t>propiedad</a:t>
            </a:r>
            <a:r>
              <a:rPr lang="en-GB" sz="1300" b="1">
                <a:solidFill>
                  <a:schemeClr val="dk1"/>
                </a:solidFill>
                <a:highlight>
                  <a:srgbClr val="E0FF00"/>
                </a:highlight>
              </a:rPr>
              <a:t> y la anatomía de un objeto.</a:t>
            </a:r>
            <a:endParaRPr sz="1300" b="1">
              <a:solidFill>
                <a:schemeClr val="dk1"/>
              </a:solidFill>
              <a:highlight>
                <a:srgbClr val="E0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2c32326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2c32326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89b70225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89b70225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89b70225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89b70225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9ca8472d5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b9ca8472d5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5607e56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5607e565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9ca8472d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9ca8472d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9ca8472d5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9ca8472d5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5607e56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5607e56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68985d54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68985d54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54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9ca8472d5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9ca8472d5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9ca8472d5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b9ca8472d5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ca8472d5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ca8472d5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b9ca8472d5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b9ca8472d5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9ca8472d5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9ca8472d5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9ca8472d5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9ca8472d5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2831692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102831692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69c107c0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g1069c107c0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28316923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28316923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5e7aadf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g105e7aadf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757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28316923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028316923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28316923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28316923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9ca8472d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b9ca8472d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9ca8472d5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9ca8472d5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9ca8472d5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9ca8472d5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02831692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02831692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28316923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28316923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028316923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028316923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f90c141b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af90c141b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1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9ca8472d5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1" name="Google Shape;721;gb9ca8472d5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3834f21d2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3834f21d2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a7fed631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a7fed631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3834f21d2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3834f21d2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3834f21d2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3834f21d2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93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0d00bc7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540d00bc7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4e7e483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4e7e483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89b7022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89b7022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highlight>
                  <a:srgbClr val="E0FF00"/>
                </a:highlight>
              </a:rPr>
              <a:t>Remarcar el concepto de </a:t>
            </a:r>
            <a:r>
              <a:rPr lang="en-GB" sz="1300" b="1" i="1">
                <a:highlight>
                  <a:srgbClr val="E0FF00"/>
                </a:highlight>
              </a:rPr>
              <a:t>propiedad</a:t>
            </a:r>
            <a:r>
              <a:rPr lang="en-GB" sz="1300" b="1">
                <a:highlight>
                  <a:srgbClr val="E0FF00"/>
                </a:highlight>
              </a:rPr>
              <a:t> y la anatomía de un objeto.</a:t>
            </a:r>
            <a:endParaRPr sz="1300" b="1">
              <a:highlight>
                <a:srgbClr val="E0FF00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es.javascript.info/basic-dom-node-properties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es.javascript.info/dom-navigation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s.javascript.info/dom-nodes" TargetMode="External"/><Relationship Id="rId5" Type="http://schemas.openxmlformats.org/officeDocument/2006/relationships/hyperlink" Target="https://developer.mozilla.org/es/" TargetMode="External"/><Relationship Id="rId4" Type="http://schemas.openxmlformats.org/officeDocument/2006/relationships/hyperlink" Target="https://eloquentjs-es.thedojo.mx/" TargetMode="External"/><Relationship Id="rId9" Type="http://schemas.openxmlformats.org/officeDocument/2006/relationships/hyperlink" Target="https://developer.mozilla.org/es/docs/Referencia_DOM_de_Gecko/Introducci%C3%B3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/>
        </p:nvSpPr>
        <p:spPr>
          <a:xfrm>
            <a:off x="2022750" y="2009050"/>
            <a:ext cx="54894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JAVASCRIPT </a:t>
            </a: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DESDE</a:t>
            </a: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CERO</a:t>
            </a:r>
            <a:endParaRPr sz="39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4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45"/>
          <p:cNvSpPr txBox="1"/>
          <p:nvPr/>
        </p:nvSpPr>
        <p:spPr>
          <a:xfrm>
            <a:off x="707225" y="1631268"/>
            <a:ext cx="762043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GB" sz="2000" b="1" i="0" u="none" strike="noStrike" cap="none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i="0" u="none" strike="noStrike" cap="none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</a:t>
            </a:r>
            <a:r>
              <a:rPr lang="en-GB" sz="2000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 </a:t>
            </a:r>
            <a:r>
              <a:rPr lang="en-GB" sz="2000" i="0" u="none" strike="noStrike" cap="none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INTERACCION</a:t>
            </a:r>
            <a:r>
              <a:rPr lang="en-GB" sz="2000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HTML (DOM) </a:t>
            </a:r>
            <a:endParaRPr sz="1400" b="0" i="0" u="none" strike="noStrike" cap="none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C0192B-C146-191E-7CB7-CD8DA2BF9467}"/>
              </a:ext>
            </a:extLst>
          </p:cNvPr>
          <p:cNvSpPr/>
          <p:nvPr/>
        </p:nvSpPr>
        <p:spPr>
          <a:xfrm>
            <a:off x="5990309" y="4382850"/>
            <a:ext cx="3043681" cy="6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bg1"/>
                </a:solidFill>
              </a:rPr>
              <a:t>Lic. Jorge Angel PAEZ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/>
        </p:nvSpPr>
        <p:spPr>
          <a:xfrm>
            <a:off x="-240632" y="286498"/>
            <a:ext cx="6837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ANATOMÍA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 UN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2" name="Google Shape;282;p52"/>
          <p:cNvSpPr txBox="1"/>
          <p:nvPr/>
        </p:nvSpPr>
        <p:spPr>
          <a:xfrm>
            <a:off x="347100" y="1182200"/>
            <a:ext cx="86040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objeto literal se define directamente entre llaves</a:t>
            </a:r>
            <a:r>
              <a:rPr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b="1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 }</a:t>
            </a:r>
            <a:endParaRPr sz="2000" b="1">
              <a:solidFill>
                <a:srgbClr val="EF89D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valores que almacenan se listan separados por coma, bajo la forma </a:t>
            </a:r>
            <a:r>
              <a:rPr lang="en-GB" sz="2000" b="1" i="1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propiedad: valor</a:t>
            </a:r>
            <a:endParaRPr sz="2000" b="1" i="1">
              <a:solidFill>
                <a:srgbClr val="EF89D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52"/>
          <p:cNvSpPr txBox="1"/>
          <p:nvPr/>
        </p:nvSpPr>
        <p:spPr>
          <a:xfrm>
            <a:off x="115950" y="2606500"/>
            <a:ext cx="8912100" cy="184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Jorge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Rivadavia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742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/>
        </p:nvSpPr>
        <p:spPr>
          <a:xfrm>
            <a:off x="-491218" y="262925"/>
            <a:ext cx="7407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OBTENIENDO</a:t>
            </a:r>
            <a:r>
              <a:rPr lang="en-GB" sz="40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VALORES</a:t>
            </a:r>
            <a:r>
              <a:rPr lang="en-GB" sz="40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DEL </a:t>
            </a:r>
            <a:r>
              <a:rPr lang="en-GB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</a:t>
            </a:r>
            <a:endParaRPr sz="40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0" name="Google Shape;290;p53"/>
          <p:cNvSpPr txBox="1"/>
          <p:nvPr/>
        </p:nvSpPr>
        <p:spPr>
          <a:xfrm>
            <a:off x="1038900" y="1056000"/>
            <a:ext cx="7236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obtener el valor de una propiedad en un objeto utilizamos la notación punto</a:t>
            </a:r>
            <a:r>
              <a:rPr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b="1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(.):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nombre de la variable del objeto, seguido de punto y el nombre de la propiedad: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53"/>
          <p:cNvSpPr txBox="1"/>
          <p:nvPr/>
        </p:nvSpPr>
        <p:spPr>
          <a:xfrm>
            <a:off x="1038900" y="2335075"/>
            <a:ext cx="7066200" cy="253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Jorge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Rivadavia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742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/>
        </p:nvSpPr>
        <p:spPr>
          <a:xfrm>
            <a:off x="429750" y="971850"/>
            <a:ext cx="83565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forma de obtener el valor de una propiedad en un objeto utilizamos la notación </a:t>
            </a:r>
            <a:r>
              <a:rPr lang="en-GB" sz="2000" b="1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corchetes ([]):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nombre de la variable del objeto, seguido de corchetes y dentro de ellos un string del nombre de la propiedad: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1038900" y="2246325"/>
            <a:ext cx="7066200" cy="246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Jorge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Rivadavia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742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289;p53">
            <a:extLst>
              <a:ext uri="{FF2B5EF4-FFF2-40B4-BE49-F238E27FC236}">
                <a16:creationId xmlns:a16="http://schemas.microsoft.com/office/drawing/2014/main" id="{5CCCB40D-4584-D889-05EB-11360A83FA98}"/>
              </a:ext>
            </a:extLst>
          </p:cNvPr>
          <p:cNvSpPr txBox="1"/>
          <p:nvPr/>
        </p:nvSpPr>
        <p:spPr>
          <a:xfrm>
            <a:off x="-491218" y="262925"/>
            <a:ext cx="7407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OBTENIENDO</a:t>
            </a:r>
            <a:r>
              <a:rPr lang="en-GB" sz="40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VALORES</a:t>
            </a:r>
            <a:r>
              <a:rPr lang="en-GB" sz="40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DEL </a:t>
            </a:r>
            <a:r>
              <a:rPr lang="en-GB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</a:t>
            </a:r>
            <a:endParaRPr sz="40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/>
        </p:nvSpPr>
        <p:spPr>
          <a:xfrm>
            <a:off x="-744663" y="164693"/>
            <a:ext cx="8299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ASIGNAR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VALORES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A LAS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PROPIEDADES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6" name="Google Shape;306;p55"/>
          <p:cNvSpPr txBox="1"/>
          <p:nvPr/>
        </p:nvSpPr>
        <p:spPr>
          <a:xfrm>
            <a:off x="1038900" y="971850"/>
            <a:ext cx="72369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usar las dos formas( corchetes y paréntesis) para acceder a las propiedades y asignar nuevos valores a los datos almacenados en la propiedades del objeto.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" name="Google Shape;307;p55"/>
          <p:cNvSpPr txBox="1"/>
          <p:nvPr/>
        </p:nvSpPr>
        <p:spPr>
          <a:xfrm>
            <a:off x="1038900" y="2282475"/>
            <a:ext cx="7066200" cy="24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Jorge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Rivadavia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742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Geronimo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2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MODELO DE OBJETOS DEL DOCUMENTO (DOM)</a:t>
            </a:r>
            <a:endParaRPr sz="36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/>
        </p:nvSpPr>
        <p:spPr>
          <a:xfrm>
            <a:off x="1112700" y="2077200"/>
            <a:ext cx="6918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¿QUÉ ES EL MODELO DE OBJETOS DEL DOCUMENTO (DOM) Y CÓMO FUNCIONA?</a:t>
            </a:r>
            <a:endParaRPr sz="3600" b="1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4"/>
          <p:cNvSpPr txBox="1"/>
          <p:nvPr/>
        </p:nvSpPr>
        <p:spPr>
          <a:xfrm>
            <a:off x="4713650" y="1146275"/>
            <a:ext cx="4351200" cy="3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Modelo de Objetos del Documento </a:t>
            </a:r>
            <a:r>
              <a:rPr lang="es-419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(DOM) es una estructura de objetos generada por el navegador, la cual representa la página HTML actual.</a:t>
            </a: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JavaScript la empleamos </a:t>
            </a:r>
            <a:r>
              <a:rPr lang="es-419" sz="17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acceder y modificar de forma dinámica elementos de la interfaz</a:t>
            </a: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decir que, por ejemplo, desde JavaScript podemos modificar el texto contenido de una etiqueta &lt;h1&gt;.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64"/>
          <p:cNvSpPr txBox="1"/>
          <p:nvPr/>
        </p:nvSpPr>
        <p:spPr>
          <a:xfrm>
            <a:off x="529389" y="277087"/>
            <a:ext cx="7982781" cy="87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DOM (</a:t>
            </a:r>
            <a:r>
              <a:rPr lang="es-419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Document</a:t>
            </a:r>
            <a:r>
              <a:rPr lang="es-419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s-419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Object</a:t>
            </a:r>
            <a:r>
              <a:rPr lang="es-419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s-419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Model</a:t>
            </a:r>
            <a:r>
              <a:rPr lang="es-419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)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7" name="Google Shape;327;p64"/>
          <p:cNvPicPr preferRelativeResize="0"/>
          <p:nvPr/>
        </p:nvPicPr>
        <p:blipFill rotWithShape="1">
          <a:blip r:embed="rId3">
            <a:alphaModFix/>
          </a:blip>
          <a:srcRect l="5865" r="5269"/>
          <a:stretch/>
        </p:blipFill>
        <p:spPr>
          <a:xfrm>
            <a:off x="1113128" y="1251284"/>
            <a:ext cx="3140242" cy="350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1649750" y="5795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¿CÓMO FUNCIONA?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4" name="Google Shape;334;p65"/>
          <p:cNvSpPr txBox="1"/>
          <p:nvPr/>
        </p:nvSpPr>
        <p:spPr>
          <a:xfrm>
            <a:off x="493950" y="1568700"/>
            <a:ext cx="81561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de un documento HTML son las </a:t>
            </a:r>
            <a:r>
              <a:rPr lang="es-419" sz="19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etiquetas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Modelo de Objetos del Documento (DOM), cada etiqueta HTML es un objeto, al que podemos llamar </a:t>
            </a:r>
            <a:r>
              <a:rPr lang="es-419" sz="19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nodo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etiquetas anidadas son llamadas “nodos hijos” de la etiqueta “nodo padre” que las contiene.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6"/>
          <p:cNvSpPr txBox="1"/>
          <p:nvPr/>
        </p:nvSpPr>
        <p:spPr>
          <a:xfrm>
            <a:off x="1637600" y="759850"/>
            <a:ext cx="56661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¿CÓMO FUNCIONA?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873150" y="1784175"/>
            <a:ext cx="7397700" cy="1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estos objetos son accesibles empleando JavaScript mediante el objeto global </a:t>
            </a:r>
            <a:r>
              <a:rPr lang="es-419" sz="1900" b="1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document</a:t>
            </a:r>
            <a:r>
              <a:rPr lang="es-419" sz="19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solidFill>
                <a:srgbClr val="8215BC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8215BC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</a:t>
            </a:r>
            <a:r>
              <a:rPr lang="es-419" sz="1900" b="1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document.body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el nodo que representa la etiqueta &lt;body&gt;.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2" name="Google Shape;342;p66"/>
          <p:cNvSpPr/>
          <p:nvPr/>
        </p:nvSpPr>
        <p:spPr>
          <a:xfrm>
            <a:off x="774200" y="3070275"/>
            <a:ext cx="7392900" cy="759900"/>
          </a:xfrm>
          <a:prstGeom prst="rect">
            <a:avLst/>
          </a:prstGeom>
          <a:noFill/>
          <a:ln w="19050" cap="flat" cmpd="sng">
            <a:solidFill>
              <a:srgbClr val="EF89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8"/>
          <p:cNvSpPr txBox="1"/>
          <p:nvPr/>
        </p:nvSpPr>
        <p:spPr>
          <a:xfrm>
            <a:off x="1112700" y="2077200"/>
            <a:ext cx="6918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ESTRUCTURA DEL DOM Y NODOS</a:t>
            </a:r>
            <a:endParaRPr sz="36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186458"/>
            <a:ext cx="86266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LAS CLASES GRABADAS PUEDEN DEMORAR HASTA 48 HORAS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EducacionIT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 NO PIDE RENDIR EXÁMENES (NO SON OBLIGATORIOS)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SUPER RECOMENDABLE HACERLOS YA QUE SIRVEN PARA FIJAR CONCEPTOS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UTILIZAREMOS EL CHAT DE 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ALUMNI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 PARA COMUNICARNOS. </a:t>
            </a:r>
            <a:endParaRPr lang="es-AR" sz="1800" b="1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ACCEDE AL CONTENIDO (TODO EL CONTENIDO DE LA CURSADA)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CLASES DE 2 HORAS - MATERIAL DIVIDIDO EN 5 MÓDULOS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MAS O MENOS CADA DOS CLASES 1 MODULO.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CA459D8F-04A7-0CE8-856A-D933AEE0B38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CONSIDERACIONES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48289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0"/>
          <p:cNvSpPr txBox="1"/>
          <p:nvPr/>
        </p:nvSpPr>
        <p:spPr>
          <a:xfrm>
            <a:off x="852150" y="2209325"/>
            <a:ext cx="74397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8" name="Google Shape;388;p70"/>
          <p:cNvSpPr txBox="1"/>
          <p:nvPr/>
        </p:nvSpPr>
        <p:spPr>
          <a:xfrm>
            <a:off x="1990150" y="23690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9" name="Google Shape;389;p70"/>
          <p:cNvSpPr txBox="1"/>
          <p:nvPr/>
        </p:nvSpPr>
        <p:spPr>
          <a:xfrm>
            <a:off x="1130675" y="1924348"/>
            <a:ext cx="72579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etiqueta &lt;p&gt; se transforma en los siguientes nodos del DOM:</a:t>
            </a:r>
            <a:endParaRPr sz="20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1" name="Google Shape;391;p70"/>
          <p:cNvSpPr txBox="1"/>
          <p:nvPr/>
        </p:nvSpPr>
        <p:spPr>
          <a:xfrm>
            <a:off x="1280200" y="1362450"/>
            <a:ext cx="6724200" cy="56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&gt;Esta página es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&gt;muy sencilla&lt;/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2" name="Google Shape;3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663" y="2690150"/>
            <a:ext cx="4631926" cy="15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6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ACCESO AL DOM</a:t>
            </a:r>
            <a:endParaRPr sz="36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7"/>
          <p:cNvSpPr txBox="1"/>
          <p:nvPr/>
        </p:nvSpPr>
        <p:spPr>
          <a:xfrm>
            <a:off x="-90900" y="23025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ACCEDER A LOS NODOS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5" name="Google Shape;465;p77"/>
          <p:cNvSpPr txBox="1"/>
          <p:nvPr/>
        </p:nvSpPr>
        <p:spPr>
          <a:xfrm>
            <a:off x="585900" y="1165650"/>
            <a:ext cx="7972200" cy="1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distintos métodos para acceder a los elementos del DOM Los más comunes son: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getElementById</a:t>
            </a:r>
            <a:r>
              <a:rPr lang="es-419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getElementsByClassName</a:t>
            </a:r>
            <a:r>
              <a:rPr lang="es-419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getElementsByTagName</a:t>
            </a:r>
            <a:r>
              <a:rPr lang="es-419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p77"/>
          <p:cNvSpPr/>
          <p:nvPr/>
        </p:nvSpPr>
        <p:spPr>
          <a:xfrm>
            <a:off x="3015500" y="2103600"/>
            <a:ext cx="31155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1" name="Google Shape;471;p77"/>
          <p:cNvCxnSpPr>
            <a:cxnSpLocks/>
          </p:cNvCxnSpPr>
          <p:nvPr/>
        </p:nvCxnSpPr>
        <p:spPr>
          <a:xfrm flipH="1">
            <a:off x="4570750" y="1912745"/>
            <a:ext cx="1250" cy="7965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/>
        </p:nvSpPr>
        <p:spPr>
          <a:xfrm>
            <a:off x="96158" y="114225"/>
            <a:ext cx="6126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getElementById</a:t>
            </a:r>
            <a:r>
              <a:rPr lang="es-419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()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7" name="Google Shape;477;p78"/>
          <p:cNvSpPr txBox="1"/>
          <p:nvPr/>
        </p:nvSpPr>
        <p:spPr>
          <a:xfrm>
            <a:off x="585900" y="917125"/>
            <a:ext cx="79722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lang="es-419" sz="1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getElementById</a:t>
            </a:r>
            <a:r>
              <a:rPr lang="es-419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r>
              <a:rPr lang="es-419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acceder a un elemento de la estructura HTML, </a:t>
            </a:r>
            <a:r>
              <a:rPr lang="es-419" sz="1600" dirty="0">
                <a:solidFill>
                  <a:schemeClr val="tx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su atributo ID como identificación</a:t>
            </a:r>
            <a:r>
              <a:rPr lang="es-419" sz="1600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8" name="Google Shape;478;p78"/>
          <p:cNvSpPr txBox="1"/>
          <p:nvPr/>
        </p:nvSpPr>
        <p:spPr>
          <a:xfrm>
            <a:off x="773550" y="1660425"/>
            <a:ext cx="7596900" cy="287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HTML DE REFERENCIA</a:t>
            </a: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i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i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parrafo1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&gt;Hola Mundo&lt;/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JS</a:t>
            </a:r>
            <a:br>
              <a:rPr lang="es-419" sz="120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div    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parrafo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parrafo1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(div.innerHTML);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(parrafo.innerHTML);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9"/>
          <p:cNvSpPr txBox="1"/>
          <p:nvPr/>
        </p:nvSpPr>
        <p:spPr>
          <a:xfrm>
            <a:off x="0" y="57725"/>
            <a:ext cx="834257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b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getElementsByClassName</a:t>
            </a:r>
            <a:r>
              <a:rPr lang="es-419" sz="4500" b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()</a:t>
            </a:r>
            <a:endParaRPr sz="4500" b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5" name="Google Shape;485;p79"/>
          <p:cNvSpPr txBox="1"/>
          <p:nvPr/>
        </p:nvSpPr>
        <p:spPr>
          <a:xfrm>
            <a:off x="585899" y="917125"/>
            <a:ext cx="8461847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lang="es-419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getElementsByClassName</a:t>
            </a:r>
            <a:r>
              <a:rPr lang="es-419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acceder a un conjunto de elementos de la estructura HTML, </a:t>
            </a:r>
            <a:r>
              <a:rPr lang="es-419" sz="1800" dirty="0">
                <a:solidFill>
                  <a:schemeClr val="tx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su atributo </a:t>
            </a:r>
            <a:r>
              <a:rPr lang="es-419" sz="1800" i="1" dirty="0" err="1">
                <a:solidFill>
                  <a:schemeClr val="tx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class</a:t>
            </a:r>
            <a:r>
              <a:rPr lang="es-419" sz="1800" dirty="0">
                <a:solidFill>
                  <a:schemeClr val="tx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identificación</a:t>
            </a:r>
            <a:r>
              <a:rPr lang="es-419" sz="1800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Se retornará un Array de elementos con todas las coincidencias</a:t>
            </a:r>
            <a:r>
              <a:rPr lang="es-419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6" name="Google Shape;486;p79"/>
          <p:cNvSpPr txBox="1"/>
          <p:nvPr/>
        </p:nvSpPr>
        <p:spPr>
          <a:xfrm>
            <a:off x="853075" y="2155550"/>
            <a:ext cx="7596900" cy="259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-419" sz="12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lang="es-419" sz="12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HTML DE REFERENCIA</a:t>
            </a:r>
            <a:endParaRPr sz="12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	&lt;</a:t>
            </a: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 i="1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&gt;AR&lt;/</a:t>
            </a: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	&lt;</a:t>
            </a: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 i="1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&gt;CL&lt;/</a:t>
            </a: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	&lt;</a:t>
            </a: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 i="1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&gt;UY&lt;/</a:t>
            </a: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-419" sz="12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lang="es-419" sz="12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JS</a:t>
            </a:r>
            <a:br>
              <a:rPr lang="es-419" sz="1200" dirty="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0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0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s-419" sz="10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 txBox="1"/>
          <p:nvPr/>
        </p:nvSpPr>
        <p:spPr>
          <a:xfrm>
            <a:off x="360947" y="111750"/>
            <a:ext cx="7323478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getElementsByTagName</a:t>
            </a:r>
            <a:r>
              <a:rPr lang="es-419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()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3" name="Google Shape;493;p80"/>
          <p:cNvSpPr txBox="1"/>
          <p:nvPr/>
        </p:nvSpPr>
        <p:spPr>
          <a:xfrm>
            <a:off x="585900" y="917125"/>
            <a:ext cx="79722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</a:t>
            </a:r>
            <a:r>
              <a:rPr lang="es-419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getElementsByTagName</a:t>
            </a:r>
            <a:r>
              <a:rPr lang="es-419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</a:t>
            </a:r>
            <a:r>
              <a:rPr lang="es-419" sz="1800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acceder a un conjunto de elementos de la estructura HTML, </a:t>
            </a:r>
            <a:r>
              <a:rPr lang="es-419" sz="1800" dirty="0">
                <a:solidFill>
                  <a:schemeClr val="tx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su nombre de etiqueta como identificación</a:t>
            </a:r>
            <a:r>
              <a:rPr lang="es-419" sz="1800" dirty="0">
                <a:solidFill>
                  <a:schemeClr val="tx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Esta opción es la menos específica de todas, ya que es muy probable que las etiquetas se repitan en el código HTML.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4" name="Google Shape;494;p80"/>
          <p:cNvSpPr txBox="1"/>
          <p:nvPr/>
        </p:nvSpPr>
        <p:spPr>
          <a:xfrm>
            <a:off x="961100" y="2447650"/>
            <a:ext cx="7596900" cy="26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HTML DE REFERENCIA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&gt;CONTENEDOR 2&lt;/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&gt;CONTENEDOR 3&lt;/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JS</a:t>
            </a:r>
            <a:br>
              <a:rPr lang="es-419" sz="120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contenedores 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(contenedores[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(contenedores[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(contenedores[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MODIFICAR NODOS</a:t>
            </a:r>
            <a:endParaRPr sz="3600" b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/>
        </p:nvSpPr>
        <p:spPr>
          <a:xfrm>
            <a:off x="1517875" y="979075"/>
            <a:ext cx="601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innerHTML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2" name="Google Shape;522;p84"/>
          <p:cNvSpPr txBox="1"/>
          <p:nvPr/>
        </p:nvSpPr>
        <p:spPr>
          <a:xfrm>
            <a:off x="328200" y="2117525"/>
            <a:ext cx="84876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 b="1" i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innerHTML</a:t>
            </a:r>
            <a:r>
              <a:rPr lang="es-419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definir el </a:t>
            </a:r>
            <a:r>
              <a:rPr lang="es-419" sz="19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 </a:t>
            </a:r>
            <a:r>
              <a:rPr lang="es-419" sz="19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r>
              <a:rPr lang="es-419" sz="19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interno</a:t>
            </a:r>
            <a:r>
              <a:rPr lang="es-419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elemento seleccionado. El navegador lo interpreta como código HTML y no como contenido de texto, permitiendo desde un </a:t>
            </a:r>
            <a:r>
              <a:rPr lang="es-419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crear una nueva estructura de etiquetas y contenido. </a:t>
            </a:r>
            <a:endParaRPr sz="2000" dirty="0">
              <a:solidFill>
                <a:schemeClr val="bg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/>
        </p:nvSpPr>
        <p:spPr>
          <a:xfrm>
            <a:off x="290450" y="171908"/>
            <a:ext cx="601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innerText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3" name="Google Shape;513;p83"/>
          <p:cNvSpPr txBox="1"/>
          <p:nvPr/>
        </p:nvSpPr>
        <p:spPr>
          <a:xfrm>
            <a:off x="290450" y="904975"/>
            <a:ext cx="8398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propiedad </a:t>
            </a:r>
            <a:r>
              <a:rPr lang="es-419" sz="1800" b="1" dirty="0" err="1">
                <a:solidFill>
                  <a:schemeClr val="tx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innerText</a:t>
            </a:r>
            <a:r>
              <a:rPr lang="es-419" sz="1800" b="1" dirty="0">
                <a:solidFill>
                  <a:schemeClr val="tx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 nodo nos permite modificar su nodo de texto. Es decir, acceder y/o modificar el contenido textual de algún elemento del DOM.</a:t>
            </a:r>
            <a:endParaRPr sz="2600" dirty="0">
              <a:solidFill>
                <a:schemeClr val="bg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4" name="Google Shape;514;p83"/>
          <p:cNvSpPr txBox="1"/>
          <p:nvPr/>
        </p:nvSpPr>
        <p:spPr>
          <a:xfrm>
            <a:off x="773550" y="1840350"/>
            <a:ext cx="7596900" cy="273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-419" sz="16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HTML DE REFERENCIA</a:t>
            </a:r>
            <a:endParaRPr sz="16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h1 id=”titulo”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&gt;Hola Mundo!&lt;/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-419" sz="16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JS</a:t>
            </a:r>
            <a:br>
              <a:rPr lang="es-419" sz="1600" dirty="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titulo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titulo.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innerText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“Hola Mundo!”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cambio el contenido del elemento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titulo.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innerText</a:t>
            </a:r>
            <a:r>
              <a:rPr lang="es-419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“Hola 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EducacionIT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!”</a:t>
            </a: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titulo.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innerText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“Hola </a:t>
            </a:r>
            <a:r>
              <a:rPr lang="es-419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EducaciónIT</a:t>
            </a: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!”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/>
        </p:nvSpPr>
        <p:spPr>
          <a:xfrm>
            <a:off x="1565700" y="1066450"/>
            <a:ext cx="601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innerHTML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9" name="Google Shape;529;p85"/>
          <p:cNvSpPr txBox="1"/>
          <p:nvPr/>
        </p:nvSpPr>
        <p:spPr>
          <a:xfrm>
            <a:off x="328200" y="2184625"/>
            <a:ext cx="8487600" cy="15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pasar un </a:t>
            </a:r>
            <a:r>
              <a:rPr lang="es-419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formato de etiquetas </a:t>
            </a:r>
            <a:r>
              <a:rPr lang="es-419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r>
              <a:rPr lang="es-419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contenido a través de la propiedad </a:t>
            </a:r>
            <a:r>
              <a:rPr lang="es-419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innerHTML</a:t>
            </a:r>
            <a:r>
              <a:rPr lang="es-419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el navegador </a:t>
            </a:r>
            <a:r>
              <a:rPr lang="es-419" sz="19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 nuevos nodos con su contenido</a:t>
            </a:r>
            <a:r>
              <a:rPr lang="es-419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del elemento seleccionado.</a:t>
            </a:r>
            <a:endParaRPr sz="41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306774"/>
            <a:ext cx="86266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SIEMPRE VAN A PODER ADELANTAR CONTENIDOS (QUEDA TODO HABILITADO)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SE VAN A ENCONTRAR CON LABORATORIOS Y DESAFÍOS.	SON EJERCICIOS PROPUESTOS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TAMBIÉN TIENEN UN PROYECTO INTEGRADOR QUE ES LA IDEA PUEDAN ARMARLO DURANTE EL CURSO.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AL FINAL, TIENEN LOS EXÁMENES.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LOS EXÁMENES, ESTÁN PREPARADOS CON EL MATERIAL DEL </a:t>
            </a:r>
            <a:r>
              <a:rPr lang="es-AR" sz="1800" b="1" dirty="0" err="1">
                <a:solidFill>
                  <a:schemeClr val="bg1"/>
                </a:solidFill>
              </a:rPr>
              <a:t>ALUMNI</a:t>
            </a:r>
            <a:r>
              <a:rPr lang="es-AR" sz="1800" b="1" dirty="0">
                <a:solidFill>
                  <a:schemeClr val="bg1"/>
                </a:solidFill>
              </a:rPr>
              <a:t>, POR LO CUAL, ES RECOMENDABLE ANTES DE RENDIRLO, HABER VISTO TODO EL CONTENIDO DEL MODULO.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7CEB1E39-EDFC-AE53-4A49-11F808E2047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CONSIDERACIONES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762264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7"/>
          <p:cNvSpPr txBox="1"/>
          <p:nvPr/>
        </p:nvSpPr>
        <p:spPr>
          <a:xfrm>
            <a:off x="102550" y="111750"/>
            <a:ext cx="758187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className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2" name="Google Shape;542;p87"/>
          <p:cNvSpPr txBox="1"/>
          <p:nvPr/>
        </p:nvSpPr>
        <p:spPr>
          <a:xfrm>
            <a:off x="0" y="1203900"/>
            <a:ext cx="2844600" cy="27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de la propiedad </a:t>
            </a:r>
            <a:r>
              <a:rPr lang="es-419" sz="1800" b="1" dirty="0" err="1">
                <a:solidFill>
                  <a:schemeClr val="tx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className</a:t>
            </a:r>
            <a:r>
              <a:rPr lang="es-419" sz="1800" b="1" dirty="0">
                <a:solidFill>
                  <a:schemeClr val="tx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algún nodo seleccionado podemos acceder al atributo </a:t>
            </a:r>
            <a:r>
              <a:rPr lang="es-419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s-419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 mismo y definir cuáles van a ser sus clases:</a:t>
            </a:r>
            <a:endParaRPr sz="3200" dirty="0">
              <a:solidFill>
                <a:schemeClr val="bg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3" name="Google Shape;543;p87"/>
          <p:cNvSpPr txBox="1"/>
          <p:nvPr/>
        </p:nvSpPr>
        <p:spPr>
          <a:xfrm>
            <a:off x="2931350" y="904975"/>
            <a:ext cx="6110100" cy="36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HTML DE REFERENCIA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 id=”contenedor”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JS</a:t>
            </a:r>
            <a:br>
              <a:rPr lang="es-419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container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contenedor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cambio el código HTML interno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container.</a:t>
            </a:r>
            <a:r>
              <a:rPr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“&lt;h2&gt;Hola mundo!&lt;/h2&gt;”</a:t>
            </a:r>
            <a:endParaRPr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cambio el atributo class</a:t>
            </a:r>
            <a:endParaRPr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container.</a:t>
            </a:r>
            <a:r>
              <a:rPr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className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“container row”</a:t>
            </a:r>
            <a:endParaRPr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//Resultado en el DOM</a:t>
            </a:r>
            <a:endParaRPr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 id=”contenedor” </a:t>
            </a:r>
            <a:r>
              <a:rPr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class=“container row”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&lt;h2&gt;Hola mundo!&lt;/h2&gt;</a:t>
            </a:r>
            <a:endParaRPr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6"/>
          <p:cNvSpPr txBox="1"/>
          <p:nvPr/>
        </p:nvSpPr>
        <p:spPr>
          <a:xfrm>
            <a:off x="508150" y="111750"/>
            <a:ext cx="717627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innerHTML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5" name="Google Shape;535;p86"/>
          <p:cNvSpPr txBox="1"/>
          <p:nvPr/>
        </p:nvSpPr>
        <p:spPr>
          <a:xfrm>
            <a:off x="508150" y="1100850"/>
            <a:ext cx="8246400" cy="355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-419" sz="16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HTML DE REFERENCIA</a:t>
            </a:r>
            <a:endParaRPr sz="16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id=”contenedor”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-419" sz="16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JS</a:t>
            </a:r>
            <a:br>
              <a:rPr lang="es-419" sz="1600" dirty="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container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contenedor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cambio el código HTML interno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container.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s-419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“&lt;h2&gt;Hola mundo!&lt;/h2&gt;&lt;p&gt;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Lorem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ipsum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&lt;/p&gt;”</a:t>
            </a: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//Resultado en el DOM</a:t>
            </a:r>
            <a:endParaRPr sz="1600" dirty="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id=”contenedor”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&lt;h2&gt;Hola mundo!&lt;/h2&gt;</a:t>
            </a: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Lorem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ipsum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1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AGREGAR O QUITAR NODOS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2"/>
          <p:cNvSpPr txBox="1"/>
          <p:nvPr/>
        </p:nvSpPr>
        <p:spPr>
          <a:xfrm>
            <a:off x="646150" y="769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CREACIÓN DE ELEMENTOS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3" name="Google Shape;573;p92"/>
          <p:cNvSpPr txBox="1"/>
          <p:nvPr/>
        </p:nvSpPr>
        <p:spPr>
          <a:xfrm>
            <a:off x="389550" y="918300"/>
            <a:ext cx="83649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elementos se utiliza la función </a:t>
            </a:r>
            <a:r>
              <a:rPr lang="es-419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document.createElement</a:t>
            </a:r>
            <a:r>
              <a:rPr lang="es-419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se debe indicar el nombre de etiqueta HTML que representará ese elemento.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debe agregarse como hijo el nodo creado con </a:t>
            </a:r>
            <a:r>
              <a:rPr lang="es-419" sz="17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append</a:t>
            </a:r>
            <a:r>
              <a:rPr lang="es-419" sz="17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al </a:t>
            </a:r>
            <a:r>
              <a:rPr lang="es-419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body</a:t>
            </a:r>
            <a:r>
              <a:rPr lang="es-419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a otro nodo del documento actual.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4" name="Google Shape;574;p92"/>
          <p:cNvSpPr txBox="1"/>
          <p:nvPr/>
        </p:nvSpPr>
        <p:spPr>
          <a:xfrm>
            <a:off x="433700" y="2612950"/>
            <a:ext cx="8364900" cy="222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Crear nodo de tipo Elemento, etiqueta p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parrafo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Insertar HTML interno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parrafo.innerHTML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&lt;h2&gt;¡Hola </a:t>
            </a:r>
            <a:r>
              <a:rPr lang="es-419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EducacionIT</a:t>
            </a:r>
            <a:r>
              <a:rPr lang="es-419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!&lt;/h2&gt;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Añadir el nodo </a:t>
            </a:r>
            <a:r>
              <a:rPr lang="es-419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como hijo de </a:t>
            </a:r>
            <a:r>
              <a:rPr lang="es-419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parrafo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3"/>
          <p:cNvSpPr txBox="1"/>
          <p:nvPr/>
        </p:nvSpPr>
        <p:spPr>
          <a:xfrm>
            <a:off x="646150" y="769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ELIMINAR ELEMENTOS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1" name="Google Shape;581;p93"/>
          <p:cNvSpPr txBox="1"/>
          <p:nvPr/>
        </p:nvSpPr>
        <p:spPr>
          <a:xfrm>
            <a:off x="389550" y="961700"/>
            <a:ext cx="83649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eliminar nodos existentes y nuevos. El método </a:t>
            </a: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remove()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eliminar un nodo seleccionado del DOM: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2" name="Google Shape;582;p93"/>
          <p:cNvSpPr txBox="1"/>
          <p:nvPr/>
        </p:nvSpPr>
        <p:spPr>
          <a:xfrm>
            <a:off x="389550" y="1897163"/>
            <a:ext cx="8464200" cy="256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parrafo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parrafo1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s-419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Elminando</a:t>
            </a: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el propio elemento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parrafo.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//Eliminando el primer elemento de clase </a:t>
            </a:r>
            <a:r>
              <a:rPr lang="es-419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s-419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0"/>
          <p:cNvSpPr txBox="1"/>
          <p:nvPr/>
        </p:nvSpPr>
        <p:spPr>
          <a:xfrm>
            <a:off x="86600" y="111750"/>
            <a:ext cx="759782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querySelector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2" name="Google Shape;632;p100"/>
          <p:cNvSpPr txBox="1"/>
          <p:nvPr/>
        </p:nvSpPr>
        <p:spPr>
          <a:xfrm>
            <a:off x="6197000" y="1668325"/>
            <a:ext cx="2844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lang="es-419" sz="1700" i="1" dirty="0" err="1">
                <a:solidFill>
                  <a:schemeClr val="tx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querySelector</a:t>
            </a:r>
            <a:r>
              <a:rPr lang="es-419" sz="1700" i="1" dirty="0">
                <a:solidFill>
                  <a:schemeClr val="tx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7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 seleccionar nodos con la misma sintaxis que utilizamos en los selectores de CSS.</a:t>
            </a:r>
            <a:endParaRPr sz="3700" dirty="0">
              <a:solidFill>
                <a:schemeClr val="bg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3" name="Google Shape;633;p100"/>
          <p:cNvSpPr txBox="1"/>
          <p:nvPr/>
        </p:nvSpPr>
        <p:spPr>
          <a:xfrm>
            <a:off x="86600" y="917125"/>
            <a:ext cx="6110400" cy="376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 id=”contenedor”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 class=”texto”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-419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puedo seleccionar la etiqueta &lt;p&gt; siguiendo la sintaxis de CSS para selectores: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parrafo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#contenedor p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seleccionar sólo el contenedor por id con #</a:t>
            </a:r>
            <a:endParaRPr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contenedor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#contenedor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0FA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 por clase: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parrafo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.texto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1"/>
          <p:cNvSpPr txBox="1"/>
          <p:nvPr/>
        </p:nvSpPr>
        <p:spPr>
          <a:xfrm>
            <a:off x="206900" y="213250"/>
            <a:ext cx="8221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querySelector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0" name="Google Shape;640;p101"/>
          <p:cNvSpPr txBox="1"/>
          <p:nvPr/>
        </p:nvSpPr>
        <p:spPr>
          <a:xfrm>
            <a:off x="342700" y="1066000"/>
            <a:ext cx="85944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interesante del </a:t>
            </a:r>
            <a:r>
              <a:rPr lang="es-419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querySelector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que</a:t>
            </a:r>
            <a:r>
              <a:rPr lang="es-419" sz="1800" dirty="0">
                <a:solidFill>
                  <a:schemeClr val="tx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aplica a </a:t>
            </a:r>
            <a:r>
              <a:rPr lang="es-419" sz="1800" dirty="0" err="1">
                <a:solidFill>
                  <a:schemeClr val="tx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pseudo-clases</a:t>
            </a:r>
            <a:r>
              <a:rPr lang="es-419" sz="1800" dirty="0">
                <a:solidFill>
                  <a:schemeClr val="tx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CSS, brindando un nivel más avanzado de precisión:</a:t>
            </a:r>
            <a:endParaRPr sz="2500" i="1" dirty="0">
              <a:solidFill>
                <a:schemeClr val="tx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101"/>
          <p:cNvSpPr txBox="1"/>
          <p:nvPr/>
        </p:nvSpPr>
        <p:spPr>
          <a:xfrm>
            <a:off x="342700" y="1896275"/>
            <a:ext cx="8494200" cy="73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8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radioChecked</a:t>
            </a:r>
            <a:r>
              <a:rPr lang="es-419" sz="18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8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8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8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s-419" sz="18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8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8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radio:checked</a:t>
            </a:r>
            <a:r>
              <a:rPr lang="es-419" sz="18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8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101"/>
          <p:cNvSpPr txBox="1"/>
          <p:nvPr/>
        </p:nvSpPr>
        <p:spPr>
          <a:xfrm>
            <a:off x="322250" y="2900200"/>
            <a:ext cx="8494200" cy="1572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Suponiendo que tengo elementos </a:t>
            </a:r>
            <a:r>
              <a:rPr lang="es-419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radio </a:t>
            </a:r>
            <a:r>
              <a:rPr lang="es-419" sz="1800" i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button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quiero seleccionar sólo aquel que esté en </a:t>
            </a:r>
            <a:r>
              <a:rPr lang="es-419" sz="1800" i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checked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ésto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 puedo lograr muy fácil con </a:t>
            </a:r>
            <a:r>
              <a:rPr lang="es-419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querySelector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la </a:t>
            </a:r>
            <a:r>
              <a:rPr lang="es-419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pseudo-clase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es-419" sz="1800" i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checked</a:t>
            </a:r>
            <a:r>
              <a:rPr lang="es-419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CSS.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2"/>
          <p:cNvSpPr txBox="1"/>
          <p:nvPr/>
        </p:nvSpPr>
        <p:spPr>
          <a:xfrm>
            <a:off x="541421" y="777550"/>
            <a:ext cx="8640229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querySelectorAll</a:t>
            </a:r>
            <a:endParaRPr sz="40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0" name="Google Shape;650;p102"/>
          <p:cNvSpPr txBox="1"/>
          <p:nvPr/>
        </p:nvSpPr>
        <p:spPr>
          <a:xfrm>
            <a:off x="541421" y="1632900"/>
            <a:ext cx="8277679" cy="150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Query</a:t>
            </a:r>
            <a:r>
              <a:rPr lang="es-419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Selector me retorna </a:t>
            </a:r>
            <a:r>
              <a:rPr lang="es-419" sz="17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elemento</a:t>
            </a:r>
            <a:r>
              <a:rPr lang="es-419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coincida con el parámetro de búsqueda, o sea un sólo elemento. Si quiero obtener una colección de elementos puedo utilizar el método </a:t>
            </a:r>
            <a:r>
              <a:rPr lang="es-419" sz="1700" i="1" dirty="0" err="1">
                <a:solidFill>
                  <a:schemeClr val="tx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querySelectorAll</a:t>
            </a:r>
            <a:r>
              <a:rPr lang="es-419" sz="1700" i="1" dirty="0">
                <a:solidFill>
                  <a:schemeClr val="tx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7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siguiendo el mismo comportamiento.</a:t>
            </a:r>
            <a:endParaRPr sz="25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4"/>
          <p:cNvSpPr txBox="1"/>
          <p:nvPr/>
        </p:nvSpPr>
        <p:spPr>
          <a:xfrm>
            <a:off x="591884" y="332677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4400" b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MANOS A LA </a:t>
            </a:r>
            <a:r>
              <a:rPr lang="en-GB" sz="4400" b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OBRA</a:t>
            </a:r>
            <a:endParaRPr sz="4400" b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7F67632F-DA2B-CF32-E082-C2608153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6" y="1321777"/>
            <a:ext cx="6360041" cy="36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11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0"/>
          <p:cNvSpPr txBox="1"/>
          <p:nvPr/>
        </p:nvSpPr>
        <p:spPr>
          <a:xfrm>
            <a:off x="2045368" y="1880500"/>
            <a:ext cx="4993106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400" b="1" u="none" strike="noStrike" cap="none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400" b="1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/>
        </p:nvSpPr>
        <p:spPr>
          <a:xfrm>
            <a:off x="385011" y="533103"/>
            <a:ext cx="6952914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OPERADORES</a:t>
            </a:r>
            <a:r>
              <a:rPr lang="en-GB" sz="45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LÓGICOS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1" name="Google Shape;401;p67"/>
          <p:cNvSpPr txBox="1"/>
          <p:nvPr/>
        </p:nvSpPr>
        <p:spPr>
          <a:xfrm>
            <a:off x="1067125" y="1591726"/>
            <a:ext cx="7066200" cy="2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JavaScript,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disponemos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</a:t>
            </a:r>
            <a:r>
              <a:rPr lang="en-GB" sz="2000" dirty="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lógicos</a:t>
            </a:r>
            <a:r>
              <a:rPr lang="en-GB" sz="2000" dirty="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habituales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lenguajes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son: </a:t>
            </a:r>
            <a: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</a:t>
            </a:r>
            <a: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es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distinto</a:t>
            </a:r>
            <a: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</a:t>
            </a:r>
            <a: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mayor, mayor o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</a:t>
            </a:r>
            <a: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and (y), or (o) y not (no). 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basa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símbolos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veremos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continuación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Cabe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destacar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que hay que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prestar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atención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no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confundir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‘==’ con ‘=’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porque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implican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distintas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cosas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 b="1" i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5"/>
          <p:cNvSpPr txBox="1"/>
          <p:nvPr/>
        </p:nvSpPr>
        <p:spPr>
          <a:xfrm>
            <a:off x="1000474" y="842211"/>
            <a:ext cx="8143525" cy="414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</a:pPr>
            <a:r>
              <a:rPr lang="es-MX" sz="1800" dirty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Herramienta recomendada | </a:t>
            </a:r>
            <a:r>
              <a:rPr lang="es-MX" sz="1800" b="1" i="1" u="sng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</a:t>
            </a:r>
            <a:r>
              <a:rPr lang="es-MX" sz="1800" b="1" i="1" u="sng" dirty="0" err="1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studio</a:t>
            </a:r>
            <a:r>
              <a:rPr lang="es-MX" sz="1800" b="1" i="1" u="sng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1800" b="1" i="1" u="sng" dirty="0" err="1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s-MX" sz="1800" b="1" i="1" u="sng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s-MX" sz="1800" b="1" i="1" u="sng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</a:pPr>
            <a:r>
              <a:rPr lang="es-MX" sz="1800" i="1" dirty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  <a:sym typeface="Helvetica Neue"/>
              </a:rPr>
              <a:t>Libro Eloquent JavaScript | </a:t>
            </a:r>
            <a:r>
              <a:rPr lang="es-MX" sz="1800" b="1" i="1" u="sng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4"/>
              </a:rPr>
              <a:t>Eloquent JavaScript</a:t>
            </a:r>
            <a:endParaRPr lang="es-MX" sz="1800" b="1" i="1" u="sng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rgbClr val="3CEFAB"/>
              </a:buClr>
              <a:buSzPts val="1800"/>
            </a:pPr>
            <a:r>
              <a:rPr lang="es-MX" sz="1800" i="1" dirty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  <a:sym typeface="Helvetica Neue"/>
              </a:rPr>
              <a:t>Documentación y referencias| </a:t>
            </a:r>
            <a:r>
              <a:rPr lang="es-MX" sz="1800" b="1" i="1" u="sng" dirty="0" err="1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5"/>
              </a:rPr>
              <a:t>MDN</a:t>
            </a:r>
            <a:r>
              <a:rPr lang="es-MX" sz="1800" b="1" i="1" u="sng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s-MX" sz="1800" b="1" i="1" u="sng" dirty="0" err="1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  <a:hlinkClick r:id="rId5"/>
              </a:rPr>
              <a:t>References</a:t>
            </a:r>
            <a:endParaRPr lang="es-MX" sz="1800" b="1" i="1" u="sng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rgbClr val="3CEFAB"/>
              </a:buClr>
              <a:buSzPts val="1800"/>
            </a:pPr>
            <a:r>
              <a:rPr lang="es-MX" sz="18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DOM | </a:t>
            </a:r>
            <a:r>
              <a:rPr lang="es-MX" sz="1800" b="1" i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MX" sz="18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Árbol del Modelo de Objetos del Documento (DOM)</a:t>
            </a:r>
            <a:r>
              <a:rPr lang="es-MX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rgbClr val="3CEFAB"/>
              </a:buClr>
              <a:buSzPts val="1800"/>
            </a:pPr>
            <a:r>
              <a:rPr lang="es-MX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Recorriendo el DOM</a:t>
            </a:r>
            <a:r>
              <a:rPr lang="es-MX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MX" sz="18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s-MX" sz="18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Propiedades de los nodos</a:t>
            </a:r>
            <a:endParaRPr lang="es-MX" sz="1800" b="1" i="1" u="sng" dirty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rgbClr val="3CEFAB"/>
              </a:buClr>
              <a:buSzPts val="1800"/>
            </a:pPr>
            <a:r>
              <a:rPr lang="es-MX" sz="18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 </a:t>
            </a:r>
            <a:r>
              <a:rPr lang="es-MX" sz="18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DOM</a:t>
            </a:r>
            <a:endParaRPr lang="es-MX"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rgbClr val="3CEFAB"/>
              </a:buClr>
              <a:buSzPts val="1800"/>
            </a:pPr>
            <a:endParaRPr lang="es-MX" sz="1800" i="1" dirty="0">
              <a:solidFill>
                <a:schemeClr val="bg1"/>
              </a:solidFill>
              <a:latin typeface="+mn-lt"/>
              <a:ea typeface="Helvetica Neue Light"/>
              <a:cs typeface="Helvetica Neue Light"/>
              <a:sym typeface="Helvetica Neue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</a:pPr>
            <a:endParaRPr lang="es-MX" sz="1800" i="1" u="sng" dirty="0">
              <a:solidFill>
                <a:schemeClr val="bg1"/>
              </a:solidFill>
              <a:latin typeface="+mn-lt"/>
              <a:ea typeface="Helvetica Neue Light"/>
              <a:cs typeface="Helvetica Neue Light"/>
              <a:sym typeface="Helvetica Neue"/>
            </a:endParaRPr>
          </a:p>
        </p:txBody>
      </p:sp>
      <p:sp>
        <p:nvSpPr>
          <p:cNvPr id="728" name="Google Shape;728;p105"/>
          <p:cNvSpPr txBox="1"/>
          <p:nvPr/>
        </p:nvSpPr>
        <p:spPr>
          <a:xfrm>
            <a:off x="806949" y="374961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RECOMENDADOS</a:t>
            </a:r>
            <a:endParaRPr sz="40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/>
        </p:nvSpPr>
        <p:spPr>
          <a:xfrm>
            <a:off x="709863" y="121828"/>
            <a:ext cx="6695187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OPERADORES</a:t>
            </a:r>
            <a:r>
              <a:rPr lang="en-GB" sz="45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EN</a:t>
            </a:r>
            <a:r>
              <a:rPr lang="en-GB" sz="45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JS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410" name="Google Shape;410;p68"/>
          <p:cNvGraphicFramePr/>
          <p:nvPr>
            <p:extLst>
              <p:ext uri="{D42A27DB-BD31-4B8C-83A1-F6EECF244321}">
                <p14:modId xmlns:p14="http://schemas.microsoft.com/office/powerpoint/2010/main" val="1626626376"/>
              </p:ext>
            </p:extLst>
          </p:nvPr>
        </p:nvGraphicFramePr>
        <p:xfrm>
          <a:off x="794084" y="1063025"/>
          <a:ext cx="7724275" cy="4053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OPERADORES LÓGICOS Y RELACIONALES</a:t>
                      </a:r>
                      <a:endParaRPr sz="1400">
                        <a:solidFill>
                          <a:schemeClr val="tx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D4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DESCRIPCIÓN</a:t>
                      </a:r>
                      <a:endParaRPr sz="1400">
                        <a:solidFill>
                          <a:schemeClr val="tx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D4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EJEMPLO</a:t>
                      </a:r>
                      <a:endParaRPr sz="1400" dirty="0">
                        <a:solidFill>
                          <a:schemeClr val="tx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D4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==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igual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== b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===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estrictamente igual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=== b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!=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distinto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!= b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!==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estrictamente distinto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!== b</a:t>
                      </a:r>
                      <a:endParaRPr sz="1600" b="1" dirty="0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&lt;, &lt;=, &gt;, &gt;=</a:t>
                      </a:r>
                      <a:endParaRPr sz="2800" b="1" baseline="-25000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Menor, menor o igual, mayor, mayor o igual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&lt;= b</a:t>
                      </a:r>
                      <a:endParaRPr sz="1600" b="1">
                        <a:solidFill>
                          <a:schemeClr val="bg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&amp;&amp;</a:t>
                      </a:r>
                      <a:endParaRPr sz="16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and (y)</a:t>
                      </a:r>
                      <a:endParaRPr sz="16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&amp;&amp; b</a:t>
                      </a:r>
                      <a:endParaRPr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||</a:t>
                      </a:r>
                      <a:endParaRPr sz="9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or (o)</a:t>
                      </a:r>
                      <a:endParaRPr sz="16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|| b</a:t>
                      </a:r>
                      <a:endParaRPr sz="16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</a:t>
                      </a:r>
                      <a:endParaRPr sz="16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not (no)</a:t>
                      </a:r>
                      <a:endParaRPr sz="16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!a</a:t>
                      </a:r>
                      <a:endParaRPr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/>
        </p:nvSpPr>
        <p:spPr>
          <a:xfrm>
            <a:off x="385011" y="533103"/>
            <a:ext cx="6952914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OPERADORES</a:t>
            </a:r>
            <a:r>
              <a:rPr lang="en-GB" sz="45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LÓGICOS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D3B97E1-EF51-2DA3-4EF1-6CB00C0BC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22" y="1369759"/>
            <a:ext cx="3224462" cy="1846659"/>
          </a:xfrm>
          <a:prstGeom prst="rect">
            <a:avLst/>
          </a:prstGeom>
          <a:solidFill>
            <a:srgbClr val="08090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// Operador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 true &amp;&amp; true; //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true &amp;&amp; false; //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false &amp;&amp; true; //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false &amp;&amp; false; // false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C7DC25A-566F-DEA4-F1C4-88099BC7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918" y="1369758"/>
            <a:ext cx="3060030" cy="1846659"/>
          </a:xfrm>
          <a:prstGeom prst="rect">
            <a:avLst/>
          </a:prstGeom>
          <a:solidFill>
            <a:srgbClr val="08090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// operador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OR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true || true; //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true || false; //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false || true; //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 false || false; // false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Por qué no Autor religión marcadores booleanos Melbourne Stevenson  Permeabilidad">
            <a:extLst>
              <a:ext uri="{FF2B5EF4-FFF2-40B4-BE49-F238E27FC236}">
                <a16:creationId xmlns:a16="http://schemas.microsoft.com/office/drawing/2014/main" id="{4A257264-1E8D-E61E-876C-E8A774DA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46" y="3359819"/>
            <a:ext cx="63817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1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CONCEPTOS</a:t>
            </a: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GENERALES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/>
        </p:nvSpPr>
        <p:spPr>
          <a:xfrm>
            <a:off x="-84221" y="1528011"/>
            <a:ext cx="9228246" cy="265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JS,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agrupar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bajo un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mismo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criterio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Podemos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decir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es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colección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relacionados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entidad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 </a:t>
            </a:r>
            <a:r>
              <a:rPr lang="en-GB" sz="2000" i="1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listado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pares clave-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es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decir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contienen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b="1" i="1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propiedades</a:t>
            </a:r>
            <a:r>
              <a:rPr lang="en-GB" sz="2000" b="1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n-GB" sz="2000" b="1" i="1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agrupados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50"/>
          <p:cNvSpPr txBox="1"/>
          <p:nvPr/>
        </p:nvSpPr>
        <p:spPr>
          <a:xfrm>
            <a:off x="336884" y="286650"/>
            <a:ext cx="6545889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QUÉ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ES UN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/>
        </p:nvSpPr>
        <p:spPr>
          <a:xfrm>
            <a:off x="-110116" y="369300"/>
            <a:ext cx="6837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¿POR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QUÉ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USAMOS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4" name="Google Shape;274;p51"/>
          <p:cNvSpPr txBox="1"/>
          <p:nvPr/>
        </p:nvSpPr>
        <p:spPr>
          <a:xfrm>
            <a:off x="270000" y="1168750"/>
            <a:ext cx="86040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utilidad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deviene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composición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varios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comunes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para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elementos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sus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".</a:t>
            </a:r>
            <a:endParaRPr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" name="Google Shape;275;p51"/>
          <p:cNvSpPr txBox="1"/>
          <p:nvPr/>
        </p:nvSpPr>
        <p:spPr>
          <a:xfrm>
            <a:off x="115950" y="2606500"/>
            <a:ext cx="8912100" cy="184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Jorge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</a:t>
            </a:r>
            <a:r>
              <a:rPr lang="en-GB" sz="14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Rivadavia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742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Como variables, las </a:t>
            </a:r>
            <a:r>
              <a:rPr lang="en-GB" sz="11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mismas</a:t>
            </a:r>
            <a:r>
              <a:rPr lang="en-GB" sz="11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son </a:t>
            </a:r>
            <a:r>
              <a:rPr lang="en-GB" sz="11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independientes</a:t>
            </a:r>
            <a:r>
              <a:rPr lang="en-GB" sz="11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por</a:t>
            </a:r>
            <a:r>
              <a:rPr lang="en-GB" sz="11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lo </a:t>
            </a:r>
            <a:r>
              <a:rPr lang="en-GB" sz="11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cual</a:t>
            </a:r>
            <a:r>
              <a:rPr lang="en-GB" sz="11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GB" sz="11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tienen</a:t>
            </a:r>
            <a:r>
              <a:rPr lang="en-GB" sz="11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relacion</a:t>
            </a:r>
            <a:r>
              <a:rPr lang="en-GB" sz="11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, major es </a:t>
            </a:r>
            <a:r>
              <a:rPr lang="en-GB" sz="11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agruparlas</a:t>
            </a:r>
            <a:endParaRPr sz="11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Jorge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</a:t>
            </a:r>
            <a:r>
              <a:rPr lang="en-GB" sz="14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Rivadavia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742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2279</Words>
  <Application>Microsoft Office PowerPoint</Application>
  <PresentationFormat>Presentación en pantalla (16:9)</PresentationFormat>
  <Paragraphs>271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52" baseType="lpstr">
      <vt:lpstr>Helvetica Neue Light</vt:lpstr>
      <vt:lpstr>Courier New</vt:lpstr>
      <vt:lpstr>Lato</vt:lpstr>
      <vt:lpstr>Wingdings</vt:lpstr>
      <vt:lpstr>Anton</vt:lpstr>
      <vt:lpstr>Lato Light</vt:lpstr>
      <vt:lpstr>Arial</vt:lpstr>
      <vt:lpstr>Didact Gothic</vt:lpstr>
      <vt:lpstr>var(--ff-monospace)</vt:lpstr>
      <vt:lpstr>Helvetica Neue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Angel PAEZ</dc:creator>
  <cp:lastModifiedBy>Jorge Angel PAEZ</cp:lastModifiedBy>
  <cp:revision>13</cp:revision>
  <dcterms:modified xsi:type="dcterms:W3CDTF">2022-09-27T22:10:54Z</dcterms:modified>
</cp:coreProperties>
</file>