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41"/>
  </p:notesMasterIdLst>
  <p:sldIdLst>
    <p:sldId id="258" r:id="rId3"/>
    <p:sldId id="346" r:id="rId4"/>
    <p:sldId id="260" r:id="rId5"/>
    <p:sldId id="312" r:id="rId6"/>
    <p:sldId id="31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384" r:id="rId38"/>
    <p:sldId id="314" r:id="rId39"/>
    <p:sldId id="300" r:id="rId40"/>
  </p:sldIdLst>
  <p:sldSz cx="9144000" cy="5143500" type="screen16x9"/>
  <p:notesSz cx="6858000" cy="9144000"/>
  <p:embeddedFontLst>
    <p:embeddedFont>
      <p:font typeface="Anton" pitchFamily="2" charset="0"/>
      <p:regular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Helvetica Neue Light" panose="020B0604020202020204" charset="0"/>
      <p:regular r:id="rId47"/>
      <p:bold r:id="rId48"/>
      <p:italic r:id="rId49"/>
      <p:bold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Lato Light" panose="020F0502020204030203" pitchFamily="34" charset="0"/>
      <p:regular r:id="rId55"/>
      <p: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DDB06-5C3A-4D9F-AC6E-D03512BF30FB}" v="56" dt="2022-10-22T01:45:14.599"/>
    <p1510:client id="{D5AF39D7-C7E4-4C97-9882-AE7E7120A064}" v="6" dt="2022-10-22T10:17:04.618"/>
  </p1510:revLst>
</p1510:revInfo>
</file>

<file path=ppt/tableStyles.xml><?xml version="1.0" encoding="utf-8"?>
<a:tblStyleLst xmlns:a="http://schemas.openxmlformats.org/drawingml/2006/main" def="{FB9F2782-25D4-4429-B3F4-CB03AAEB26B5}">
  <a:tblStyle styleId="{FB9F2782-25D4-4429-B3F4-CB03AAEB2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3969" autoAdjust="0"/>
  </p:normalViewPr>
  <p:slideViewPr>
    <p:cSldViewPr snapToGrid="0">
      <p:cViewPr varScale="1">
        <p:scale>
          <a:sx n="86" d="100"/>
          <a:sy n="86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ngel PAEZ" userId="5867aea35a860aa4" providerId="LiveId" clId="{6CA047EC-A56A-4CE6-AB72-0CE3D0EF2E30}"/>
    <pc:docChg chg="custSel addSld modSld sldOrd">
      <pc:chgData name="Jorge Angel PAEZ" userId="5867aea35a860aa4" providerId="LiveId" clId="{6CA047EC-A56A-4CE6-AB72-0CE3D0EF2E30}" dt="2022-10-05T21:45:24.054" v="75"/>
      <pc:docMkLst>
        <pc:docMk/>
      </pc:docMkLst>
      <pc:sldChg chg="addSp delSp modSp mod ord">
        <pc:chgData name="Jorge Angel PAEZ" userId="5867aea35a860aa4" providerId="LiveId" clId="{6CA047EC-A56A-4CE6-AB72-0CE3D0EF2E30}" dt="2022-10-05T21:45:24.054" v="75"/>
        <pc:sldMkLst>
          <pc:docMk/>
          <pc:sldMk cId="0" sldId="260"/>
        </pc:sldMkLst>
        <pc:spChg chg="del">
          <ac:chgData name="Jorge Angel PAEZ" userId="5867aea35a860aa4" providerId="LiveId" clId="{6CA047EC-A56A-4CE6-AB72-0CE3D0EF2E30}" dt="2022-10-05T21:30:24.532" v="31" actId="478"/>
          <ac:spMkLst>
            <pc:docMk/>
            <pc:sldMk cId="0" sldId="260"/>
            <ac:spMk id="2" creationId="{52C0192B-C146-191E-7CB7-CD8DA2BF9467}"/>
          </ac:spMkLst>
        </pc:spChg>
        <pc:spChg chg="mod">
          <ac:chgData name="Jorge Angel PAEZ" userId="5867aea35a860aa4" providerId="LiveId" clId="{6CA047EC-A56A-4CE6-AB72-0CE3D0EF2E30}" dt="2022-10-05T21:30:21.970" v="30" actId="1076"/>
          <ac:spMkLst>
            <pc:docMk/>
            <pc:sldMk cId="0" sldId="260"/>
            <ac:spMk id="182" creationId="{00000000-0000-0000-0000-000000000000}"/>
          </ac:spMkLst>
        </pc:spChg>
        <pc:spChg chg="mod">
          <ac:chgData name="Jorge Angel PAEZ" userId="5867aea35a860aa4" providerId="LiveId" clId="{6CA047EC-A56A-4CE6-AB72-0CE3D0EF2E30}" dt="2022-10-05T21:30:01.411" v="1" actId="6549"/>
          <ac:spMkLst>
            <pc:docMk/>
            <pc:sldMk cId="0" sldId="260"/>
            <ac:spMk id="184" creationId="{00000000-0000-0000-0000-000000000000}"/>
          </ac:spMkLst>
        </pc:spChg>
        <pc:picChg chg="add mod">
          <ac:chgData name="Jorge Angel PAEZ" userId="5867aea35a860aa4" providerId="LiveId" clId="{6CA047EC-A56A-4CE6-AB72-0CE3D0EF2E30}" dt="2022-10-05T21:31:45.692" v="33" actId="1076"/>
          <ac:picMkLst>
            <pc:docMk/>
            <pc:sldMk cId="0" sldId="260"/>
            <ac:picMk id="1026" creationId="{985EB57C-B4A1-6546-77A9-D9F0C33C53BD}"/>
          </ac:picMkLst>
        </pc:picChg>
      </pc:sldChg>
      <pc:sldChg chg="add">
        <pc:chgData name="Jorge Angel PAEZ" userId="5867aea35a860aa4" providerId="LiveId" clId="{6CA047EC-A56A-4CE6-AB72-0CE3D0EF2E30}" dt="2022-10-05T21:29:55.363" v="0"/>
        <pc:sldMkLst>
          <pc:docMk/>
          <pc:sldMk cId="3007891742" sldId="346"/>
        </pc:sldMkLst>
      </pc:sldChg>
      <pc:sldChg chg="delSp modSp add mod ord">
        <pc:chgData name="Jorge Angel PAEZ" userId="5867aea35a860aa4" providerId="LiveId" clId="{6CA047EC-A56A-4CE6-AB72-0CE3D0EF2E30}" dt="2022-10-05T21:32:37.411" v="73" actId="1076"/>
        <pc:sldMkLst>
          <pc:docMk/>
          <pc:sldMk cId="1380938068" sldId="347"/>
        </pc:sldMkLst>
        <pc:spChg chg="mod">
          <ac:chgData name="Jorge Angel PAEZ" userId="5867aea35a860aa4" providerId="LiveId" clId="{6CA047EC-A56A-4CE6-AB72-0CE3D0EF2E30}" dt="2022-10-05T21:32:37.411" v="73" actId="1076"/>
          <ac:spMkLst>
            <pc:docMk/>
            <pc:sldMk cId="1380938068" sldId="347"/>
            <ac:spMk id="182" creationId="{00000000-0000-0000-0000-000000000000}"/>
          </ac:spMkLst>
        </pc:spChg>
        <pc:picChg chg="del">
          <ac:chgData name="Jorge Angel PAEZ" userId="5867aea35a860aa4" providerId="LiveId" clId="{6CA047EC-A56A-4CE6-AB72-0CE3D0EF2E30}" dt="2022-10-05T21:32:03.082" v="39" actId="478"/>
          <ac:picMkLst>
            <pc:docMk/>
            <pc:sldMk cId="1380938068" sldId="347"/>
            <ac:picMk id="1026" creationId="{985EB57C-B4A1-6546-77A9-D9F0C33C53BD}"/>
          </ac:picMkLst>
        </pc:picChg>
      </pc:sldChg>
    </pc:docChg>
  </pc:docChgLst>
  <pc:docChgLst>
    <pc:chgData name="Jorge Angel PAEZ" userId="5867aea35a860aa4" providerId="LiveId" clId="{9A0C5C6A-2800-4189-80BD-2C33ACB34E78}"/>
    <pc:docChg chg="undo custSel addSld delSld modSld sldOrd">
      <pc:chgData name="Jorge Angel PAEZ" userId="5867aea35a860aa4" providerId="LiveId" clId="{9A0C5C6A-2800-4189-80BD-2C33ACB34E78}" dt="2022-10-15T20:00:01.791" v="1103" actId="47"/>
      <pc:docMkLst>
        <pc:docMk/>
      </pc:docMkLst>
      <pc:sldChg chg="modSp add mod setBg modNotes">
        <pc:chgData name="Jorge Angel PAEZ" userId="5867aea35a860aa4" providerId="LiveId" clId="{9A0C5C6A-2800-4189-80BD-2C33ACB34E78}" dt="2022-10-15T18:12:11.952" v="907" actId="207"/>
        <pc:sldMkLst>
          <pc:docMk/>
          <pc:sldMk cId="0" sldId="265"/>
        </pc:sldMkLst>
        <pc:spChg chg="mod">
          <ac:chgData name="Jorge Angel PAEZ" userId="5867aea35a860aa4" providerId="LiveId" clId="{9A0C5C6A-2800-4189-80BD-2C33ACB34E78}" dt="2022-10-15T18:12:11.952" v="907" actId="207"/>
          <ac:spMkLst>
            <pc:docMk/>
            <pc:sldMk cId="0" sldId="265"/>
            <ac:spMk id="300" creationId="{00000000-0000-0000-0000-000000000000}"/>
          </ac:spMkLst>
        </pc:spChg>
      </pc:sldChg>
      <pc:sldChg chg="modSp del mod">
        <pc:chgData name="Jorge Angel PAEZ" userId="5867aea35a860aa4" providerId="LiveId" clId="{9A0C5C6A-2800-4189-80BD-2C33ACB34E78}" dt="2022-10-15T18:50:58.607" v="1074" actId="47"/>
        <pc:sldMkLst>
          <pc:docMk/>
          <pc:sldMk cId="0" sldId="266"/>
        </pc:sldMkLst>
        <pc:spChg chg="mod">
          <ac:chgData name="Jorge Angel PAEZ" userId="5867aea35a860aa4" providerId="LiveId" clId="{9A0C5C6A-2800-4189-80BD-2C33ACB34E78}" dt="2022-10-15T17:46:49.559" v="88" actId="20577"/>
          <ac:spMkLst>
            <pc:docMk/>
            <pc:sldMk cId="0" sldId="266"/>
            <ac:spMk id="327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8:11:28.819" v="899" actId="47"/>
        <pc:sldMkLst>
          <pc:docMk/>
          <pc:sldMk cId="0" sldId="267"/>
        </pc:sldMkLst>
      </pc:sldChg>
      <pc:sldChg chg="delSp modSp add del mod">
        <pc:chgData name="Jorge Angel PAEZ" userId="5867aea35a860aa4" providerId="LiveId" clId="{9A0C5C6A-2800-4189-80BD-2C33ACB34E78}" dt="2022-10-15T18:16:53.918" v="955" actId="478"/>
        <pc:sldMkLst>
          <pc:docMk/>
          <pc:sldMk cId="0" sldId="268"/>
        </pc:sldMkLst>
        <pc:spChg chg="mod">
          <ac:chgData name="Jorge Angel PAEZ" userId="5867aea35a860aa4" providerId="LiveId" clId="{9A0C5C6A-2800-4189-80BD-2C33ACB34E78}" dt="2022-10-15T18:16:47.706" v="954" actId="120"/>
          <ac:spMkLst>
            <pc:docMk/>
            <pc:sldMk cId="0" sldId="268"/>
            <ac:spMk id="32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6:53.918" v="955" actId="478"/>
          <ac:picMkLst>
            <pc:docMk/>
            <pc:sldMk cId="0" sldId="268"/>
            <ac:picMk id="322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17:12.700" v="962" actId="114"/>
        <pc:sldMkLst>
          <pc:docMk/>
          <pc:sldMk cId="0" sldId="269"/>
        </pc:sldMkLst>
        <pc:spChg chg="mod">
          <ac:chgData name="Jorge Angel PAEZ" userId="5867aea35a860aa4" providerId="LiveId" clId="{9A0C5C6A-2800-4189-80BD-2C33ACB34E78}" dt="2022-10-15T18:17:12.700" v="962" actId="114"/>
          <ac:spMkLst>
            <pc:docMk/>
            <pc:sldMk cId="0" sldId="269"/>
            <ac:spMk id="32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03.242" v="956" actId="1076"/>
          <ac:spMkLst>
            <pc:docMk/>
            <pc:sldMk cId="0" sldId="269"/>
            <ac:spMk id="33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7:04.881" v="957" actId="478"/>
          <ac:picMkLst>
            <pc:docMk/>
            <pc:sldMk cId="0" sldId="269"/>
            <ac:picMk id="330" creationId="{00000000-0000-0000-0000-000000000000}"/>
          </ac:picMkLst>
        </pc:picChg>
        <pc:picChg chg="del">
          <ac:chgData name="Jorge Angel PAEZ" userId="5867aea35a860aa4" providerId="LiveId" clId="{9A0C5C6A-2800-4189-80BD-2C33ACB34E78}" dt="2022-10-15T18:17:06.631" v="958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modSp add del mod setBg modNotes">
        <pc:chgData name="Jorge Angel PAEZ" userId="5867aea35a860aa4" providerId="LiveId" clId="{9A0C5C6A-2800-4189-80BD-2C33ACB34E78}" dt="2022-10-15T18:17:46.259" v="967" actId="207"/>
        <pc:sldMkLst>
          <pc:docMk/>
          <pc:sldMk cId="0" sldId="270"/>
        </pc:sldMkLst>
        <pc:spChg chg="mod">
          <ac:chgData name="Jorge Angel PAEZ" userId="5867aea35a860aa4" providerId="LiveId" clId="{9A0C5C6A-2800-4189-80BD-2C33ACB34E78}" dt="2022-10-15T18:17:39.807" v="965" actId="114"/>
          <ac:spMkLst>
            <pc:docMk/>
            <pc:sldMk cId="0" sldId="270"/>
            <ac:spMk id="338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43.431" v="966" actId="207"/>
          <ac:spMkLst>
            <pc:docMk/>
            <pc:sldMk cId="0" sldId="270"/>
            <ac:spMk id="34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46.259" v="967" actId="207"/>
          <ac:spMkLst>
            <pc:docMk/>
            <pc:sldMk cId="0" sldId="270"/>
            <ac:spMk id="341" creationId="{00000000-0000-0000-0000-000000000000}"/>
          </ac:spMkLst>
        </pc:spChg>
      </pc:sldChg>
      <pc:sldChg chg="modSp add del mod setBg modNotes">
        <pc:chgData name="Jorge Angel PAEZ" userId="5867aea35a860aa4" providerId="LiveId" clId="{9A0C5C6A-2800-4189-80BD-2C33ACB34E78}" dt="2022-10-15T18:18:32.975" v="973" actId="207"/>
        <pc:sldMkLst>
          <pc:docMk/>
          <pc:sldMk cId="0" sldId="271"/>
        </pc:sldMkLst>
        <pc:spChg chg="mod">
          <ac:chgData name="Jorge Angel PAEZ" userId="5867aea35a860aa4" providerId="LiveId" clId="{9A0C5C6A-2800-4189-80BD-2C33ACB34E78}" dt="2022-10-15T18:18:24.602" v="971" actId="207"/>
          <ac:spMkLst>
            <pc:docMk/>
            <pc:sldMk cId="0" sldId="271"/>
            <ac:spMk id="34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8:30.378" v="972" actId="207"/>
          <ac:spMkLst>
            <pc:docMk/>
            <pc:sldMk cId="0" sldId="271"/>
            <ac:spMk id="34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8:32.975" v="973" actId="207"/>
          <ac:spMkLst>
            <pc:docMk/>
            <pc:sldMk cId="0" sldId="271"/>
            <ac:spMk id="350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8:11:31.246" v="900" actId="47"/>
        <pc:sldMkLst>
          <pc:docMk/>
          <pc:sldMk cId="0" sldId="272"/>
        </pc:sldMkLst>
      </pc:sldChg>
      <pc:sldChg chg="del">
        <pc:chgData name="Jorge Angel PAEZ" userId="5867aea35a860aa4" providerId="LiveId" clId="{9A0C5C6A-2800-4189-80BD-2C33ACB34E78}" dt="2022-10-15T18:25:02.617" v="1054" actId="47"/>
        <pc:sldMkLst>
          <pc:docMk/>
          <pc:sldMk cId="0" sldId="273"/>
        </pc:sldMkLst>
      </pc:sldChg>
      <pc:sldChg chg="delSp modSp add del mod">
        <pc:chgData name="Jorge Angel PAEZ" userId="5867aea35a860aa4" providerId="LiveId" clId="{9A0C5C6A-2800-4189-80BD-2C33ACB34E78}" dt="2022-10-15T18:19:40.335" v="989" actId="114"/>
        <pc:sldMkLst>
          <pc:docMk/>
          <pc:sldMk cId="0" sldId="274"/>
        </pc:sldMkLst>
        <pc:spChg chg="mod">
          <ac:chgData name="Jorge Angel PAEZ" userId="5867aea35a860aa4" providerId="LiveId" clId="{9A0C5C6A-2800-4189-80BD-2C33ACB34E78}" dt="2022-10-15T18:19:40.335" v="989" actId="114"/>
          <ac:spMkLst>
            <pc:docMk/>
            <pc:sldMk cId="0" sldId="274"/>
            <ac:spMk id="36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9:36.820" v="987" actId="13926"/>
          <ac:spMkLst>
            <pc:docMk/>
            <pc:sldMk cId="0" sldId="274"/>
            <ac:spMk id="36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9:23.334" v="983" actId="478"/>
          <ac:picMkLst>
            <pc:docMk/>
            <pc:sldMk cId="0" sldId="274"/>
            <ac:picMk id="369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0:07.054" v="1000" actId="478"/>
        <pc:sldMkLst>
          <pc:docMk/>
          <pc:sldMk cId="0" sldId="275"/>
        </pc:sldMkLst>
        <pc:spChg chg="mod">
          <ac:chgData name="Jorge Angel PAEZ" userId="5867aea35a860aa4" providerId="LiveId" clId="{9A0C5C6A-2800-4189-80BD-2C33ACB34E78}" dt="2022-10-15T18:20:00.602" v="997" actId="207"/>
          <ac:spMkLst>
            <pc:docMk/>
            <pc:sldMk cId="0" sldId="275"/>
            <ac:spMk id="37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04.891" v="999" actId="13926"/>
          <ac:spMkLst>
            <pc:docMk/>
            <pc:sldMk cId="0" sldId="275"/>
            <ac:spMk id="37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9:51.624" v="993" actId="13926"/>
          <ac:spMkLst>
            <pc:docMk/>
            <pc:sldMk cId="0" sldId="275"/>
            <ac:spMk id="37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07.054" v="1000" actId="478"/>
          <ac:picMkLst>
            <pc:docMk/>
            <pc:sldMk cId="0" sldId="275"/>
            <ac:picMk id="375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9:09:09.744" v="1100" actId="14100"/>
        <pc:sldMkLst>
          <pc:docMk/>
          <pc:sldMk cId="0" sldId="276"/>
        </pc:sldMkLst>
        <pc:spChg chg="mod">
          <ac:chgData name="Jorge Angel PAEZ" userId="5867aea35a860aa4" providerId="LiveId" clId="{9A0C5C6A-2800-4189-80BD-2C33ACB34E78}" dt="2022-10-15T18:20:18.223" v="1004" actId="14100"/>
          <ac:spMkLst>
            <pc:docMk/>
            <pc:sldMk cId="0" sldId="276"/>
            <ac:spMk id="38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9:09:09.744" v="1100" actId="14100"/>
          <ac:spMkLst>
            <pc:docMk/>
            <pc:sldMk cId="0" sldId="276"/>
            <ac:spMk id="385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34.184" v="1008" actId="13926"/>
          <ac:spMkLst>
            <pc:docMk/>
            <pc:sldMk cId="0" sldId="276"/>
            <ac:spMk id="386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27.784" v="1006" actId="207"/>
          <ac:spMkLst>
            <pc:docMk/>
            <pc:sldMk cId="0" sldId="276"/>
            <ac:spMk id="387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36.034" v="1009" actId="478"/>
          <ac:picMkLst>
            <pc:docMk/>
            <pc:sldMk cId="0" sldId="276"/>
            <ac:picMk id="384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9:24:28.779" v="1101" actId="47"/>
        <pc:sldMkLst>
          <pc:docMk/>
          <pc:sldMk cId="0" sldId="277"/>
        </pc:sldMkLst>
        <pc:spChg chg="mod">
          <ac:chgData name="Jorge Angel PAEZ" userId="5867aea35a860aa4" providerId="LiveId" clId="{9A0C5C6A-2800-4189-80BD-2C33ACB34E78}" dt="2022-10-15T18:20:55.794" v="1015" actId="404"/>
          <ac:spMkLst>
            <pc:docMk/>
            <pc:sldMk cId="0" sldId="277"/>
            <ac:spMk id="39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59.398" v="1016" actId="478"/>
          <ac:picMkLst>
            <pc:docMk/>
            <pc:sldMk cId="0" sldId="277"/>
            <ac:picMk id="394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1:23.585" v="1023" actId="478"/>
        <pc:sldMkLst>
          <pc:docMk/>
          <pc:sldMk cId="0" sldId="278"/>
        </pc:sldMkLst>
        <pc:spChg chg="mod">
          <ac:chgData name="Jorge Angel PAEZ" userId="5867aea35a860aa4" providerId="LiveId" clId="{9A0C5C6A-2800-4189-80BD-2C33ACB34E78}" dt="2022-10-15T18:21:21.717" v="1022" actId="13926"/>
          <ac:spMkLst>
            <pc:docMk/>
            <pc:sldMk cId="0" sldId="278"/>
            <ac:spMk id="39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1:13.482" v="1020" actId="207"/>
          <ac:spMkLst>
            <pc:docMk/>
            <pc:sldMk cId="0" sldId="278"/>
            <ac:spMk id="400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1:23.585" v="1023" actId="478"/>
          <ac:picMkLst>
            <pc:docMk/>
            <pc:sldMk cId="0" sldId="278"/>
            <ac:picMk id="401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1:44.389" v="1030" actId="478"/>
        <pc:sldMkLst>
          <pc:docMk/>
          <pc:sldMk cId="0" sldId="279"/>
        </pc:sldMkLst>
        <pc:spChg chg="mod">
          <ac:chgData name="Jorge Angel PAEZ" userId="5867aea35a860aa4" providerId="LiveId" clId="{9A0C5C6A-2800-4189-80BD-2C33ACB34E78}" dt="2022-10-15T18:21:35.520" v="1025" actId="13926"/>
          <ac:spMkLst>
            <pc:docMk/>
            <pc:sldMk cId="0" sldId="279"/>
            <ac:spMk id="40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1:42.488" v="1029" actId="14100"/>
          <ac:spMkLst>
            <pc:docMk/>
            <pc:sldMk cId="0" sldId="279"/>
            <ac:spMk id="40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1:44.389" v="1030" actId="478"/>
          <ac:picMkLst>
            <pc:docMk/>
            <pc:sldMk cId="0" sldId="279"/>
            <ac:picMk id="409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22:21.947" v="1033" actId="207"/>
        <pc:sldMkLst>
          <pc:docMk/>
          <pc:sldMk cId="0" sldId="280"/>
        </pc:sldMkLst>
        <pc:spChg chg="mod">
          <ac:chgData name="Jorge Angel PAEZ" userId="5867aea35a860aa4" providerId="LiveId" clId="{9A0C5C6A-2800-4189-80BD-2C33ACB34E78}" dt="2022-10-15T18:22:21.947" v="1033" actId="207"/>
          <ac:spMkLst>
            <pc:docMk/>
            <pc:sldMk cId="0" sldId="280"/>
            <ac:spMk id="41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2:17.449" v="1032" actId="478"/>
          <ac:picMkLst>
            <pc:docMk/>
            <pc:sldMk cId="0" sldId="280"/>
            <ac:picMk id="417" creationId="{00000000-0000-0000-0000-000000000000}"/>
          </ac:picMkLst>
        </pc:picChg>
      </pc:sldChg>
      <pc:sldChg chg="add del setBg modNotes">
        <pc:chgData name="Jorge Angel PAEZ" userId="5867aea35a860aa4" providerId="LiveId" clId="{9A0C5C6A-2800-4189-80BD-2C33ACB34E78}" dt="2022-10-15T18:23:05.685" v="1035" actId="47"/>
        <pc:sldMkLst>
          <pc:docMk/>
          <pc:sldMk cId="0" sldId="281"/>
        </pc:sldMkLst>
      </pc:sldChg>
      <pc:sldChg chg="add del setBg modNotes">
        <pc:chgData name="Jorge Angel PAEZ" userId="5867aea35a860aa4" providerId="LiveId" clId="{9A0C5C6A-2800-4189-80BD-2C33ACB34E78}" dt="2022-10-15T18:23:06.300" v="1036" actId="47"/>
        <pc:sldMkLst>
          <pc:docMk/>
          <pc:sldMk cId="0" sldId="282"/>
        </pc:sldMkLst>
      </pc:sldChg>
      <pc:sldChg chg="modSp add del mod setBg modNotes">
        <pc:chgData name="Jorge Angel PAEZ" userId="5867aea35a860aa4" providerId="LiveId" clId="{9A0C5C6A-2800-4189-80BD-2C33ACB34E78}" dt="2022-10-15T18:23:10.611" v="1037" actId="1076"/>
        <pc:sldMkLst>
          <pc:docMk/>
          <pc:sldMk cId="0" sldId="283"/>
        </pc:sldMkLst>
        <pc:spChg chg="mod">
          <ac:chgData name="Jorge Angel PAEZ" userId="5867aea35a860aa4" providerId="LiveId" clId="{9A0C5C6A-2800-4189-80BD-2C33ACB34E78}" dt="2022-10-15T18:23:10.611" v="1037" actId="1076"/>
          <ac:spMkLst>
            <pc:docMk/>
            <pc:sldMk cId="0" sldId="283"/>
            <ac:spMk id="435" creationId="{00000000-0000-0000-0000-000000000000}"/>
          </ac:spMkLst>
        </pc:spChg>
      </pc:sldChg>
      <pc:sldChg chg="delSp modSp add del mod">
        <pc:chgData name="Jorge Angel PAEZ" userId="5867aea35a860aa4" providerId="LiveId" clId="{9A0C5C6A-2800-4189-80BD-2C33ACB34E78}" dt="2022-10-15T18:07:06.510" v="834" actId="1076"/>
        <pc:sldMkLst>
          <pc:docMk/>
          <pc:sldMk cId="0" sldId="284"/>
        </pc:sldMkLst>
        <pc:spChg chg="mod">
          <ac:chgData name="Jorge Angel PAEZ" userId="5867aea35a860aa4" providerId="LiveId" clId="{9A0C5C6A-2800-4189-80BD-2C33ACB34E78}" dt="2022-10-15T18:06:58.837" v="831" actId="14100"/>
          <ac:spMkLst>
            <pc:docMk/>
            <pc:sldMk cId="0" sldId="284"/>
            <ac:spMk id="44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7:06.510" v="834" actId="1076"/>
          <ac:spMkLst>
            <pc:docMk/>
            <pc:sldMk cId="0" sldId="284"/>
            <ac:spMk id="44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6:50.351" v="827" actId="478"/>
          <ac:picMkLst>
            <pc:docMk/>
            <pc:sldMk cId="0" sldId="284"/>
            <ac:picMk id="441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07:15.892" v="837" actId="207"/>
        <pc:sldMkLst>
          <pc:docMk/>
          <pc:sldMk cId="0" sldId="285"/>
        </pc:sldMkLst>
        <pc:spChg chg="mod">
          <ac:chgData name="Jorge Angel PAEZ" userId="5867aea35a860aa4" providerId="LiveId" clId="{9A0C5C6A-2800-4189-80BD-2C33ACB34E78}" dt="2022-10-15T18:07:15.892" v="837" actId="207"/>
          <ac:spMkLst>
            <pc:docMk/>
            <pc:sldMk cId="0" sldId="285"/>
            <ac:spMk id="44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7:11.991" v="835" actId="478"/>
          <ac:picMkLst>
            <pc:docMk/>
            <pc:sldMk cId="0" sldId="285"/>
            <ac:picMk id="449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9:34:05.233" v="1102" actId="478"/>
        <pc:sldMkLst>
          <pc:docMk/>
          <pc:sldMk cId="0" sldId="286"/>
        </pc:sldMkLst>
        <pc:spChg chg="mod">
          <ac:chgData name="Jorge Angel PAEZ" userId="5867aea35a860aa4" providerId="LiveId" clId="{9A0C5C6A-2800-4189-80BD-2C33ACB34E78}" dt="2022-10-15T18:07:38.063" v="844" actId="114"/>
          <ac:spMkLst>
            <pc:docMk/>
            <pc:sldMk cId="0" sldId="286"/>
            <ac:spMk id="454" creationId="{00000000-0000-0000-0000-000000000000}"/>
          </ac:spMkLst>
        </pc:spChg>
        <pc:spChg chg="del">
          <ac:chgData name="Jorge Angel PAEZ" userId="5867aea35a860aa4" providerId="LiveId" clId="{9A0C5C6A-2800-4189-80BD-2C33ACB34E78}" dt="2022-10-15T18:07:40.533" v="845" actId="478"/>
          <ac:spMkLst>
            <pc:docMk/>
            <pc:sldMk cId="0" sldId="286"/>
            <ac:spMk id="45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9:34:05.233" v="1102" actId="478"/>
          <ac:picMkLst>
            <pc:docMk/>
            <pc:sldMk cId="0" sldId="286"/>
            <ac:picMk id="457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08:55.310" v="869" actId="478"/>
        <pc:sldMkLst>
          <pc:docMk/>
          <pc:sldMk cId="0" sldId="287"/>
        </pc:sldMkLst>
        <pc:spChg chg="mod">
          <ac:chgData name="Jorge Angel PAEZ" userId="5867aea35a860aa4" providerId="LiveId" clId="{9A0C5C6A-2800-4189-80BD-2C33ACB34E78}" dt="2022-10-15T18:08:52.098" v="868" actId="120"/>
          <ac:spMkLst>
            <pc:docMk/>
            <pc:sldMk cId="0" sldId="287"/>
            <ac:spMk id="463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8:55.310" v="869" actId="478"/>
          <ac:picMkLst>
            <pc:docMk/>
            <pc:sldMk cId="0" sldId="287"/>
            <ac:picMk id="464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23:55.039" v="1049" actId="20577"/>
        <pc:sldMkLst>
          <pc:docMk/>
          <pc:sldMk cId="0" sldId="288"/>
        </pc:sldMkLst>
        <pc:spChg chg="mod">
          <ac:chgData name="Jorge Angel PAEZ" userId="5867aea35a860aa4" providerId="LiveId" clId="{9A0C5C6A-2800-4189-80BD-2C33ACB34E78}" dt="2022-10-15T18:08:17.236" v="858" actId="114"/>
          <ac:spMkLst>
            <pc:docMk/>
            <pc:sldMk cId="0" sldId="288"/>
            <ac:spMk id="472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8:33.105" v="862" actId="1076"/>
          <ac:spMkLst>
            <pc:docMk/>
            <pc:sldMk cId="0" sldId="288"/>
            <ac:spMk id="47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3:55.039" v="1049" actId="20577"/>
          <ac:spMkLst>
            <pc:docMk/>
            <pc:sldMk cId="0" sldId="288"/>
            <ac:spMk id="47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7:55.202" v="848" actId="478"/>
          <ac:picMkLst>
            <pc:docMk/>
            <pc:sldMk cId="0" sldId="288"/>
            <ac:picMk id="473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4:20.758" v="1051" actId="13926"/>
        <pc:sldMkLst>
          <pc:docMk/>
          <pc:sldMk cId="0" sldId="289"/>
        </pc:sldMkLst>
        <pc:spChg chg="mod">
          <ac:chgData name="Jorge Angel PAEZ" userId="5867aea35a860aa4" providerId="LiveId" clId="{9A0C5C6A-2800-4189-80BD-2C33ACB34E78}" dt="2022-10-15T18:09:11.654" v="872" actId="120"/>
          <ac:spMkLst>
            <pc:docMk/>
            <pc:sldMk cId="0" sldId="289"/>
            <ac:spMk id="48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4:20.758" v="1051" actId="13926"/>
          <ac:spMkLst>
            <pc:docMk/>
            <pc:sldMk cId="0" sldId="289"/>
            <ac:spMk id="48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9:23.714" v="873" actId="478"/>
          <ac:picMkLst>
            <pc:docMk/>
            <pc:sldMk cId="0" sldId="289"/>
            <ac:picMk id="481" creationId="{00000000-0000-0000-0000-000000000000}"/>
          </ac:picMkLst>
        </pc:picChg>
      </pc:sldChg>
      <pc:sldChg chg="modSp add mod setBg modNotes">
        <pc:chgData name="Jorge Angel PAEZ" userId="5867aea35a860aa4" providerId="LiveId" clId="{9A0C5C6A-2800-4189-80BD-2C33ACB34E78}" dt="2022-10-15T18:09:40.172" v="875" actId="207"/>
        <pc:sldMkLst>
          <pc:docMk/>
          <pc:sldMk cId="0" sldId="290"/>
        </pc:sldMkLst>
        <pc:spChg chg="mod">
          <ac:chgData name="Jorge Angel PAEZ" userId="5867aea35a860aa4" providerId="LiveId" clId="{9A0C5C6A-2800-4189-80BD-2C33ACB34E78}" dt="2022-10-15T18:09:40.172" v="875" actId="207"/>
          <ac:spMkLst>
            <pc:docMk/>
            <pc:sldMk cId="0" sldId="290"/>
            <ac:spMk id="488" creationId="{00000000-0000-0000-0000-000000000000}"/>
          </ac:spMkLst>
        </pc:spChg>
      </pc:sldChg>
      <pc:sldChg chg="delSp modSp add del mod">
        <pc:chgData name="Jorge Angel PAEZ" userId="5867aea35a860aa4" providerId="LiveId" clId="{9A0C5C6A-2800-4189-80BD-2C33ACB34E78}" dt="2022-10-15T18:24:31.115" v="1052" actId="14100"/>
        <pc:sldMkLst>
          <pc:docMk/>
          <pc:sldMk cId="0" sldId="291"/>
        </pc:sldMkLst>
        <pc:spChg chg="mod">
          <ac:chgData name="Jorge Angel PAEZ" userId="5867aea35a860aa4" providerId="LiveId" clId="{9A0C5C6A-2800-4189-80BD-2C33ACB34E78}" dt="2022-10-15T18:09:49.672" v="879" actId="207"/>
          <ac:spMkLst>
            <pc:docMk/>
            <pc:sldMk cId="0" sldId="291"/>
            <ac:spMk id="49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4:31.115" v="1052" actId="14100"/>
          <ac:spMkLst>
            <pc:docMk/>
            <pc:sldMk cId="0" sldId="291"/>
            <ac:spMk id="49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9:54.497" v="880" actId="207"/>
          <ac:spMkLst>
            <pc:docMk/>
            <pc:sldMk cId="0" sldId="291"/>
            <ac:spMk id="49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9:57.363" v="881" actId="478"/>
          <ac:picMkLst>
            <pc:docMk/>
            <pc:sldMk cId="0" sldId="291"/>
            <ac:picMk id="496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11:02" v="891" actId="113"/>
        <pc:sldMkLst>
          <pc:docMk/>
          <pc:sldMk cId="0" sldId="292"/>
        </pc:sldMkLst>
        <pc:spChg chg="mod">
          <ac:chgData name="Jorge Angel PAEZ" userId="5867aea35a860aa4" providerId="LiveId" clId="{9A0C5C6A-2800-4189-80BD-2C33ACB34E78}" dt="2022-10-15T18:10:08.388" v="885" actId="120"/>
          <ac:spMkLst>
            <pc:docMk/>
            <pc:sldMk cId="0" sldId="292"/>
            <ac:spMk id="501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1:02" v="891" actId="113"/>
          <ac:spMkLst>
            <pc:docMk/>
            <pc:sldMk cId="0" sldId="292"/>
            <ac:spMk id="502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0:19.893" v="888" actId="207"/>
          <ac:spMkLst>
            <pc:docMk/>
            <pc:sldMk cId="0" sldId="292"/>
            <ac:spMk id="503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7:53:38.252" v="92" actId="478"/>
          <ac:picMkLst>
            <pc:docMk/>
            <pc:sldMk cId="0" sldId="292"/>
            <ac:picMk id="504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50:58.607" v="1074" actId="47"/>
        <pc:sldMkLst>
          <pc:docMk/>
          <pc:sldMk cId="0" sldId="293"/>
        </pc:sldMkLst>
        <pc:spChg chg="mod">
          <ac:chgData name="Jorge Angel PAEZ" userId="5867aea35a860aa4" providerId="LiveId" clId="{9A0C5C6A-2800-4189-80BD-2C33ACB34E78}" dt="2022-10-15T18:11:45.842" v="902" actId="207"/>
          <ac:spMkLst>
            <pc:docMk/>
            <pc:sldMk cId="0" sldId="293"/>
            <ac:spMk id="52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1:58.330" v="905" actId="207"/>
          <ac:spMkLst>
            <pc:docMk/>
            <pc:sldMk cId="0" sldId="293"/>
            <ac:spMk id="52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7:47:05.119" v="90" actId="478"/>
          <ac:picMkLst>
            <pc:docMk/>
            <pc:sldMk cId="0" sldId="293"/>
            <ac:picMk id="527" creationId="{00000000-0000-0000-0000-000000000000}"/>
          </ac:picMkLst>
        </pc:pic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0" sldId="294"/>
        </pc:sldMkLst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0" sldId="295"/>
        </pc:sldMkLst>
      </pc:sldChg>
      <pc:sldChg chg="modSp mod">
        <pc:chgData name="Jorge Angel PAEZ" userId="5867aea35a860aa4" providerId="LiveId" clId="{9A0C5C6A-2800-4189-80BD-2C33ACB34E78}" dt="2022-10-15T18:26:09.588" v="1073" actId="14100"/>
        <pc:sldMkLst>
          <pc:docMk/>
          <pc:sldMk cId="0" sldId="300"/>
        </pc:sldMkLst>
        <pc:spChg chg="mod">
          <ac:chgData name="Jorge Angel PAEZ" userId="5867aea35a860aa4" providerId="LiveId" clId="{9A0C5C6A-2800-4189-80BD-2C33ACB34E78}" dt="2022-10-15T18:26:09.588" v="1073" actId="14100"/>
          <ac:spMkLst>
            <pc:docMk/>
            <pc:sldMk cId="0" sldId="300"/>
            <ac:spMk id="2" creationId="{AE55DB4C-4384-2804-B7C6-935FA5FC02A5}"/>
          </ac:spMkLst>
        </pc:sp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162712014" sldId="332"/>
        </pc:sldMkLst>
      </pc:sldChg>
      <pc:sldChg chg="modSp mod">
        <pc:chgData name="Jorge Angel PAEZ" userId="5867aea35a860aa4" providerId="LiveId" clId="{9A0C5C6A-2800-4189-80BD-2C33ACB34E78}" dt="2022-10-15T18:53:06.138" v="1083" actId="20577"/>
        <pc:sldMkLst>
          <pc:docMk/>
          <pc:sldMk cId="3007891742" sldId="346"/>
        </pc:sldMkLst>
        <pc:spChg chg="mod">
          <ac:chgData name="Jorge Angel PAEZ" userId="5867aea35a860aa4" providerId="LiveId" clId="{9A0C5C6A-2800-4189-80BD-2C33ACB34E78}" dt="2022-10-15T18:53:06.138" v="1083" actId="20577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3685753252" sldId="347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4209939257" sldId="348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1485150426" sldId="349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1606438861" sldId="350"/>
        </pc:sldMkLst>
      </pc:sldChg>
      <pc:sldChg chg="delSp modSp add mod">
        <pc:chgData name="Jorge Angel PAEZ" userId="5867aea35a860aa4" providerId="LiveId" clId="{9A0C5C6A-2800-4189-80BD-2C33ACB34E78}" dt="2022-10-15T18:12:38.801" v="914" actId="14100"/>
        <pc:sldMkLst>
          <pc:docMk/>
          <pc:sldMk cId="0" sldId="352"/>
        </pc:sldMkLst>
        <pc:spChg chg="mod">
          <ac:chgData name="Jorge Angel PAEZ" userId="5867aea35a860aa4" providerId="LiveId" clId="{9A0C5C6A-2800-4189-80BD-2C33ACB34E78}" dt="2022-10-15T18:12:38.801" v="914" actId="14100"/>
          <ac:spMkLst>
            <pc:docMk/>
            <pc:sldMk cId="0" sldId="352"/>
            <ac:spMk id="305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2:35.320" v="913" actId="14100"/>
          <ac:spMkLst>
            <pc:docMk/>
            <pc:sldMk cId="0" sldId="352"/>
            <ac:spMk id="306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2:31.496" v="912" actId="478"/>
          <ac:picMkLst>
            <pc:docMk/>
            <pc:sldMk cId="0" sldId="352"/>
            <ac:picMk id="307" creationId="{00000000-0000-0000-0000-000000000000}"/>
          </ac:picMkLst>
        </pc:picChg>
        <pc:picChg chg="del mod">
          <ac:chgData name="Jorge Angel PAEZ" userId="5867aea35a860aa4" providerId="LiveId" clId="{9A0C5C6A-2800-4189-80BD-2C33ACB34E78}" dt="2022-10-15T18:12:28.711" v="911" actId="478"/>
          <ac:picMkLst>
            <pc:docMk/>
            <pc:sldMk cId="0" sldId="352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16:21.932" v="950" actId="207"/>
        <pc:sldMkLst>
          <pc:docMk/>
          <pc:sldMk cId="0" sldId="353"/>
        </pc:sldMkLst>
        <pc:spChg chg="mod">
          <ac:chgData name="Jorge Angel PAEZ" userId="5867aea35a860aa4" providerId="LiveId" clId="{9A0C5C6A-2800-4189-80BD-2C33ACB34E78}" dt="2022-10-15T18:16:21.932" v="950" actId="207"/>
          <ac:spMkLst>
            <pc:docMk/>
            <pc:sldMk cId="0" sldId="353"/>
            <ac:spMk id="31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5:33.181" v="939" actId="1076"/>
          <ac:spMkLst>
            <pc:docMk/>
            <pc:sldMk cId="0" sldId="353"/>
            <ac:spMk id="314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5:42.014" v="943" actId="478"/>
          <ac:picMkLst>
            <pc:docMk/>
            <pc:sldMk cId="0" sldId="353"/>
            <ac:picMk id="315" creationId="{00000000-0000-0000-0000-000000000000}"/>
          </ac:picMkLst>
        </pc:picChg>
      </pc:sldChg>
      <pc:sldChg chg="modSp add del mod setBg modNotes modNotesTx">
        <pc:chgData name="Jorge Angel PAEZ" userId="5867aea35a860aa4" providerId="LiveId" clId="{9A0C5C6A-2800-4189-80BD-2C33ACB34E78}" dt="2022-10-15T18:19:09.601" v="978" actId="47"/>
        <pc:sldMkLst>
          <pc:docMk/>
          <pc:sldMk cId="0" sldId="354"/>
        </pc:sldMkLst>
        <pc:spChg chg="mod">
          <ac:chgData name="Jorge Angel PAEZ" userId="5867aea35a860aa4" providerId="LiveId" clId="{9A0C5C6A-2800-4189-80BD-2C33ACB34E78}" dt="2022-10-15T18:18:40.960" v="975" actId="114"/>
          <ac:spMkLst>
            <pc:docMk/>
            <pc:sldMk cId="0" sldId="354"/>
            <ac:spMk id="356" creationId="{00000000-0000-0000-0000-000000000000}"/>
          </ac:spMkLst>
        </pc:spChg>
      </pc:sldChg>
      <pc:sldChg chg="delSp modSp add mod setBg modNotes">
        <pc:chgData name="Jorge Angel PAEZ" userId="5867aea35a860aa4" providerId="LiveId" clId="{9A0C5C6A-2800-4189-80BD-2C33ACB34E78}" dt="2022-10-15T18:19:13.554" v="980" actId="114"/>
        <pc:sldMkLst>
          <pc:docMk/>
          <pc:sldMk cId="0" sldId="355"/>
        </pc:sldMkLst>
        <pc:spChg chg="mod">
          <ac:chgData name="Jorge Angel PAEZ" userId="5867aea35a860aa4" providerId="LiveId" clId="{9A0C5C6A-2800-4189-80BD-2C33ACB34E78}" dt="2022-10-15T18:19:13.554" v="980" actId="114"/>
          <ac:spMkLst>
            <pc:docMk/>
            <pc:sldMk cId="0" sldId="355"/>
            <ac:spMk id="36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8:48.380" v="977" actId="478"/>
          <ac:picMkLst>
            <pc:docMk/>
            <pc:sldMk cId="0" sldId="355"/>
            <ac:picMk id="362" creationId="{00000000-0000-0000-0000-000000000000}"/>
          </ac:picMkLst>
        </pc:picChg>
      </pc:sldChg>
      <pc:sldChg chg="delSp modSp add del mod setBg modNotes modNotesTx">
        <pc:chgData name="Jorge Angel PAEZ" userId="5867aea35a860aa4" providerId="LiveId" clId="{9A0C5C6A-2800-4189-80BD-2C33ACB34E78}" dt="2022-10-15T20:00:01.791" v="1103" actId="47"/>
        <pc:sldMkLst>
          <pc:docMk/>
          <pc:sldMk cId="0" sldId="356"/>
        </pc:sldMkLst>
        <pc:spChg chg="mod">
          <ac:chgData name="Jorge Angel PAEZ" userId="5867aea35a860aa4" providerId="LiveId" clId="{9A0C5C6A-2800-4189-80BD-2C33ACB34E78}" dt="2022-10-15T18:11:18.456" v="897" actId="114"/>
          <ac:spMkLst>
            <pc:docMk/>
            <pc:sldMk cId="0" sldId="356"/>
            <ac:spMk id="509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1:20.333" v="898" actId="478"/>
          <ac:picMkLst>
            <pc:docMk/>
            <pc:sldMk cId="0" sldId="356"/>
            <ac:picMk id="511" creationId="{00000000-0000-0000-0000-000000000000}"/>
          </ac:picMkLst>
        </pc:picChg>
      </pc:sldChg>
      <pc:sldChg chg="modSp add mod ord">
        <pc:chgData name="Jorge Angel PAEZ" userId="5867aea35a860aa4" providerId="LiveId" clId="{9A0C5C6A-2800-4189-80BD-2C33ACB34E78}" dt="2022-10-15T18:23:29.339" v="1039"/>
        <pc:sldMkLst>
          <pc:docMk/>
          <pc:sldMk cId="782552479" sldId="357"/>
        </pc:sldMkLst>
        <pc:spChg chg="mod">
          <ac:chgData name="Jorge Angel PAEZ" userId="5867aea35a860aa4" providerId="LiveId" clId="{9A0C5C6A-2800-4189-80BD-2C33ACB34E78}" dt="2022-10-15T18:03:45.370" v="443" actId="114"/>
          <ac:spMkLst>
            <pc:docMk/>
            <pc:sldMk cId="782552479" sldId="357"/>
            <ac:spMk id="2" creationId="{CA459D8F-04A7-0CE8-856A-D933AEE0B381}"/>
          </ac:spMkLst>
        </pc:spChg>
        <pc:spChg chg="mod">
          <ac:chgData name="Jorge Angel PAEZ" userId="5867aea35a860aa4" providerId="LiveId" clId="{9A0C5C6A-2800-4189-80BD-2C33ACB34E78}" dt="2022-10-15T18:06:30.789" v="822" actId="13926"/>
          <ac:spMkLst>
            <pc:docMk/>
            <pc:sldMk cId="782552479" sldId="357"/>
            <ac:spMk id="3" creationId="{0DDDB3B3-2531-1CE6-B481-6BE7BBD7F3BE}"/>
          </ac:spMkLst>
        </pc:spChg>
      </pc:sldChg>
      <pc:sldChg chg="modSp add mod">
        <pc:chgData name="Jorge Angel PAEZ" userId="5867aea35a860aa4" providerId="LiveId" clId="{9A0C5C6A-2800-4189-80BD-2C33ACB34E78}" dt="2022-10-15T18:06:00.064" v="815" actId="207"/>
        <pc:sldMkLst>
          <pc:docMk/>
          <pc:sldMk cId="1279137882" sldId="358"/>
        </pc:sldMkLst>
        <pc:spChg chg="mod">
          <ac:chgData name="Jorge Angel PAEZ" userId="5867aea35a860aa4" providerId="LiveId" clId="{9A0C5C6A-2800-4189-80BD-2C33ACB34E78}" dt="2022-10-15T18:03:51.771" v="451" actId="20577"/>
          <ac:spMkLst>
            <pc:docMk/>
            <pc:sldMk cId="1279137882" sldId="358"/>
            <ac:spMk id="2" creationId="{CA459D8F-04A7-0CE8-856A-D933AEE0B381}"/>
          </ac:spMkLst>
        </pc:spChg>
        <pc:spChg chg="mod">
          <ac:chgData name="Jorge Angel PAEZ" userId="5867aea35a860aa4" providerId="LiveId" clId="{9A0C5C6A-2800-4189-80BD-2C33ACB34E78}" dt="2022-10-15T18:06:00.064" v="815" actId="207"/>
          <ac:spMkLst>
            <pc:docMk/>
            <pc:sldMk cId="1279137882" sldId="358"/>
            <ac:spMk id="3" creationId="{0DDDB3B3-2531-1CE6-B481-6BE7BBD7F3BE}"/>
          </ac:spMkLst>
        </pc:spChg>
      </pc:sldChg>
      <pc:sldChg chg="add">
        <pc:chgData name="Jorge Angel PAEZ" userId="5867aea35a860aa4" providerId="LiveId" clId="{9A0C5C6A-2800-4189-80BD-2C33ACB34E78}" dt="2022-10-15T18:23:01.819" v="1034"/>
        <pc:sldMkLst>
          <pc:docMk/>
          <pc:sldMk cId="2888146484" sldId="359"/>
        </pc:sldMkLst>
      </pc:sldChg>
    </pc:docChg>
  </pc:docChgLst>
  <pc:docChgLst>
    <pc:chgData name="Jorge Angel PAEZ" userId="5867aea35a860aa4" providerId="LiveId" clId="{62ADDB06-5C3A-4D9F-AC6E-D03512BF30FB}"/>
    <pc:docChg chg="undo custSel addSld delSld modSld sldOrd modMainMaster">
      <pc:chgData name="Jorge Angel PAEZ" userId="5867aea35a860aa4" providerId="LiveId" clId="{62ADDB06-5C3A-4D9F-AC6E-D03512BF30FB}" dt="2022-10-22T01:53:01.181" v="906" actId="478"/>
      <pc:docMkLst>
        <pc:docMk/>
      </pc:docMkLst>
      <pc:sldChg chg="modSp">
        <pc:chgData name="Jorge Angel PAEZ" userId="5867aea35a860aa4" providerId="LiveId" clId="{62ADDB06-5C3A-4D9F-AC6E-D03512BF30FB}" dt="2022-10-22T00:50:49.210" v="269" actId="1076"/>
        <pc:sldMkLst>
          <pc:docMk/>
          <pc:sldMk cId="0" sldId="260"/>
        </pc:sldMkLst>
        <pc:picChg chg="mod">
          <ac:chgData name="Jorge Angel PAEZ" userId="5867aea35a860aa4" providerId="LiveId" clId="{62ADDB06-5C3A-4D9F-AC6E-D03512BF30FB}" dt="2022-10-22T00:50:49.210" v="269" actId="1076"/>
          <ac:picMkLst>
            <pc:docMk/>
            <pc:sldMk cId="0" sldId="260"/>
            <ac:picMk id="1026" creationId="{985EB57C-B4A1-6546-77A9-D9F0C33C53BD}"/>
          </ac:picMkLst>
        </pc:picChg>
      </pc:sldChg>
      <pc:sldChg chg="delSp modSp add mod setBg modNotes">
        <pc:chgData name="Jorge Angel PAEZ" userId="5867aea35a860aa4" providerId="LiveId" clId="{62ADDB06-5C3A-4D9F-AC6E-D03512BF30FB}" dt="2022-10-22T01:52:56.449" v="905" actId="1076"/>
        <pc:sldMkLst>
          <pc:docMk/>
          <pc:sldMk cId="0" sldId="262"/>
        </pc:sldMkLst>
        <pc:spChg chg="mod">
          <ac:chgData name="Jorge Angel PAEZ" userId="5867aea35a860aa4" providerId="LiveId" clId="{62ADDB06-5C3A-4D9F-AC6E-D03512BF30FB}" dt="2022-10-22T01:11:20.443" v="351" actId="207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52:56.449" v="905" actId="1076"/>
          <ac:spMkLst>
            <pc:docMk/>
            <pc:sldMk cId="0" sldId="262"/>
            <ac:spMk id="126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1:22.651" v="352" actId="478"/>
          <ac:picMkLst>
            <pc:docMk/>
            <pc:sldMk cId="0" sldId="262"/>
            <ac:picMk id="127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1:11.797" v="347" actId="478"/>
          <ac:picMkLst>
            <pc:docMk/>
            <pc:sldMk cId="0" sldId="262"/>
            <ac:picMk id="128" creationId="{00000000-0000-0000-0000-000000000000}"/>
          </ac:picMkLst>
        </pc:picChg>
      </pc:sldChg>
      <pc:sldChg chg="delSp modSp add mod">
        <pc:chgData name="Jorge Angel PAEZ" userId="5867aea35a860aa4" providerId="LiveId" clId="{62ADDB06-5C3A-4D9F-AC6E-D03512BF30FB}" dt="2022-10-22T01:53:01.181" v="906" actId="478"/>
        <pc:sldMkLst>
          <pc:docMk/>
          <pc:sldMk cId="0" sldId="263"/>
        </pc:sldMkLst>
        <pc:spChg chg="mod">
          <ac:chgData name="Jorge Angel PAEZ" userId="5867aea35a860aa4" providerId="LiveId" clId="{62ADDB06-5C3A-4D9F-AC6E-D03512BF30FB}" dt="2022-10-22T01:11:37.130" v="356" actId="14100"/>
          <ac:spMkLst>
            <pc:docMk/>
            <pc:sldMk cId="0" sldId="263"/>
            <ac:spMk id="133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1:39.638" v="357" actId="478"/>
          <ac:picMkLst>
            <pc:docMk/>
            <pc:sldMk cId="0" sldId="263"/>
            <ac:picMk id="134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53:01.181" v="906" actId="478"/>
          <ac:picMkLst>
            <pc:docMk/>
            <pc:sldMk cId="0" sldId="263"/>
            <ac:picMk id="135" creationId="{00000000-0000-0000-0000-000000000000}"/>
          </ac:picMkLst>
        </pc:picChg>
      </pc:sldChg>
      <pc:sldChg chg="delSp modSp add mod setBg modNotes">
        <pc:chgData name="Jorge Angel PAEZ" userId="5867aea35a860aa4" providerId="LiveId" clId="{62ADDB06-5C3A-4D9F-AC6E-D03512BF30FB}" dt="2022-10-22T01:12:02.450" v="363" actId="1076"/>
        <pc:sldMkLst>
          <pc:docMk/>
          <pc:sldMk cId="0" sldId="264"/>
        </pc:sldMkLst>
        <pc:spChg chg="mod">
          <ac:chgData name="Jorge Angel PAEZ" userId="5867aea35a860aa4" providerId="LiveId" clId="{62ADDB06-5C3A-4D9F-AC6E-D03512BF30FB}" dt="2022-10-22T01:11:53.130" v="361" actId="207"/>
          <ac:spMkLst>
            <pc:docMk/>
            <pc:sldMk cId="0" sldId="264"/>
            <ac:spMk id="144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1:57.743" v="362" actId="207"/>
          <ac:spMkLst>
            <pc:docMk/>
            <pc:sldMk cId="0" sldId="264"/>
            <ac:spMk id="145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1:43.762" v="358" actId="478"/>
          <ac:picMkLst>
            <pc:docMk/>
            <pc:sldMk cId="0" sldId="264"/>
            <ac:picMk id="146" creationId="{00000000-0000-0000-0000-000000000000}"/>
          </ac:picMkLst>
        </pc:picChg>
        <pc:picChg chg="mod">
          <ac:chgData name="Jorge Angel PAEZ" userId="5867aea35a860aa4" providerId="LiveId" clId="{62ADDB06-5C3A-4D9F-AC6E-D03512BF30FB}" dt="2022-10-22T01:12:02.450" v="363" actId="1076"/>
          <ac:picMkLst>
            <pc:docMk/>
            <pc:sldMk cId="0" sldId="264"/>
            <ac:picMk id="147" creationId="{00000000-0000-0000-0000-000000000000}"/>
          </ac:picMkLst>
        </pc:picChg>
      </pc:sldChg>
      <pc:sldChg chg="delSp modSp add mod setBg modNotes">
        <pc:chgData name="Jorge Angel PAEZ" userId="5867aea35a860aa4" providerId="LiveId" clId="{62ADDB06-5C3A-4D9F-AC6E-D03512BF30FB}" dt="2022-10-22T00:36:10.432" v="121" actId="114"/>
        <pc:sldMkLst>
          <pc:docMk/>
          <pc:sldMk cId="0" sldId="265"/>
        </pc:sldMkLst>
        <pc:spChg chg="mod">
          <ac:chgData name="Jorge Angel PAEZ" userId="5867aea35a860aa4" providerId="LiveId" clId="{62ADDB06-5C3A-4D9F-AC6E-D03512BF30FB}" dt="2022-10-22T00:36:10.432" v="121" actId="114"/>
          <ac:spMkLst>
            <pc:docMk/>
            <pc:sldMk cId="0" sldId="265"/>
            <ac:spMk id="151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0:36:01.093" v="118" actId="478"/>
          <ac:picMkLst>
            <pc:docMk/>
            <pc:sldMk cId="0" sldId="265"/>
            <ac:picMk id="152" creationId="{00000000-0000-0000-0000-000000000000}"/>
          </ac:picMkLst>
        </pc:picChg>
      </pc:sldChg>
      <pc:sldChg chg="addSp delSp modSp mod ord">
        <pc:chgData name="Jorge Angel PAEZ" userId="5867aea35a860aa4" providerId="LiveId" clId="{62ADDB06-5C3A-4D9F-AC6E-D03512BF30FB}" dt="2022-10-22T00:56:10.659" v="340" actId="17032"/>
        <pc:sldMkLst>
          <pc:docMk/>
          <pc:sldMk cId="0" sldId="266"/>
        </pc:sldMkLst>
        <pc:spChg chg="add mod">
          <ac:chgData name="Jorge Angel PAEZ" userId="5867aea35a860aa4" providerId="LiveId" clId="{62ADDB06-5C3A-4D9F-AC6E-D03512BF30FB}" dt="2022-10-22T00:56:10.659" v="340" actId="17032"/>
          <ac:spMkLst>
            <pc:docMk/>
            <pc:sldMk cId="0" sldId="266"/>
            <ac:spMk id="4" creationId="{6F3602D8-2D30-34C5-E483-509769911507}"/>
          </ac:spMkLst>
        </pc:spChg>
        <pc:spChg chg="del mod">
          <ac:chgData name="Jorge Angel PAEZ" userId="5867aea35a860aa4" providerId="LiveId" clId="{62ADDB06-5C3A-4D9F-AC6E-D03512BF30FB}" dt="2022-10-22T00:55:23.304" v="332" actId="478"/>
          <ac:spMkLst>
            <pc:docMk/>
            <pc:sldMk cId="0" sldId="266"/>
            <ac:spMk id="266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0:55:50.690" v="336" actId="1076"/>
          <ac:picMkLst>
            <pc:docMk/>
            <pc:sldMk cId="0" sldId="266"/>
            <ac:picMk id="3" creationId="{5A462CFA-24F8-B677-2762-8FFD6E1568CB}"/>
          </ac:picMkLst>
        </pc:picChg>
      </pc:sldChg>
      <pc:sldChg chg="modSp mod ord">
        <pc:chgData name="Jorge Angel PAEZ" userId="5867aea35a860aa4" providerId="LiveId" clId="{62ADDB06-5C3A-4D9F-AC6E-D03512BF30FB}" dt="2022-10-22T00:55:10.120" v="329" actId="207"/>
        <pc:sldMkLst>
          <pc:docMk/>
          <pc:sldMk cId="0" sldId="267"/>
        </pc:sldMkLst>
        <pc:spChg chg="mod">
          <ac:chgData name="Jorge Angel PAEZ" userId="5867aea35a860aa4" providerId="LiveId" clId="{62ADDB06-5C3A-4D9F-AC6E-D03512BF30FB}" dt="2022-10-22T00:55:10.120" v="329" actId="207"/>
          <ac:spMkLst>
            <pc:docMk/>
            <pc:sldMk cId="0" sldId="267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52:48.670" v="285" actId="14100"/>
          <ac:spMkLst>
            <pc:docMk/>
            <pc:sldMk cId="0" sldId="267"/>
            <ac:spMk id="272" creationId="{00000000-0000-0000-0000-000000000000}"/>
          </ac:spMkLst>
        </pc:spChg>
      </pc:sldChg>
      <pc:sldChg chg="delSp modSp add del mod modNotes">
        <pc:chgData name="Jorge Angel PAEZ" userId="5867aea35a860aa4" providerId="LiveId" clId="{62ADDB06-5C3A-4D9F-AC6E-D03512BF30FB}" dt="2022-10-22T01:15:01.950" v="394" actId="207"/>
        <pc:sldMkLst>
          <pc:docMk/>
          <pc:sldMk cId="0" sldId="268"/>
        </pc:sldMkLst>
        <pc:spChg chg="mod">
          <ac:chgData name="Jorge Angel PAEZ" userId="5867aea35a860aa4" providerId="LiveId" clId="{62ADDB06-5C3A-4D9F-AC6E-D03512BF30FB}" dt="2022-10-22T00:41:25.010" v="175" actId="20577"/>
          <ac:spMkLst>
            <pc:docMk/>
            <pc:sldMk cId="0" sldId="268"/>
            <ac:spMk id="172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4:47.020" v="391" actId="20577"/>
          <ac:spMkLst>
            <pc:docMk/>
            <pc:sldMk cId="0" sldId="268"/>
            <ac:spMk id="179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5:01.950" v="394" actId="207"/>
          <ac:spMkLst>
            <pc:docMk/>
            <pc:sldMk cId="0" sldId="268"/>
            <ac:spMk id="180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4:37.809" v="384" actId="478"/>
          <ac:picMkLst>
            <pc:docMk/>
            <pc:sldMk cId="0" sldId="268"/>
            <ac:picMk id="181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4:57.390" v="392" actId="478"/>
          <ac:picMkLst>
            <pc:docMk/>
            <pc:sldMk cId="0" sldId="268"/>
            <ac:picMk id="182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4:35.430" v="383" actId="478"/>
          <ac:picMkLst>
            <pc:docMk/>
            <pc:sldMk cId="0" sldId="268"/>
            <ac:picMk id="183" creationId="{00000000-0000-0000-0000-000000000000}"/>
          </ac:picMkLst>
        </pc:picChg>
      </pc:sldChg>
      <pc:sldChg chg="modSp add mod modNotes">
        <pc:chgData name="Jorge Angel PAEZ" userId="5867aea35a860aa4" providerId="LiveId" clId="{62ADDB06-5C3A-4D9F-AC6E-D03512BF30FB}" dt="2022-10-22T00:42:24.330" v="186" actId="207"/>
        <pc:sldMkLst>
          <pc:docMk/>
          <pc:sldMk cId="0" sldId="269"/>
        </pc:sldMkLst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0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1:45.897" v="181" actId="207"/>
          <ac:spMkLst>
            <pc:docMk/>
            <pc:sldMk cId="0" sldId="269"/>
            <ac:spMk id="182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3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4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5" creationId="{00000000-0000-0000-0000-000000000000}"/>
          </ac:spMkLst>
        </pc:spChg>
      </pc:sldChg>
      <pc:sldChg chg="modSp add mod setBg modNotes">
        <pc:chgData name="Jorge Angel PAEZ" userId="5867aea35a860aa4" providerId="LiveId" clId="{62ADDB06-5C3A-4D9F-AC6E-D03512BF30FB}" dt="2022-10-22T00:42:33.980" v="188" actId="114"/>
        <pc:sldMkLst>
          <pc:docMk/>
          <pc:sldMk cId="0" sldId="270"/>
        </pc:sldMkLst>
        <pc:spChg chg="mod">
          <ac:chgData name="Jorge Angel PAEZ" userId="5867aea35a860aa4" providerId="LiveId" clId="{62ADDB06-5C3A-4D9F-AC6E-D03512BF30FB}" dt="2022-10-22T00:42:33.980" v="188" actId="114"/>
          <ac:spMkLst>
            <pc:docMk/>
            <pc:sldMk cId="0" sldId="270"/>
            <ac:spMk id="191" creationId="{00000000-0000-0000-0000-000000000000}"/>
          </ac:spMkLst>
        </pc:spChg>
      </pc:sldChg>
      <pc:sldChg chg="delSp modSp add mod modNotes">
        <pc:chgData name="Jorge Angel PAEZ" userId="5867aea35a860aa4" providerId="LiveId" clId="{62ADDB06-5C3A-4D9F-AC6E-D03512BF30FB}" dt="2022-10-22T00:43:26.374" v="208" actId="207"/>
        <pc:sldMkLst>
          <pc:docMk/>
          <pc:sldMk cId="0" sldId="271"/>
        </pc:sldMkLst>
        <pc:spChg chg="mod">
          <ac:chgData name="Jorge Angel PAEZ" userId="5867aea35a860aa4" providerId="LiveId" clId="{62ADDB06-5C3A-4D9F-AC6E-D03512BF30FB}" dt="2022-10-22T00:42:47.980" v="192" actId="207"/>
          <ac:spMkLst>
            <pc:docMk/>
            <pc:sldMk cId="0" sldId="271"/>
            <ac:spMk id="196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52.547" v="193" actId="1076"/>
          <ac:spMkLst>
            <pc:docMk/>
            <pc:sldMk cId="0" sldId="271"/>
            <ac:spMk id="197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3:26.374" v="208" actId="207"/>
          <ac:spMkLst>
            <pc:docMk/>
            <pc:sldMk cId="0" sldId="271"/>
            <ac:spMk id="198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3:02.735" v="197" actId="1076"/>
          <ac:spMkLst>
            <pc:docMk/>
            <pc:sldMk cId="0" sldId="271"/>
            <ac:spMk id="20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3:12.720" v="206" actId="20577"/>
          <ac:spMkLst>
            <pc:docMk/>
            <pc:sldMk cId="0" sldId="271"/>
            <ac:spMk id="202" creationId="{00000000-0000-0000-0000-000000000000}"/>
          </ac:spMkLst>
        </pc:spChg>
        <pc:spChg chg="del">
          <ac:chgData name="Jorge Angel PAEZ" userId="5867aea35a860aa4" providerId="LiveId" clId="{62ADDB06-5C3A-4D9F-AC6E-D03512BF30FB}" dt="2022-10-22T00:42:39.114" v="189" actId="478"/>
          <ac:spMkLst>
            <pc:docMk/>
            <pc:sldMk cId="0" sldId="271"/>
            <ac:spMk id="203" creationId="{00000000-0000-0000-0000-000000000000}"/>
          </ac:spMkLst>
        </pc:spChg>
      </pc:sldChg>
      <pc:sldChg chg="delSp modSp add del mod modNotes">
        <pc:chgData name="Jorge Angel PAEZ" userId="5867aea35a860aa4" providerId="LiveId" clId="{62ADDB06-5C3A-4D9F-AC6E-D03512BF30FB}" dt="2022-10-22T00:47:20.479" v="222" actId="207"/>
        <pc:sldMkLst>
          <pc:docMk/>
          <pc:sldMk cId="0" sldId="272"/>
        </pc:sldMkLst>
        <pc:spChg chg="mod">
          <ac:chgData name="Jorge Angel PAEZ" userId="5867aea35a860aa4" providerId="LiveId" clId="{62ADDB06-5C3A-4D9F-AC6E-D03512BF30FB}" dt="2022-10-22T00:46:56.902" v="216" actId="207"/>
          <ac:spMkLst>
            <pc:docMk/>
            <pc:sldMk cId="0" sldId="272"/>
            <ac:spMk id="208" creationId="{00000000-0000-0000-0000-000000000000}"/>
          </ac:spMkLst>
        </pc:spChg>
        <pc:spChg chg="del">
          <ac:chgData name="Jorge Angel PAEZ" userId="5867aea35a860aa4" providerId="LiveId" clId="{62ADDB06-5C3A-4D9F-AC6E-D03512BF30FB}" dt="2022-10-22T00:46:29.334" v="209" actId="478"/>
          <ac:spMkLst>
            <pc:docMk/>
            <pc:sldMk cId="0" sldId="272"/>
            <ac:spMk id="209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7:04.040" v="220" actId="207"/>
          <ac:spMkLst>
            <pc:docMk/>
            <pc:sldMk cId="0" sldId="272"/>
            <ac:spMk id="210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7:20.479" v="222" actId="207"/>
          <ac:spMkLst>
            <pc:docMk/>
            <pc:sldMk cId="0" sldId="272"/>
            <ac:spMk id="211" creationId="{00000000-0000-0000-0000-000000000000}"/>
          </ac:spMkLst>
        </pc:spChg>
      </pc:sldChg>
      <pc:sldChg chg="addSp delSp modSp add del mod setBg modNotes">
        <pc:chgData name="Jorge Angel PAEZ" userId="5867aea35a860aa4" providerId="LiveId" clId="{62ADDB06-5C3A-4D9F-AC6E-D03512BF30FB}" dt="2022-10-22T00:58:56.660" v="345" actId="1076"/>
        <pc:sldMkLst>
          <pc:docMk/>
          <pc:sldMk cId="0" sldId="273"/>
        </pc:sldMkLst>
        <pc:spChg chg="add mod">
          <ac:chgData name="Jorge Angel PAEZ" userId="5867aea35a860aa4" providerId="LiveId" clId="{62ADDB06-5C3A-4D9F-AC6E-D03512BF30FB}" dt="2022-10-22T00:58:53.417" v="344"/>
          <ac:spMkLst>
            <pc:docMk/>
            <pc:sldMk cId="0" sldId="273"/>
            <ac:spMk id="4" creationId="{230EEB4D-79C0-8BCA-D1C1-2682A55A768A}"/>
          </ac:spMkLst>
        </pc:spChg>
        <pc:spChg chg="del mod">
          <ac:chgData name="Jorge Angel PAEZ" userId="5867aea35a860aa4" providerId="LiveId" clId="{62ADDB06-5C3A-4D9F-AC6E-D03512BF30FB}" dt="2022-10-22T00:58:34.080" v="342" actId="478"/>
          <ac:spMkLst>
            <pc:docMk/>
            <pc:sldMk cId="0" sldId="273"/>
            <ac:spMk id="217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0:58:56.660" v="345" actId="1076"/>
          <ac:picMkLst>
            <pc:docMk/>
            <pc:sldMk cId="0" sldId="273"/>
            <ac:picMk id="3" creationId="{12D28666-B588-27F5-8863-699305AD0990}"/>
          </ac:picMkLst>
        </pc:picChg>
      </pc:sldChg>
      <pc:sldChg chg="addSp delSp modSp add mod modNotes">
        <pc:chgData name="Jorge Angel PAEZ" userId="5867aea35a860aa4" providerId="LiveId" clId="{62ADDB06-5C3A-4D9F-AC6E-D03512BF30FB}" dt="2022-10-22T00:50:10.990" v="253" actId="14100"/>
        <pc:sldMkLst>
          <pc:docMk/>
          <pc:sldMk cId="0" sldId="274"/>
        </pc:sldMkLst>
        <pc:spChg chg="add mod">
          <ac:chgData name="Jorge Angel PAEZ" userId="5867aea35a860aa4" providerId="LiveId" clId="{62ADDB06-5C3A-4D9F-AC6E-D03512BF30FB}" dt="2022-10-22T00:48:43.162" v="233" actId="1582"/>
          <ac:spMkLst>
            <pc:docMk/>
            <pc:sldMk cId="0" sldId="274"/>
            <ac:spMk id="4" creationId="{0955BE87-DA81-3424-6062-C0D27954611B}"/>
          </ac:spMkLst>
        </pc:spChg>
        <pc:spChg chg="mod">
          <ac:chgData name="Jorge Angel PAEZ" userId="5867aea35a860aa4" providerId="LiveId" clId="{62ADDB06-5C3A-4D9F-AC6E-D03512BF30FB}" dt="2022-10-22T00:48:50.730" v="234" actId="207"/>
          <ac:spMkLst>
            <pc:docMk/>
            <pc:sldMk cId="0" sldId="274"/>
            <ac:spMk id="222" creationId="{00000000-0000-0000-0000-000000000000}"/>
          </ac:spMkLst>
        </pc:spChg>
        <pc:spChg chg="del">
          <ac:chgData name="Jorge Angel PAEZ" userId="5867aea35a860aa4" providerId="LiveId" clId="{62ADDB06-5C3A-4D9F-AC6E-D03512BF30FB}" dt="2022-10-22T00:49:02.403" v="237" actId="478"/>
          <ac:spMkLst>
            <pc:docMk/>
            <pc:sldMk cId="0" sldId="274"/>
            <ac:spMk id="223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50:10.990" v="253" actId="14100"/>
          <ac:spMkLst>
            <pc:docMk/>
            <pc:sldMk cId="0" sldId="274"/>
            <ac:spMk id="224" creationId="{00000000-0000-0000-0000-000000000000}"/>
          </ac:spMkLst>
        </pc:spChg>
        <pc:picChg chg="add mod modCrop">
          <ac:chgData name="Jorge Angel PAEZ" userId="5867aea35a860aa4" providerId="LiveId" clId="{62ADDB06-5C3A-4D9F-AC6E-D03512BF30FB}" dt="2022-10-22T00:48:18.150" v="229" actId="1076"/>
          <ac:picMkLst>
            <pc:docMk/>
            <pc:sldMk cId="0" sldId="274"/>
            <ac:picMk id="3" creationId="{E2DD62DB-86FA-D157-D9BD-7F0D64951BC8}"/>
          </ac:picMkLst>
        </pc:picChg>
        <pc:picChg chg="del">
          <ac:chgData name="Jorge Angel PAEZ" userId="5867aea35a860aa4" providerId="LiveId" clId="{62ADDB06-5C3A-4D9F-AC6E-D03512BF30FB}" dt="2022-10-22T00:48:00.030" v="225" actId="478"/>
          <ac:picMkLst>
            <pc:docMk/>
            <pc:sldMk cId="0" sldId="274"/>
            <ac:picMk id="225" creationId="{00000000-0000-0000-0000-000000000000}"/>
          </ac:picMkLst>
        </pc:picChg>
      </pc:sldChg>
      <pc:sldChg chg="delSp modSp add mod modNotes">
        <pc:chgData name="Jorge Angel PAEZ" userId="5867aea35a860aa4" providerId="LiveId" clId="{62ADDB06-5C3A-4D9F-AC6E-D03512BF30FB}" dt="2022-10-22T00:49:57.520" v="251" actId="403"/>
        <pc:sldMkLst>
          <pc:docMk/>
          <pc:sldMk cId="0" sldId="275"/>
        </pc:sldMkLst>
        <pc:spChg chg="del">
          <ac:chgData name="Jorge Angel PAEZ" userId="5867aea35a860aa4" providerId="LiveId" clId="{62ADDB06-5C3A-4D9F-AC6E-D03512BF30FB}" dt="2022-10-22T00:49:08.760" v="238" actId="478"/>
          <ac:spMkLst>
            <pc:docMk/>
            <pc:sldMk cId="0" sldId="275"/>
            <ac:spMk id="23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9:57.520" v="251" actId="403"/>
          <ac:spMkLst>
            <pc:docMk/>
            <pc:sldMk cId="0" sldId="275"/>
            <ac:spMk id="233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0:49:31.130" v="241" actId="478"/>
          <ac:picMkLst>
            <pc:docMk/>
            <pc:sldMk cId="0" sldId="275"/>
            <ac:picMk id="230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0:49:26.412" v="240" actId="478"/>
          <ac:picMkLst>
            <pc:docMk/>
            <pc:sldMk cId="0" sldId="275"/>
            <ac:picMk id="232" creationId="{00000000-0000-0000-0000-000000000000}"/>
          </ac:picMkLst>
        </pc:picChg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281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282"/>
        </pc:sldMkLst>
      </pc:sldChg>
      <pc:sldChg chg="del">
        <pc:chgData name="Jorge Angel PAEZ" userId="5867aea35a860aa4" providerId="LiveId" clId="{62ADDB06-5C3A-4D9F-AC6E-D03512BF30FB}" dt="2022-10-22T01:27:23.380" v="578" actId="47"/>
        <pc:sldMkLst>
          <pc:docMk/>
          <pc:sldMk cId="0" sldId="293"/>
        </pc:sldMkLst>
      </pc:sldChg>
      <pc:sldChg chg="modSp mod">
        <pc:chgData name="Jorge Angel PAEZ" userId="5867aea35a860aa4" providerId="LiveId" clId="{62ADDB06-5C3A-4D9F-AC6E-D03512BF30FB}" dt="2022-10-22T00:29:47.563" v="116" actId="14100"/>
        <pc:sldMkLst>
          <pc:docMk/>
          <pc:sldMk cId="0" sldId="300"/>
        </pc:sldMkLst>
        <pc:spChg chg="mod">
          <ac:chgData name="Jorge Angel PAEZ" userId="5867aea35a860aa4" providerId="LiveId" clId="{62ADDB06-5C3A-4D9F-AC6E-D03512BF30FB}" dt="2022-10-22T00:29:47.563" v="116" actId="14100"/>
          <ac:spMkLst>
            <pc:docMk/>
            <pc:sldMk cId="0" sldId="300"/>
            <ac:spMk id="2" creationId="{AE55DB4C-4384-2804-B7C6-935FA5FC02A5}"/>
          </ac:spMkLst>
        </pc:sp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0" sldId="301"/>
        </pc:sldMkLst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0" sldId="302"/>
        </pc:sldMkLst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0" sldId="303"/>
        </pc:sldMkLst>
      </pc:sldChg>
      <pc:sldChg chg="modSp mod">
        <pc:chgData name="Jorge Angel PAEZ" userId="5867aea35a860aa4" providerId="LiveId" clId="{62ADDB06-5C3A-4D9F-AC6E-D03512BF30FB}" dt="2022-10-22T00:50:41.924" v="268" actId="6549"/>
        <pc:sldMkLst>
          <pc:docMk/>
          <pc:sldMk cId="3007891742" sldId="346"/>
        </pc:sldMkLst>
        <pc:spChg chg="mod">
          <ac:chgData name="Jorge Angel PAEZ" userId="5867aea35a860aa4" providerId="LiveId" clId="{62ADDB06-5C3A-4D9F-AC6E-D03512BF30FB}" dt="2022-10-22T00:50:41.924" v="268" actId="6549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0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1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2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3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4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5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7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8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9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0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1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2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3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4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5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6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7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8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9"/>
        </pc:sldMkLst>
      </pc:sldChg>
      <pc:sldChg chg="addSp delSp">
        <pc:chgData name="Jorge Angel PAEZ" userId="5867aea35a860aa4" providerId="LiveId" clId="{62ADDB06-5C3A-4D9F-AC6E-D03512BF30FB}" dt="2022-10-22T00:27:47.520" v="53"/>
        <pc:sldMkLst>
          <pc:docMk/>
          <pc:sldMk cId="1444673674" sldId="380"/>
        </pc:sldMkLst>
        <pc:picChg chg="add del">
          <ac:chgData name="Jorge Angel PAEZ" userId="5867aea35a860aa4" providerId="LiveId" clId="{62ADDB06-5C3A-4D9F-AC6E-D03512BF30FB}" dt="2022-10-22T00:27:47.520" v="53"/>
          <ac:picMkLst>
            <pc:docMk/>
            <pc:sldMk cId="1444673674" sldId="380"/>
            <ac:picMk id="3074" creationId="{E1DDDD32-0AB4-CF78-2BED-4846280C4E63}"/>
          </ac:picMkLst>
        </pc:picChg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2235934735" sldId="381"/>
        </pc:sldMkLst>
      </pc:sldChg>
      <pc:sldChg chg="addSp delSp modSp mod">
        <pc:chgData name="Jorge Angel PAEZ" userId="5867aea35a860aa4" providerId="LiveId" clId="{62ADDB06-5C3A-4D9F-AC6E-D03512BF30FB}" dt="2022-10-22T00:26:50.080" v="46" actId="2085"/>
        <pc:sldMkLst>
          <pc:docMk/>
          <pc:sldMk cId="1608672321" sldId="382"/>
        </pc:sldMkLst>
        <pc:spChg chg="add mod ord">
          <ac:chgData name="Jorge Angel PAEZ" userId="5867aea35a860aa4" providerId="LiveId" clId="{62ADDB06-5C3A-4D9F-AC6E-D03512BF30FB}" dt="2022-10-22T00:26:50.080" v="46" actId="2085"/>
          <ac:spMkLst>
            <pc:docMk/>
            <pc:sldMk cId="1608672321" sldId="382"/>
            <ac:spMk id="2" creationId="{FB99488F-AABD-2E6D-DE3D-6CCAE0A9B886}"/>
          </ac:spMkLst>
        </pc:spChg>
        <pc:spChg chg="del mod">
          <ac:chgData name="Jorge Angel PAEZ" userId="5867aea35a860aa4" providerId="LiveId" clId="{62ADDB06-5C3A-4D9F-AC6E-D03512BF30FB}" dt="2022-10-22T00:26:17.694" v="41" actId="478"/>
          <ac:spMkLst>
            <pc:docMk/>
            <pc:sldMk cId="1608672321" sldId="382"/>
            <ac:spMk id="266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0:26:20.380" v="42" actId="1076"/>
          <ac:picMkLst>
            <pc:docMk/>
            <pc:sldMk cId="1608672321" sldId="382"/>
            <ac:picMk id="1026" creationId="{A529FE2B-7BB9-F380-F520-357F3E907803}"/>
          </ac:picMkLst>
        </pc:picChg>
      </pc:sldChg>
      <pc:sldChg chg="del">
        <pc:chgData name="Jorge Angel PAEZ" userId="5867aea35a860aa4" providerId="LiveId" clId="{62ADDB06-5C3A-4D9F-AC6E-D03512BF30FB}" dt="2022-10-22T00:25:14.135" v="38" actId="47"/>
        <pc:sldMkLst>
          <pc:docMk/>
          <pc:sldMk cId="989424068" sldId="383"/>
        </pc:sldMkLst>
      </pc:sldChg>
      <pc:sldChg chg="addSp delSp add ord">
        <pc:chgData name="Jorge Angel PAEZ" userId="5867aea35a860aa4" providerId="LiveId" clId="{62ADDB06-5C3A-4D9F-AC6E-D03512BF30FB}" dt="2022-10-22T01:14:08.040" v="376"/>
        <pc:sldMkLst>
          <pc:docMk/>
          <pc:sldMk cId="1571438647" sldId="383"/>
        </pc:sldMkLst>
        <pc:picChg chg="del">
          <ac:chgData name="Jorge Angel PAEZ" userId="5867aea35a860aa4" providerId="LiveId" clId="{62ADDB06-5C3A-4D9F-AC6E-D03512BF30FB}" dt="2022-10-22T00:27:22.692" v="48" actId="478"/>
          <ac:picMkLst>
            <pc:docMk/>
            <pc:sldMk cId="1571438647" sldId="383"/>
            <ac:picMk id="1026" creationId="{A529FE2B-7BB9-F380-F520-357F3E907803}"/>
          </ac:picMkLst>
        </pc:picChg>
        <pc:picChg chg="add">
          <ac:chgData name="Jorge Angel PAEZ" userId="5867aea35a860aa4" providerId="LiveId" clId="{62ADDB06-5C3A-4D9F-AC6E-D03512BF30FB}" dt="2022-10-22T00:27:23.485" v="49"/>
          <ac:picMkLst>
            <pc:docMk/>
            <pc:sldMk cId="1571438647" sldId="383"/>
            <ac:picMk id="2050" creationId="{FADB83AA-76AC-85C8-3906-D92F3E41B850}"/>
          </ac:picMkLst>
        </pc:pic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833250055" sldId="384"/>
        </pc:sldMkLst>
      </pc:sldChg>
      <pc:sldChg chg="add ord">
        <pc:chgData name="Jorge Angel PAEZ" userId="5867aea35a860aa4" providerId="LiveId" clId="{62ADDB06-5C3A-4D9F-AC6E-D03512BF30FB}" dt="2022-10-22T00:27:52.124" v="56"/>
        <pc:sldMkLst>
          <pc:docMk/>
          <pc:sldMk cId="2972099074" sldId="384"/>
        </pc:sldMkLst>
      </pc:sldChg>
      <pc:sldChg chg="delSp modSp add mod setBg modNotes">
        <pc:chgData name="Jorge Angel PAEZ" userId="5867aea35a860aa4" providerId="LiveId" clId="{62ADDB06-5C3A-4D9F-AC6E-D03512BF30FB}" dt="2022-10-22T00:42:07.010" v="185" actId="207"/>
        <pc:sldMkLst>
          <pc:docMk/>
          <pc:sldMk cId="0" sldId="385"/>
        </pc:sldMkLst>
        <pc:spChg chg="mod">
          <ac:chgData name="Jorge Angel PAEZ" userId="5867aea35a860aa4" providerId="LiveId" clId="{62ADDB06-5C3A-4D9F-AC6E-D03512BF30FB}" dt="2022-10-22T00:36:15.650" v="123" actId="207"/>
          <ac:spMkLst>
            <pc:docMk/>
            <pc:sldMk cId="0" sldId="385"/>
            <ac:spMk id="158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07.010" v="185" actId="207"/>
          <ac:spMkLst>
            <pc:docMk/>
            <pc:sldMk cId="0" sldId="385"/>
            <ac:spMk id="159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0:36:31.440" v="126" actId="478"/>
          <ac:picMkLst>
            <pc:docMk/>
            <pc:sldMk cId="0" sldId="385"/>
            <ac:picMk id="160" creationId="{00000000-0000-0000-0000-000000000000}"/>
          </ac:picMkLst>
        </pc:pic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1614747796" sldId="385"/>
        </pc:sldMkLst>
      </pc:sldChg>
      <pc:sldChg chg="modSp add mod modNotes">
        <pc:chgData name="Jorge Angel PAEZ" userId="5867aea35a860aa4" providerId="LiveId" clId="{62ADDB06-5C3A-4D9F-AC6E-D03512BF30FB}" dt="2022-10-22T00:42:00.650" v="184" actId="114"/>
        <pc:sldMkLst>
          <pc:docMk/>
          <pc:sldMk cId="0" sldId="386"/>
        </pc:sldMkLst>
        <pc:spChg chg="mod">
          <ac:chgData name="Jorge Angel PAEZ" userId="5867aea35a860aa4" providerId="LiveId" clId="{62ADDB06-5C3A-4D9F-AC6E-D03512BF30FB}" dt="2022-10-22T00:41:53.416" v="182" actId="207"/>
          <ac:spMkLst>
            <pc:docMk/>
            <pc:sldMk cId="0" sldId="386"/>
            <ac:spMk id="165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00.650" v="184" actId="114"/>
          <ac:spMkLst>
            <pc:docMk/>
            <pc:sldMk cId="0" sldId="386"/>
            <ac:spMk id="166" creationId="{00000000-0000-0000-0000-000000000000}"/>
          </ac:spMkLst>
        </pc:sp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2793848376" sldId="386"/>
        </pc:sldMkLst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322599852" sldId="387"/>
        </pc:sldMkLst>
      </pc:sldChg>
      <pc:sldChg chg="modSp add mod">
        <pc:chgData name="Jorge Angel PAEZ" userId="5867aea35a860aa4" providerId="LiveId" clId="{62ADDB06-5C3A-4D9F-AC6E-D03512BF30FB}" dt="2022-10-22T01:26:36.885" v="575" actId="1076"/>
        <pc:sldMkLst>
          <pc:docMk/>
          <pc:sldMk cId="3236561910" sldId="387"/>
        </pc:sldMkLst>
        <pc:spChg chg="mod">
          <ac:chgData name="Jorge Angel PAEZ" userId="5867aea35a860aa4" providerId="LiveId" clId="{62ADDB06-5C3A-4D9F-AC6E-D03512BF30FB}" dt="2022-10-22T01:26:36.885" v="575" actId="1076"/>
          <ac:spMkLst>
            <pc:docMk/>
            <pc:sldMk cId="3236561910" sldId="387"/>
            <ac:spMk id="266" creationId="{00000000-0000-0000-0000-000000000000}"/>
          </ac:spMkLst>
        </pc:spChg>
      </pc:sldChg>
      <pc:sldChg chg="add">
        <pc:chgData name="Jorge Angel PAEZ" userId="5867aea35a860aa4" providerId="LiveId" clId="{62ADDB06-5C3A-4D9F-AC6E-D03512BF30FB}" dt="2022-10-22T00:58:30.639" v="341" actId="2890"/>
        <pc:sldMkLst>
          <pc:docMk/>
          <pc:sldMk cId="76795298" sldId="388"/>
        </pc:sldMkLst>
      </pc:sldChg>
      <pc:sldChg chg="delSp modSp add del mod setBg modNotes">
        <pc:chgData name="Jorge Angel PAEZ" userId="5867aea35a860aa4" providerId="LiveId" clId="{62ADDB06-5C3A-4D9F-AC6E-D03512BF30FB}" dt="2022-10-22T01:13:41.701" v="373" actId="47"/>
        <pc:sldMkLst>
          <pc:docMk/>
          <pc:sldMk cId="0" sldId="389"/>
        </pc:sldMkLst>
        <pc:spChg chg="mod">
          <ac:chgData name="Jorge Angel PAEZ" userId="5867aea35a860aa4" providerId="LiveId" clId="{62ADDB06-5C3A-4D9F-AC6E-D03512BF30FB}" dt="2022-10-22T01:12:52.681" v="372" actId="1076"/>
          <ac:spMkLst>
            <pc:docMk/>
            <pc:sldMk cId="0" sldId="389"/>
            <ac:spMk id="153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2:39.271" v="369" actId="207"/>
          <ac:spMkLst>
            <pc:docMk/>
            <pc:sldMk cId="0" sldId="389"/>
            <ac:spMk id="154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2:21.881" v="364" actId="478"/>
          <ac:picMkLst>
            <pc:docMk/>
            <pc:sldMk cId="0" sldId="389"/>
            <ac:picMk id="155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2:44.451" v="370" actId="478"/>
          <ac:picMkLst>
            <pc:docMk/>
            <pc:sldMk cId="0" sldId="389"/>
            <ac:picMk id="156" creationId="{00000000-0000-0000-0000-000000000000}"/>
          </ac:picMkLst>
        </pc:picChg>
      </pc:sldChg>
      <pc:sldChg chg="delSp modSp add mod">
        <pc:chgData name="Jorge Angel PAEZ" userId="5867aea35a860aa4" providerId="LiveId" clId="{62ADDB06-5C3A-4D9F-AC6E-D03512BF30FB}" dt="2022-10-22T01:14:30.933" v="382" actId="114"/>
        <pc:sldMkLst>
          <pc:docMk/>
          <pc:sldMk cId="0" sldId="390"/>
        </pc:sldMkLst>
        <pc:spChg chg="mod">
          <ac:chgData name="Jorge Angel PAEZ" userId="5867aea35a860aa4" providerId="LiveId" clId="{62ADDB06-5C3A-4D9F-AC6E-D03512BF30FB}" dt="2022-10-22T01:14:30.933" v="382" actId="114"/>
          <ac:spMkLst>
            <pc:docMk/>
            <pc:sldMk cId="0" sldId="390"/>
            <ac:spMk id="16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3:54.655" v="374" actId="478"/>
          <ac:picMkLst>
            <pc:docMk/>
            <pc:sldMk cId="0" sldId="390"/>
            <ac:picMk id="163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4:23.892" v="378" actId="478"/>
          <ac:picMkLst>
            <pc:docMk/>
            <pc:sldMk cId="0" sldId="390"/>
            <ac:picMk id="164" creationId="{00000000-0000-0000-0000-000000000000}"/>
          </ac:picMkLst>
        </pc:picChg>
      </pc:sldChg>
      <pc:sldChg chg="add del setBg modNotes">
        <pc:chgData name="Jorge Angel PAEZ" userId="5867aea35a860aa4" providerId="LiveId" clId="{62ADDB06-5C3A-4D9F-AC6E-D03512BF30FB}" dt="2022-10-22T01:14:16.020" v="377" actId="47"/>
        <pc:sldMkLst>
          <pc:docMk/>
          <pc:sldMk cId="0" sldId="391"/>
        </pc:sldMkLst>
      </pc:sldChg>
      <pc:sldChg chg="delSp modSp add mod">
        <pc:chgData name="Jorge Angel PAEZ" userId="5867aea35a860aa4" providerId="LiveId" clId="{62ADDB06-5C3A-4D9F-AC6E-D03512BF30FB}" dt="2022-10-22T01:15:19.955" v="399" actId="207"/>
        <pc:sldMkLst>
          <pc:docMk/>
          <pc:sldMk cId="0" sldId="392"/>
        </pc:sldMkLst>
        <pc:spChg chg="mod">
          <ac:chgData name="Jorge Angel PAEZ" userId="5867aea35a860aa4" providerId="LiveId" clId="{62ADDB06-5C3A-4D9F-AC6E-D03512BF30FB}" dt="2022-10-22T01:15:19.955" v="399" actId="207"/>
          <ac:spMkLst>
            <pc:docMk/>
            <pc:sldMk cId="0" sldId="392"/>
            <ac:spMk id="188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5:15.640" v="397" actId="1076"/>
          <ac:spMkLst>
            <pc:docMk/>
            <pc:sldMk cId="0" sldId="392"/>
            <ac:spMk id="191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5:08.754" v="395" actId="478"/>
          <ac:picMkLst>
            <pc:docMk/>
            <pc:sldMk cId="0" sldId="392"/>
            <ac:picMk id="189" creationId="{00000000-0000-0000-0000-000000000000}"/>
          </ac:picMkLst>
        </pc:picChg>
      </pc:sldChg>
      <pc:sldChg chg="delSp add mod">
        <pc:chgData name="Jorge Angel PAEZ" userId="5867aea35a860aa4" providerId="LiveId" clId="{62ADDB06-5C3A-4D9F-AC6E-D03512BF30FB}" dt="2022-10-22T01:15:29.290" v="400" actId="478"/>
        <pc:sldMkLst>
          <pc:docMk/>
          <pc:sldMk cId="0" sldId="393"/>
        </pc:sldMkLst>
        <pc:picChg chg="del">
          <ac:chgData name="Jorge Angel PAEZ" userId="5867aea35a860aa4" providerId="LiveId" clId="{62ADDB06-5C3A-4D9F-AC6E-D03512BF30FB}" dt="2022-10-22T01:15:29.290" v="400" actId="478"/>
          <ac:picMkLst>
            <pc:docMk/>
            <pc:sldMk cId="0" sldId="393"/>
            <ac:picMk id="196" creationId="{00000000-0000-0000-0000-000000000000}"/>
          </ac:picMkLst>
        </pc:picChg>
      </pc:sldChg>
      <pc:sldChg chg="delSp modSp add mod">
        <pc:chgData name="Jorge Angel PAEZ" userId="5867aea35a860aa4" providerId="LiveId" clId="{62ADDB06-5C3A-4D9F-AC6E-D03512BF30FB}" dt="2022-10-22T01:41:20.751" v="755" actId="478"/>
        <pc:sldMkLst>
          <pc:docMk/>
          <pc:sldMk cId="0" sldId="394"/>
        </pc:sldMkLst>
        <pc:spChg chg="del mod">
          <ac:chgData name="Jorge Angel PAEZ" userId="5867aea35a860aa4" providerId="LiveId" clId="{62ADDB06-5C3A-4D9F-AC6E-D03512BF30FB}" dt="2022-10-22T01:41:20.751" v="755" actId="478"/>
          <ac:spMkLst>
            <pc:docMk/>
            <pc:sldMk cId="0" sldId="394"/>
            <ac:spMk id="202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6:13.090" v="420" actId="20577"/>
          <ac:spMkLst>
            <pc:docMk/>
            <pc:sldMk cId="0" sldId="394"/>
            <ac:spMk id="204" creationId="{00000000-0000-0000-0000-000000000000}"/>
          </ac:spMkLst>
        </pc:spChg>
      </pc:sldChg>
      <pc:sldChg chg="modSp add mod ord">
        <pc:chgData name="Jorge Angel PAEZ" userId="5867aea35a860aa4" providerId="LiveId" clId="{62ADDB06-5C3A-4D9F-AC6E-D03512BF30FB}" dt="2022-10-22T01:22:48.362" v="465" actId="13926"/>
        <pc:sldMkLst>
          <pc:docMk/>
          <pc:sldMk cId="3235567047" sldId="395"/>
        </pc:sldMkLst>
        <pc:spChg chg="mod">
          <ac:chgData name="Jorge Angel PAEZ" userId="5867aea35a860aa4" providerId="LiveId" clId="{62ADDB06-5C3A-4D9F-AC6E-D03512BF30FB}" dt="2022-10-22T01:22:48.362" v="465" actId="13926"/>
          <ac:spMkLst>
            <pc:docMk/>
            <pc:sldMk cId="3235567047" sldId="395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21:15.761" v="435" actId="20577"/>
          <ac:spMkLst>
            <pc:docMk/>
            <pc:sldMk cId="3235567047" sldId="395"/>
            <ac:spMk id="272" creationId="{00000000-0000-0000-0000-000000000000}"/>
          </ac:spMkLst>
        </pc:spChg>
      </pc:sldChg>
      <pc:sldChg chg="modSp add mod">
        <pc:chgData name="Jorge Angel PAEZ" userId="5867aea35a860aa4" providerId="LiveId" clId="{62ADDB06-5C3A-4D9F-AC6E-D03512BF30FB}" dt="2022-10-22T01:22:28.700" v="458" actId="1076"/>
        <pc:sldMkLst>
          <pc:docMk/>
          <pc:sldMk cId="4026976102" sldId="396"/>
        </pc:sldMkLst>
        <pc:spChg chg="mod">
          <ac:chgData name="Jorge Angel PAEZ" userId="5867aea35a860aa4" providerId="LiveId" clId="{62ADDB06-5C3A-4D9F-AC6E-D03512BF30FB}" dt="2022-10-22T01:22:28.700" v="458" actId="1076"/>
          <ac:spMkLst>
            <pc:docMk/>
            <pc:sldMk cId="4026976102" sldId="396"/>
            <ac:spMk id="271" creationId="{00000000-0000-0000-0000-000000000000}"/>
          </ac:spMkLst>
        </pc:spChg>
      </pc:sldChg>
      <pc:sldChg chg="modSp add mod">
        <pc:chgData name="Jorge Angel PAEZ" userId="5867aea35a860aa4" providerId="LiveId" clId="{62ADDB06-5C3A-4D9F-AC6E-D03512BF30FB}" dt="2022-10-22T01:24:53.580" v="493" actId="13926"/>
        <pc:sldMkLst>
          <pc:docMk/>
          <pc:sldMk cId="1568646948" sldId="397"/>
        </pc:sldMkLst>
        <pc:spChg chg="mod">
          <ac:chgData name="Jorge Angel PAEZ" userId="5867aea35a860aa4" providerId="LiveId" clId="{62ADDB06-5C3A-4D9F-AC6E-D03512BF30FB}" dt="2022-10-22T01:24:53.580" v="493" actId="13926"/>
          <ac:spMkLst>
            <pc:docMk/>
            <pc:sldMk cId="1568646948" sldId="397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23:03.649" v="477" actId="20577"/>
          <ac:spMkLst>
            <pc:docMk/>
            <pc:sldMk cId="1568646948" sldId="397"/>
            <ac:spMk id="272" creationId="{00000000-0000-0000-0000-000000000000}"/>
          </ac:spMkLst>
        </pc:spChg>
      </pc:sldChg>
      <pc:sldChg chg="modSp add mod">
        <pc:chgData name="Jorge Angel PAEZ" userId="5867aea35a860aa4" providerId="LiveId" clId="{62ADDB06-5C3A-4D9F-AC6E-D03512BF30FB}" dt="2022-10-22T01:24:12.081" v="487" actId="14100"/>
        <pc:sldMkLst>
          <pc:docMk/>
          <pc:sldMk cId="3172056929" sldId="398"/>
        </pc:sldMkLst>
        <pc:spChg chg="mod">
          <ac:chgData name="Jorge Angel PAEZ" userId="5867aea35a860aa4" providerId="LiveId" clId="{62ADDB06-5C3A-4D9F-AC6E-D03512BF30FB}" dt="2022-10-22T01:24:12.081" v="487" actId="14100"/>
          <ac:spMkLst>
            <pc:docMk/>
            <pc:sldMk cId="3172056929" sldId="398"/>
            <ac:spMk id="271" creationId="{00000000-0000-0000-0000-000000000000}"/>
          </ac:spMkLst>
        </pc:spChg>
      </pc:sldChg>
      <pc:sldChg chg="ord">
        <pc:chgData name="Jorge Angel PAEZ" userId="5867aea35a860aa4" providerId="LiveId" clId="{62ADDB06-5C3A-4D9F-AC6E-D03512BF30FB}" dt="2022-10-22T01:26:51.234" v="577"/>
        <pc:sldMkLst>
          <pc:docMk/>
          <pc:sldMk cId="919279996" sldId="399"/>
        </pc:sldMkLst>
      </pc:sldChg>
      <pc:sldChg chg="addSp modSp add mod ord">
        <pc:chgData name="Jorge Angel PAEZ" userId="5867aea35a860aa4" providerId="LiveId" clId="{62ADDB06-5C3A-4D9F-AC6E-D03512BF30FB}" dt="2022-10-22T01:30:17.027" v="633" actId="1076"/>
        <pc:sldMkLst>
          <pc:docMk/>
          <pc:sldMk cId="4167525027" sldId="400"/>
        </pc:sldMkLst>
        <pc:spChg chg="mod">
          <ac:chgData name="Jorge Angel PAEZ" userId="5867aea35a860aa4" providerId="LiveId" clId="{62ADDB06-5C3A-4D9F-AC6E-D03512BF30FB}" dt="2022-10-22T01:30:11.270" v="630" actId="1076"/>
          <ac:spMkLst>
            <pc:docMk/>
            <pc:sldMk cId="4167525027" sldId="400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29:27.285" v="619" actId="20577"/>
          <ac:spMkLst>
            <pc:docMk/>
            <pc:sldMk cId="4167525027" sldId="400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30:17.027" v="633" actId="1076"/>
          <ac:picMkLst>
            <pc:docMk/>
            <pc:sldMk cId="4167525027" sldId="400"/>
            <ac:picMk id="3" creationId="{0734BA1B-E7E0-CC0E-28D5-35BE5C84408F}"/>
          </ac:picMkLst>
        </pc:picChg>
      </pc:sldChg>
      <pc:sldChg chg="addSp delSp modSp add mod">
        <pc:chgData name="Jorge Angel PAEZ" userId="5867aea35a860aa4" providerId="LiveId" clId="{62ADDB06-5C3A-4D9F-AC6E-D03512BF30FB}" dt="2022-10-22T01:32:23.501" v="659" actId="1076"/>
        <pc:sldMkLst>
          <pc:docMk/>
          <pc:sldMk cId="2588810751" sldId="401"/>
        </pc:sldMkLst>
        <pc:spChg chg="mod">
          <ac:chgData name="Jorge Angel PAEZ" userId="5867aea35a860aa4" providerId="LiveId" clId="{62ADDB06-5C3A-4D9F-AC6E-D03512BF30FB}" dt="2022-10-22T01:31:51.035" v="654" actId="404"/>
          <ac:spMkLst>
            <pc:docMk/>
            <pc:sldMk cId="2588810751" sldId="401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1:43.421" v="649" actId="20577"/>
          <ac:spMkLst>
            <pc:docMk/>
            <pc:sldMk cId="2588810751" sldId="401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1:54.467" v="655" actId="478"/>
          <ac:picMkLst>
            <pc:docMk/>
            <pc:sldMk cId="2588810751" sldId="401"/>
            <ac:picMk id="3" creationId="{0734BA1B-E7E0-CC0E-28D5-35BE5C84408F}"/>
          </ac:picMkLst>
        </pc:picChg>
        <pc:picChg chg="add mod">
          <ac:chgData name="Jorge Angel PAEZ" userId="5867aea35a860aa4" providerId="LiveId" clId="{62ADDB06-5C3A-4D9F-AC6E-D03512BF30FB}" dt="2022-10-22T01:32:23.501" v="659" actId="1076"/>
          <ac:picMkLst>
            <pc:docMk/>
            <pc:sldMk cId="2588810751" sldId="401"/>
            <ac:picMk id="4" creationId="{1254AE7D-3B70-C6A8-0483-69FBAEA9D3D4}"/>
          </ac:picMkLst>
        </pc:picChg>
      </pc:sldChg>
      <pc:sldChg chg="delSp modSp add del mod">
        <pc:chgData name="Jorge Angel PAEZ" userId="5867aea35a860aa4" providerId="LiveId" clId="{62ADDB06-5C3A-4D9F-AC6E-D03512BF30FB}" dt="2022-10-22T01:36:23.244" v="718" actId="47"/>
        <pc:sldMkLst>
          <pc:docMk/>
          <pc:sldMk cId="3850141681" sldId="402"/>
        </pc:sldMkLst>
        <pc:spChg chg="mod">
          <ac:chgData name="Jorge Angel PAEZ" userId="5867aea35a860aa4" providerId="LiveId" clId="{62ADDB06-5C3A-4D9F-AC6E-D03512BF30FB}" dt="2022-10-22T01:33:32.170" v="677" actId="14100"/>
          <ac:spMkLst>
            <pc:docMk/>
            <pc:sldMk cId="3850141681" sldId="402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3:28.188" v="675" actId="14100"/>
          <ac:spMkLst>
            <pc:docMk/>
            <pc:sldMk cId="3850141681" sldId="402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2:56.857" v="664" actId="478"/>
          <ac:picMkLst>
            <pc:docMk/>
            <pc:sldMk cId="3850141681" sldId="402"/>
            <ac:picMk id="3" creationId="{0734BA1B-E7E0-CC0E-28D5-35BE5C84408F}"/>
          </ac:picMkLst>
        </pc:picChg>
      </pc:sldChg>
      <pc:sldChg chg="addSp modSp add mod">
        <pc:chgData name="Jorge Angel PAEZ" userId="5867aea35a860aa4" providerId="LiveId" clId="{62ADDB06-5C3A-4D9F-AC6E-D03512BF30FB}" dt="2022-10-22T01:34:29.667" v="698" actId="1076"/>
        <pc:sldMkLst>
          <pc:docMk/>
          <pc:sldMk cId="3472354523" sldId="403"/>
        </pc:sldMkLst>
        <pc:spChg chg="mod">
          <ac:chgData name="Jorge Angel PAEZ" userId="5867aea35a860aa4" providerId="LiveId" clId="{62ADDB06-5C3A-4D9F-AC6E-D03512BF30FB}" dt="2022-10-22T01:34:23.415" v="695" actId="1076"/>
          <ac:spMkLst>
            <pc:docMk/>
            <pc:sldMk cId="3472354523" sldId="403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4:20.890" v="694" actId="1076"/>
          <ac:spMkLst>
            <pc:docMk/>
            <pc:sldMk cId="3472354523" sldId="403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34:29.667" v="698" actId="1076"/>
          <ac:picMkLst>
            <pc:docMk/>
            <pc:sldMk cId="3472354523" sldId="403"/>
            <ac:picMk id="3" creationId="{4C208CBD-6D3C-EC7C-BE28-4F4043B36152}"/>
          </ac:picMkLst>
        </pc:picChg>
      </pc:sldChg>
      <pc:sldChg chg="addSp delSp modSp add mod">
        <pc:chgData name="Jorge Angel PAEZ" userId="5867aea35a860aa4" providerId="LiveId" clId="{62ADDB06-5C3A-4D9F-AC6E-D03512BF30FB}" dt="2022-10-22T01:37:02.035" v="727" actId="1076"/>
        <pc:sldMkLst>
          <pc:docMk/>
          <pc:sldMk cId="2142108249" sldId="404"/>
        </pc:sldMkLst>
        <pc:spChg chg="mod">
          <ac:chgData name="Jorge Angel PAEZ" userId="5867aea35a860aa4" providerId="LiveId" clId="{62ADDB06-5C3A-4D9F-AC6E-D03512BF30FB}" dt="2022-10-22T01:35:18.420" v="706" actId="404"/>
          <ac:spMkLst>
            <pc:docMk/>
            <pc:sldMk cId="2142108249" sldId="404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7:02.035" v="727" actId="1076"/>
          <ac:spMkLst>
            <pc:docMk/>
            <pc:sldMk cId="2142108249" sldId="404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5:34.380" v="707" actId="478"/>
          <ac:picMkLst>
            <pc:docMk/>
            <pc:sldMk cId="2142108249" sldId="404"/>
            <ac:picMk id="3" creationId="{4C208CBD-6D3C-EC7C-BE28-4F4043B36152}"/>
          </ac:picMkLst>
        </pc:picChg>
        <pc:picChg chg="add mod">
          <ac:chgData name="Jorge Angel PAEZ" userId="5867aea35a860aa4" providerId="LiveId" clId="{62ADDB06-5C3A-4D9F-AC6E-D03512BF30FB}" dt="2022-10-22T01:35:41.119" v="711" actId="1076"/>
          <ac:picMkLst>
            <pc:docMk/>
            <pc:sldMk cId="2142108249" sldId="404"/>
            <ac:picMk id="4" creationId="{0EA9A1FC-22CB-7743-A040-685479739299}"/>
          </ac:picMkLst>
        </pc:picChg>
      </pc:sldChg>
      <pc:sldChg chg="add del ord">
        <pc:chgData name="Jorge Angel PAEZ" userId="5867aea35a860aa4" providerId="LiveId" clId="{62ADDB06-5C3A-4D9F-AC6E-D03512BF30FB}" dt="2022-10-22T01:36:20.450" v="717" actId="47"/>
        <pc:sldMkLst>
          <pc:docMk/>
          <pc:sldMk cId="1144808619" sldId="405"/>
        </pc:sldMkLst>
      </pc:sldChg>
      <pc:sldChg chg="addSp delSp modSp add mod ord">
        <pc:chgData name="Jorge Angel PAEZ" userId="5867aea35a860aa4" providerId="LiveId" clId="{62ADDB06-5C3A-4D9F-AC6E-D03512BF30FB}" dt="2022-10-22T01:37:36.350" v="731" actId="14100"/>
        <pc:sldMkLst>
          <pc:docMk/>
          <pc:sldMk cId="4004928113" sldId="406"/>
        </pc:sldMkLst>
        <pc:spChg chg="mod">
          <ac:chgData name="Jorge Angel PAEZ" userId="5867aea35a860aa4" providerId="LiveId" clId="{62ADDB06-5C3A-4D9F-AC6E-D03512BF30FB}" dt="2022-10-22T01:36:54.161" v="725" actId="207"/>
          <ac:spMkLst>
            <pc:docMk/>
            <pc:sldMk cId="4004928113" sldId="406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6:56.786" v="726" actId="1076"/>
          <ac:spMkLst>
            <pc:docMk/>
            <pc:sldMk cId="4004928113" sldId="406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7:08.603" v="728" actId="478"/>
          <ac:picMkLst>
            <pc:docMk/>
            <pc:sldMk cId="4004928113" sldId="406"/>
            <ac:picMk id="3" creationId="{4C208CBD-6D3C-EC7C-BE28-4F4043B36152}"/>
          </ac:picMkLst>
        </pc:picChg>
        <pc:picChg chg="add mod">
          <ac:chgData name="Jorge Angel PAEZ" userId="5867aea35a860aa4" providerId="LiveId" clId="{62ADDB06-5C3A-4D9F-AC6E-D03512BF30FB}" dt="2022-10-22T01:37:36.350" v="731" actId="14100"/>
          <ac:picMkLst>
            <pc:docMk/>
            <pc:sldMk cId="4004928113" sldId="406"/>
            <ac:picMk id="4" creationId="{4D1E85B6-4DA1-3C02-2D1D-21153688CBB2}"/>
          </ac:picMkLst>
        </pc:picChg>
      </pc:sldChg>
      <pc:sldChg chg="add del">
        <pc:chgData name="Jorge Angel PAEZ" userId="5867aea35a860aa4" providerId="LiveId" clId="{62ADDB06-5C3A-4D9F-AC6E-D03512BF30FB}" dt="2022-10-22T01:36:03.290" v="716"/>
        <pc:sldMkLst>
          <pc:docMk/>
          <pc:sldMk cId="3264456106" sldId="407"/>
        </pc:sldMkLst>
      </pc:sldChg>
      <pc:sldChg chg="addSp delSp modSp add mod">
        <pc:chgData name="Jorge Angel PAEZ" userId="5867aea35a860aa4" providerId="LiveId" clId="{62ADDB06-5C3A-4D9F-AC6E-D03512BF30FB}" dt="2022-10-22T01:39:27.009" v="751" actId="14100"/>
        <pc:sldMkLst>
          <pc:docMk/>
          <pc:sldMk cId="4208628784" sldId="407"/>
        </pc:sldMkLst>
        <pc:spChg chg="mod">
          <ac:chgData name="Jorge Angel PAEZ" userId="5867aea35a860aa4" providerId="LiveId" clId="{62ADDB06-5C3A-4D9F-AC6E-D03512BF30FB}" dt="2022-10-22T01:38:55.714" v="747" actId="207"/>
          <ac:spMkLst>
            <pc:docMk/>
            <pc:sldMk cId="4208628784" sldId="407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8:35.384" v="742" actId="1076"/>
          <ac:spMkLst>
            <pc:docMk/>
            <pc:sldMk cId="4208628784" sldId="407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39:27.009" v="751" actId="14100"/>
          <ac:picMkLst>
            <pc:docMk/>
            <pc:sldMk cId="4208628784" sldId="407"/>
            <ac:picMk id="3" creationId="{961057F0-D50B-ECC5-DBF6-548B2765A57E}"/>
          </ac:picMkLst>
        </pc:picChg>
        <pc:picChg chg="del">
          <ac:chgData name="Jorge Angel PAEZ" userId="5867aea35a860aa4" providerId="LiveId" clId="{62ADDB06-5C3A-4D9F-AC6E-D03512BF30FB}" dt="2022-10-22T01:38:57.850" v="748" actId="478"/>
          <ac:picMkLst>
            <pc:docMk/>
            <pc:sldMk cId="4208628784" sldId="407"/>
            <ac:picMk id="4" creationId="{4D1E85B6-4DA1-3C02-2D1D-21153688CBB2}"/>
          </ac:picMkLst>
        </pc:picChg>
      </pc:sldChg>
      <pc:sldChg chg="add del">
        <pc:chgData name="Jorge Angel PAEZ" userId="5867aea35a860aa4" providerId="LiveId" clId="{62ADDB06-5C3A-4D9F-AC6E-D03512BF30FB}" dt="2022-10-22T01:36:03.290" v="716"/>
        <pc:sldMkLst>
          <pc:docMk/>
          <pc:sldMk cId="4147313077" sldId="408"/>
        </pc:sldMkLst>
      </pc:sldChg>
      <pc:sldChg chg="modSp new mod">
        <pc:chgData name="Jorge Angel PAEZ" userId="5867aea35a860aa4" providerId="LiveId" clId="{62ADDB06-5C3A-4D9F-AC6E-D03512BF30FB}" dt="2022-10-22T01:42:15.574" v="771" actId="404"/>
        <pc:sldMkLst>
          <pc:docMk/>
          <pc:sldMk cId="4269986404" sldId="408"/>
        </pc:sldMkLst>
        <pc:spChg chg="mod">
          <ac:chgData name="Jorge Angel PAEZ" userId="5867aea35a860aa4" providerId="LiveId" clId="{62ADDB06-5C3A-4D9F-AC6E-D03512BF30FB}" dt="2022-10-22T01:41:47.619" v="763" actId="403"/>
          <ac:spMkLst>
            <pc:docMk/>
            <pc:sldMk cId="4269986404" sldId="408"/>
            <ac:spMk id="2" creationId="{92D29981-58A6-73B5-A7CF-AA24C76F63CC}"/>
          </ac:spMkLst>
        </pc:spChg>
        <pc:spChg chg="mod">
          <ac:chgData name="Jorge Angel PAEZ" userId="5867aea35a860aa4" providerId="LiveId" clId="{62ADDB06-5C3A-4D9F-AC6E-D03512BF30FB}" dt="2022-10-22T01:42:15.574" v="771" actId="404"/>
          <ac:spMkLst>
            <pc:docMk/>
            <pc:sldMk cId="4269986404" sldId="408"/>
            <ac:spMk id="3" creationId="{1470C356-D42A-E010-EA39-50CAD5D13AA3}"/>
          </ac:spMkLst>
        </pc:spChg>
      </pc:sldChg>
      <pc:sldChg chg="delSp modSp add mod">
        <pc:chgData name="Jorge Angel PAEZ" userId="5867aea35a860aa4" providerId="LiveId" clId="{62ADDB06-5C3A-4D9F-AC6E-D03512BF30FB}" dt="2022-10-22T01:46:32.177" v="816" actId="113"/>
        <pc:sldMkLst>
          <pc:docMk/>
          <pc:sldMk cId="3937363866" sldId="409"/>
        </pc:sldMkLst>
        <pc:spChg chg="mod">
          <ac:chgData name="Jorge Angel PAEZ" userId="5867aea35a860aa4" providerId="LiveId" clId="{62ADDB06-5C3A-4D9F-AC6E-D03512BF30FB}" dt="2022-10-22T01:46:18.680" v="793" actId="207"/>
          <ac:spMkLst>
            <pc:docMk/>
            <pc:sldMk cId="3937363866" sldId="409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6:32.177" v="816" actId="113"/>
          <ac:spMkLst>
            <pc:docMk/>
            <pc:sldMk cId="3937363866" sldId="409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46:12.255" v="791" actId="478"/>
          <ac:picMkLst>
            <pc:docMk/>
            <pc:sldMk cId="3937363866" sldId="409"/>
            <ac:picMk id="3" creationId="{961057F0-D50B-ECC5-DBF6-548B2765A57E}"/>
          </ac:picMkLst>
        </pc:picChg>
      </pc:sldChg>
      <pc:sldChg chg="modSp add mod ord">
        <pc:chgData name="Jorge Angel PAEZ" userId="5867aea35a860aa4" providerId="LiveId" clId="{62ADDB06-5C3A-4D9F-AC6E-D03512BF30FB}" dt="2022-10-22T01:45:40.067" v="789" actId="20577"/>
        <pc:sldMkLst>
          <pc:docMk/>
          <pc:sldMk cId="2117178441" sldId="410"/>
        </pc:sldMkLst>
        <pc:spChg chg="mod">
          <ac:chgData name="Jorge Angel PAEZ" userId="5867aea35a860aa4" providerId="LiveId" clId="{62ADDB06-5C3A-4D9F-AC6E-D03512BF30FB}" dt="2022-10-22T01:45:40.067" v="789" actId="20577"/>
          <ac:spMkLst>
            <pc:docMk/>
            <pc:sldMk cId="2117178441" sldId="410"/>
            <ac:spMk id="266" creationId="{00000000-0000-0000-0000-000000000000}"/>
          </ac:spMkLst>
        </pc:spChg>
      </pc:sldChg>
      <pc:sldChg chg="addSp modSp add mod">
        <pc:chgData name="Jorge Angel PAEZ" userId="5867aea35a860aa4" providerId="LiveId" clId="{62ADDB06-5C3A-4D9F-AC6E-D03512BF30FB}" dt="2022-10-22T01:47:39.680" v="831" actId="14100"/>
        <pc:sldMkLst>
          <pc:docMk/>
          <pc:sldMk cId="1730760771" sldId="411"/>
        </pc:sldMkLst>
        <pc:spChg chg="mod">
          <ac:chgData name="Jorge Angel PAEZ" userId="5867aea35a860aa4" providerId="LiveId" clId="{62ADDB06-5C3A-4D9F-AC6E-D03512BF30FB}" dt="2022-10-22T01:47:13.710" v="826" actId="1076"/>
          <ac:spMkLst>
            <pc:docMk/>
            <pc:sldMk cId="1730760771" sldId="411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7:10.011" v="825" actId="1076"/>
          <ac:spMkLst>
            <pc:docMk/>
            <pc:sldMk cId="1730760771" sldId="411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47:39.680" v="831" actId="14100"/>
          <ac:picMkLst>
            <pc:docMk/>
            <pc:sldMk cId="1730760771" sldId="411"/>
            <ac:picMk id="3" creationId="{681724A7-564E-ABC2-CDF0-8244EEA567E7}"/>
          </ac:picMkLst>
        </pc:picChg>
      </pc:sldChg>
      <pc:sldChg chg="addSp delSp modSp add mod">
        <pc:chgData name="Jorge Angel PAEZ" userId="5867aea35a860aa4" providerId="LiveId" clId="{62ADDB06-5C3A-4D9F-AC6E-D03512BF30FB}" dt="2022-10-22T01:48:45.269" v="858" actId="1076"/>
        <pc:sldMkLst>
          <pc:docMk/>
          <pc:sldMk cId="1331838966" sldId="412"/>
        </pc:sldMkLst>
        <pc:spChg chg="mod">
          <ac:chgData name="Jorge Angel PAEZ" userId="5867aea35a860aa4" providerId="LiveId" clId="{62ADDB06-5C3A-4D9F-AC6E-D03512BF30FB}" dt="2022-10-22T01:48:17.153" v="852" actId="404"/>
          <ac:spMkLst>
            <pc:docMk/>
            <pc:sldMk cId="1331838966" sldId="412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8:06.336" v="848" actId="20577"/>
          <ac:spMkLst>
            <pc:docMk/>
            <pc:sldMk cId="1331838966" sldId="412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48:31.430" v="853" actId="478"/>
          <ac:picMkLst>
            <pc:docMk/>
            <pc:sldMk cId="1331838966" sldId="412"/>
            <ac:picMk id="3" creationId="{681724A7-564E-ABC2-CDF0-8244EEA567E7}"/>
          </ac:picMkLst>
        </pc:picChg>
        <pc:picChg chg="add mod">
          <ac:chgData name="Jorge Angel PAEZ" userId="5867aea35a860aa4" providerId="LiveId" clId="{62ADDB06-5C3A-4D9F-AC6E-D03512BF30FB}" dt="2022-10-22T01:48:45.269" v="858" actId="1076"/>
          <ac:picMkLst>
            <pc:docMk/>
            <pc:sldMk cId="1331838966" sldId="412"/>
            <ac:picMk id="4" creationId="{E66A7E76-D642-CB93-6F1D-9AB5FF1CE6CA}"/>
          </ac:picMkLst>
        </pc:picChg>
      </pc:sldChg>
      <pc:sldChg chg="addSp delSp modSp add mod">
        <pc:chgData name="Jorge Angel PAEZ" userId="5867aea35a860aa4" providerId="LiveId" clId="{62ADDB06-5C3A-4D9F-AC6E-D03512BF30FB}" dt="2022-10-22T01:50:03.451" v="881" actId="1076"/>
        <pc:sldMkLst>
          <pc:docMk/>
          <pc:sldMk cId="2126705740" sldId="413"/>
        </pc:sldMkLst>
        <pc:spChg chg="mod">
          <ac:chgData name="Jorge Angel PAEZ" userId="5867aea35a860aa4" providerId="LiveId" clId="{62ADDB06-5C3A-4D9F-AC6E-D03512BF30FB}" dt="2022-10-22T01:50:00.341" v="880" actId="1076"/>
          <ac:spMkLst>
            <pc:docMk/>
            <pc:sldMk cId="2126705740" sldId="413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9:20.859" v="865" actId="20577"/>
          <ac:spMkLst>
            <pc:docMk/>
            <pc:sldMk cId="2126705740" sldId="413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50:03.451" v="881" actId="1076"/>
          <ac:picMkLst>
            <pc:docMk/>
            <pc:sldMk cId="2126705740" sldId="413"/>
            <ac:picMk id="3" creationId="{E8F82500-2F61-F898-04B0-9D185296720E}"/>
          </ac:picMkLst>
        </pc:picChg>
        <pc:picChg chg="del">
          <ac:chgData name="Jorge Angel PAEZ" userId="5867aea35a860aa4" providerId="LiveId" clId="{62ADDB06-5C3A-4D9F-AC6E-D03512BF30FB}" dt="2022-10-22T01:49:23.070" v="866" actId="478"/>
          <ac:picMkLst>
            <pc:docMk/>
            <pc:sldMk cId="2126705740" sldId="413"/>
            <ac:picMk id="4" creationId="{E66A7E76-D642-CB93-6F1D-9AB5FF1CE6CA}"/>
          </ac:picMkLst>
        </pc:picChg>
      </pc:sldChg>
      <pc:sldChg chg="addSp delSp modSp add mod">
        <pc:chgData name="Jorge Angel PAEZ" userId="5867aea35a860aa4" providerId="LiveId" clId="{62ADDB06-5C3A-4D9F-AC6E-D03512BF30FB}" dt="2022-10-22T01:51:34.935" v="904" actId="1076"/>
        <pc:sldMkLst>
          <pc:docMk/>
          <pc:sldMk cId="3338617091" sldId="414"/>
        </pc:sldMkLst>
        <pc:spChg chg="mod">
          <ac:chgData name="Jorge Angel PAEZ" userId="5867aea35a860aa4" providerId="LiveId" clId="{62ADDB06-5C3A-4D9F-AC6E-D03512BF30FB}" dt="2022-10-22T01:51:34.935" v="904" actId="1076"/>
          <ac:spMkLst>
            <pc:docMk/>
            <pc:sldMk cId="3338617091" sldId="414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50:44.539" v="894" actId="1076"/>
          <ac:spMkLst>
            <pc:docMk/>
            <pc:sldMk cId="3338617091" sldId="414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51:18.740" v="899" actId="478"/>
          <ac:picMkLst>
            <pc:docMk/>
            <pc:sldMk cId="3338617091" sldId="414"/>
            <ac:picMk id="3" creationId="{E8F82500-2F61-F898-04B0-9D185296720E}"/>
          </ac:picMkLst>
        </pc:picChg>
        <pc:picChg chg="add mod">
          <ac:chgData name="Jorge Angel PAEZ" userId="5867aea35a860aa4" providerId="LiveId" clId="{62ADDB06-5C3A-4D9F-AC6E-D03512BF30FB}" dt="2022-10-22T01:51:28.030" v="902" actId="1076"/>
          <ac:picMkLst>
            <pc:docMk/>
            <pc:sldMk cId="3338617091" sldId="414"/>
            <ac:picMk id="4" creationId="{F7099A89-6962-86AC-1E3B-825C525D525E}"/>
          </ac:picMkLst>
        </pc:picChg>
      </pc:sldChg>
      <pc:sldMasterChg chg="setBg modSldLayout">
        <pc:chgData name="Jorge Angel PAEZ" userId="5867aea35a860aa4" providerId="LiveId" clId="{62ADDB06-5C3A-4D9F-AC6E-D03512BF30FB}" dt="2022-10-22T00:40:05.040" v="149"/>
        <pc:sldMasterMkLst>
          <pc:docMk/>
          <pc:sldMasterMk cId="0" sldId="2147483684"/>
        </pc:sldMasterMkLst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48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49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0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1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2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3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4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5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6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7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8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454694681" sldId="2147483686"/>
          </pc:sldLayoutMkLst>
        </pc:sldLayoutChg>
      </pc:sldMasterChg>
      <pc:sldMasterChg chg="setBg modSldLayout">
        <pc:chgData name="Jorge Angel PAEZ" userId="5867aea35a860aa4" providerId="LiveId" clId="{62ADDB06-5C3A-4D9F-AC6E-D03512BF30FB}" dt="2022-10-22T00:40:05.040" v="149"/>
        <pc:sldMasterMkLst>
          <pc:docMk/>
          <pc:sldMasterMk cId="0" sldId="2147483685"/>
        </pc:sldMasterMkLst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0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1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2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3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4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5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6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7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8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9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70"/>
          </pc:sldLayoutMkLst>
        </pc:sldLayoutChg>
      </pc:sldMasterChg>
    </pc:docChg>
  </pc:docChgLst>
  <pc:docChgLst>
    <pc:chgData name="Jorge Angel PAEZ" userId="5867aea35a860aa4" providerId="LiveId" clId="{68FDCF38-77F1-4CAC-A3A9-C78D7D918EFC}"/>
    <pc:docChg chg="custSel delSld modSld">
      <pc:chgData name="Jorge Angel PAEZ" userId="5867aea35a860aa4" providerId="LiveId" clId="{68FDCF38-77F1-4CAC-A3A9-C78D7D918EFC}" dt="2022-10-02T18:58:36.116" v="144" actId="20577"/>
      <pc:docMkLst>
        <pc:docMk/>
      </pc:docMkLst>
      <pc:sldChg chg="modSp mod">
        <pc:chgData name="Jorge Angel PAEZ" userId="5867aea35a860aa4" providerId="LiveId" clId="{68FDCF38-77F1-4CAC-A3A9-C78D7D918EFC}" dt="2022-10-02T18:58:36.116" v="144" actId="20577"/>
        <pc:sldMkLst>
          <pc:docMk/>
          <pc:sldMk cId="0" sldId="260"/>
        </pc:sldMkLst>
        <pc:spChg chg="mod">
          <ac:chgData name="Jorge Angel PAEZ" userId="5867aea35a860aa4" providerId="LiveId" clId="{68FDCF38-77F1-4CAC-A3A9-C78D7D918EFC}" dt="2022-10-02T18:58:36.116" v="144" actId="20577"/>
          <ac:spMkLst>
            <pc:docMk/>
            <pc:sldMk cId="0" sldId="260"/>
            <ac:spMk id="184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48.321" v="130" actId="6549"/>
        <pc:sldMkLst>
          <pc:docMk/>
          <pc:sldMk cId="0" sldId="267"/>
        </pc:sldMkLst>
      </pc:sldChg>
      <pc:sldChg chg="modSp mod">
        <pc:chgData name="Jorge Angel PAEZ" userId="5867aea35a860aa4" providerId="LiveId" clId="{68FDCF38-77F1-4CAC-A3A9-C78D7D918EFC}" dt="2022-10-02T18:51:04.372" v="116" actId="20577"/>
        <pc:sldMkLst>
          <pc:docMk/>
          <pc:sldMk cId="0" sldId="273"/>
        </pc:sldMkLst>
        <pc:spChg chg="mod">
          <ac:chgData name="Jorge Angel PAEZ" userId="5867aea35a860aa4" providerId="LiveId" clId="{68FDCF38-77F1-4CAC-A3A9-C78D7D918EFC}" dt="2022-10-02T18:51:04.372" v="116" actId="20577"/>
          <ac:spMkLst>
            <pc:docMk/>
            <pc:sldMk cId="0" sldId="273"/>
            <ac:spMk id="324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1:01.986" v="113" actId="20577"/>
        <pc:sldMkLst>
          <pc:docMk/>
          <pc:sldMk cId="0" sldId="274"/>
        </pc:sldMkLst>
        <pc:spChg chg="mod">
          <ac:chgData name="Jorge Angel PAEZ" userId="5867aea35a860aa4" providerId="LiveId" clId="{68FDCF38-77F1-4CAC-A3A9-C78D7D918EFC}" dt="2022-10-02T18:51:01.986" v="113" actId="20577"/>
          <ac:spMkLst>
            <pc:docMk/>
            <pc:sldMk cId="0" sldId="274"/>
            <ac:spMk id="333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8.122" v="110" actId="20577"/>
        <pc:sldMkLst>
          <pc:docMk/>
          <pc:sldMk cId="0" sldId="275"/>
        </pc:sldMkLst>
        <pc:spChg chg="mod">
          <ac:chgData name="Jorge Angel PAEZ" userId="5867aea35a860aa4" providerId="LiveId" clId="{68FDCF38-77F1-4CAC-A3A9-C78D7D918EFC}" dt="2022-10-02T18:50:58.122" v="110" actId="20577"/>
          <ac:spMkLst>
            <pc:docMk/>
            <pc:sldMk cId="0" sldId="275"/>
            <ac:spMk id="341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1:18.372" v="119" actId="20577"/>
        <pc:sldMkLst>
          <pc:docMk/>
          <pc:sldMk cId="0" sldId="276"/>
        </pc:sldMkLst>
        <pc:spChg chg="mod">
          <ac:chgData name="Jorge Angel PAEZ" userId="5867aea35a860aa4" providerId="LiveId" clId="{68FDCF38-77F1-4CAC-A3A9-C78D7D918EFC}" dt="2022-10-02T18:51:18.372" v="119" actId="20577"/>
          <ac:spMkLst>
            <pc:docMk/>
            <pc:sldMk cId="0" sldId="276"/>
            <ac:spMk id="348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4.916" v="107" actId="20577"/>
        <pc:sldMkLst>
          <pc:docMk/>
          <pc:sldMk cId="0" sldId="277"/>
        </pc:sldMkLst>
        <pc:spChg chg="mod">
          <ac:chgData name="Jorge Angel PAEZ" userId="5867aea35a860aa4" providerId="LiveId" clId="{68FDCF38-77F1-4CAC-A3A9-C78D7D918EFC}" dt="2022-10-02T18:50:54.916" v="107" actId="20577"/>
          <ac:spMkLst>
            <pc:docMk/>
            <pc:sldMk cId="0" sldId="277"/>
            <ac:spMk id="356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1.107" v="104" actId="20577"/>
        <pc:sldMkLst>
          <pc:docMk/>
          <pc:sldMk cId="0" sldId="278"/>
        </pc:sldMkLst>
        <pc:spChg chg="mod">
          <ac:chgData name="Jorge Angel PAEZ" userId="5867aea35a860aa4" providerId="LiveId" clId="{68FDCF38-77F1-4CAC-A3A9-C78D7D918EFC}" dt="2022-10-02T18:50:51.107" v="104" actId="20577"/>
          <ac:spMkLst>
            <pc:docMk/>
            <pc:sldMk cId="0" sldId="278"/>
            <ac:spMk id="363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21.101" v="127" actId="20577"/>
        <pc:sldMkLst>
          <pc:docMk/>
          <pc:sldMk cId="0" sldId="279"/>
        </pc:sldMkLst>
      </pc:sldChg>
      <pc:sldChg chg="modSp mod">
        <pc:chgData name="Jorge Angel PAEZ" userId="5867aea35a860aa4" providerId="LiveId" clId="{68FDCF38-77F1-4CAC-A3A9-C78D7D918EFC}" dt="2022-10-02T18:51:36.914" v="125" actId="20577"/>
        <pc:sldMkLst>
          <pc:docMk/>
          <pc:sldMk cId="0" sldId="280"/>
        </pc:sldMkLst>
        <pc:spChg chg="mod">
          <ac:chgData name="Jorge Angel PAEZ" userId="5867aea35a860aa4" providerId="LiveId" clId="{68FDCF38-77F1-4CAC-A3A9-C78D7D918EFC}" dt="2022-10-02T18:51:36.914" v="125" actId="20577"/>
          <ac:spMkLst>
            <pc:docMk/>
            <pc:sldMk cId="0" sldId="280"/>
            <ac:spMk id="376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27.919" v="128" actId="6549"/>
        <pc:sldMkLst>
          <pc:docMk/>
          <pc:sldMk cId="0" sldId="283"/>
        </pc:sldMkLst>
      </pc:sldChg>
      <pc:sldChg chg="modNotesTx">
        <pc:chgData name="Jorge Angel PAEZ" userId="5867aea35a860aa4" providerId="LiveId" clId="{68FDCF38-77F1-4CAC-A3A9-C78D7D918EFC}" dt="2022-10-02T18:54:50.693" v="142" actId="6549"/>
        <pc:sldMkLst>
          <pc:docMk/>
          <pc:sldMk cId="0" sldId="319"/>
        </pc:sldMkLst>
      </pc:sldChg>
      <pc:sldChg chg="modNotesTx">
        <pc:chgData name="Jorge Angel PAEZ" userId="5867aea35a860aa4" providerId="LiveId" clId="{68FDCF38-77F1-4CAC-A3A9-C78D7D918EFC}" dt="2022-10-02T18:53:36.046" v="129" actId="6549"/>
        <pc:sldMkLst>
          <pc:docMk/>
          <pc:sldMk cId="0" sldId="320"/>
        </pc:sldMkLst>
      </pc:sldChg>
      <pc:sldChg chg="delSp mod modNotesTx">
        <pc:chgData name="Jorge Angel PAEZ" userId="5867aea35a860aa4" providerId="LiveId" clId="{68FDCF38-77F1-4CAC-A3A9-C78D7D918EFC}" dt="2022-10-02T18:54:41.372" v="140" actId="6549"/>
        <pc:sldMkLst>
          <pc:docMk/>
          <pc:sldMk cId="0" sldId="321"/>
        </pc:sldMkLst>
        <pc:picChg chg="del">
          <ac:chgData name="Jorge Angel PAEZ" userId="5867aea35a860aa4" providerId="LiveId" clId="{68FDCF38-77F1-4CAC-A3A9-C78D7D918EFC}" dt="2022-10-02T18:44:32.767" v="39" actId="478"/>
          <ac:picMkLst>
            <pc:docMk/>
            <pc:sldMk cId="0" sldId="321"/>
            <ac:picMk id="833" creationId="{00000000-0000-0000-0000-000000000000}"/>
          </ac:picMkLst>
        </pc:picChg>
      </pc:sldChg>
      <pc:sldChg chg="modNotesTx">
        <pc:chgData name="Jorge Angel PAEZ" userId="5867aea35a860aa4" providerId="LiveId" clId="{68FDCF38-77F1-4CAC-A3A9-C78D7D918EFC}" dt="2022-10-02T18:54:37.227" v="139" actId="6549"/>
        <pc:sldMkLst>
          <pc:docMk/>
          <pc:sldMk cId="0" sldId="323"/>
        </pc:sldMkLst>
      </pc:sldChg>
      <pc:sldChg chg="modNotesTx">
        <pc:chgData name="Jorge Angel PAEZ" userId="5867aea35a860aa4" providerId="LiveId" clId="{68FDCF38-77F1-4CAC-A3A9-C78D7D918EFC}" dt="2022-10-02T18:54:32.826" v="138" actId="6549"/>
        <pc:sldMkLst>
          <pc:docMk/>
          <pc:sldMk cId="0" sldId="324"/>
        </pc:sldMkLst>
      </pc:sldChg>
      <pc:sldChg chg="modNotesTx">
        <pc:chgData name="Jorge Angel PAEZ" userId="5867aea35a860aa4" providerId="LiveId" clId="{68FDCF38-77F1-4CAC-A3A9-C78D7D918EFC}" dt="2022-10-02T18:54:28.941" v="137" actId="6549"/>
        <pc:sldMkLst>
          <pc:docMk/>
          <pc:sldMk cId="0" sldId="326"/>
        </pc:sldMkLst>
      </pc:sldChg>
      <pc:sldChg chg="modNotesTx">
        <pc:chgData name="Jorge Angel PAEZ" userId="5867aea35a860aa4" providerId="LiveId" clId="{68FDCF38-77F1-4CAC-A3A9-C78D7D918EFC}" dt="2022-10-02T18:54:24.092" v="136" actId="6549"/>
        <pc:sldMkLst>
          <pc:docMk/>
          <pc:sldMk cId="0" sldId="327"/>
        </pc:sldMkLst>
      </pc:sldChg>
      <pc:sldChg chg="modNotesTx">
        <pc:chgData name="Jorge Angel PAEZ" userId="5867aea35a860aa4" providerId="LiveId" clId="{68FDCF38-77F1-4CAC-A3A9-C78D7D918EFC}" dt="2022-10-02T18:54:19.397" v="135" actId="6549"/>
        <pc:sldMkLst>
          <pc:docMk/>
          <pc:sldMk cId="0" sldId="329"/>
        </pc:sldMkLst>
      </pc:sldChg>
      <pc:sldChg chg="del">
        <pc:chgData name="Jorge Angel PAEZ" userId="5867aea35a860aa4" providerId="LiveId" clId="{68FDCF38-77F1-4CAC-A3A9-C78D7D918EFC}" dt="2022-10-02T18:52:57.286" v="126" actId="47"/>
        <pc:sldMkLst>
          <pc:docMk/>
          <pc:sldMk cId="1594011694" sldId="330"/>
        </pc:sldMkLst>
      </pc:sldChg>
      <pc:sldChg chg="delSp mod modNotesTx">
        <pc:chgData name="Jorge Angel PAEZ" userId="5867aea35a860aa4" providerId="LiveId" clId="{68FDCF38-77F1-4CAC-A3A9-C78D7D918EFC}" dt="2022-10-02T18:54:45.430" v="141" actId="6549"/>
        <pc:sldMkLst>
          <pc:docMk/>
          <pc:sldMk cId="0" sldId="333"/>
        </pc:sldMkLst>
        <pc:picChg chg="del">
          <ac:chgData name="Jorge Angel PAEZ" userId="5867aea35a860aa4" providerId="LiveId" clId="{68FDCF38-77F1-4CAC-A3A9-C78D7D918EFC}" dt="2022-10-02T18:44:21.547" v="38" actId="478"/>
          <ac:picMkLst>
            <pc:docMk/>
            <pc:sldMk cId="0" sldId="333"/>
            <ac:picMk id="825" creationId="{00000000-0000-0000-0000-000000000000}"/>
          </ac:picMkLst>
        </pc:picChg>
      </pc:sldChg>
      <pc:sldChg chg="modSp mod modNotesTx">
        <pc:chgData name="Jorge Angel PAEZ" userId="5867aea35a860aa4" providerId="LiveId" clId="{68FDCF38-77F1-4CAC-A3A9-C78D7D918EFC}" dt="2022-10-02T18:54:13.516" v="134" actId="6549"/>
        <pc:sldMkLst>
          <pc:docMk/>
          <pc:sldMk cId="0" sldId="334"/>
        </pc:sldMkLst>
        <pc:graphicFrameChg chg="mod modGraphic">
          <ac:chgData name="Jorge Angel PAEZ" userId="5867aea35a860aa4" providerId="LiveId" clId="{68FDCF38-77F1-4CAC-A3A9-C78D7D918EFC}" dt="2022-10-02T18:25:15.170" v="37" actId="207"/>
          <ac:graphicFrameMkLst>
            <pc:docMk/>
            <pc:sldMk cId="0" sldId="334"/>
            <ac:graphicFrameMk id="920" creationId="{00000000-0000-0000-0000-000000000000}"/>
          </ac:graphicFrameMkLst>
        </pc:graphicFrameChg>
      </pc:sldChg>
      <pc:sldChg chg="modSp mod modNotesTx">
        <pc:chgData name="Jorge Angel PAEZ" userId="5867aea35a860aa4" providerId="LiveId" clId="{68FDCF38-77F1-4CAC-A3A9-C78D7D918EFC}" dt="2022-10-02T18:54:07.236" v="133" actId="6549"/>
        <pc:sldMkLst>
          <pc:docMk/>
          <pc:sldMk cId="0" sldId="336"/>
        </pc:sldMkLst>
        <pc:spChg chg="mod">
          <ac:chgData name="Jorge Angel PAEZ" userId="5867aea35a860aa4" providerId="LiveId" clId="{68FDCF38-77F1-4CAC-A3A9-C78D7D918EFC}" dt="2022-10-02T18:47:27.581" v="44" actId="404"/>
          <ac:spMkLst>
            <pc:docMk/>
            <pc:sldMk cId="0" sldId="336"/>
            <ac:spMk id="933" creationId="{00000000-0000-0000-0000-000000000000}"/>
          </ac:spMkLst>
        </pc:spChg>
      </pc:sldChg>
      <pc:sldChg chg="modSp mod modNotesTx">
        <pc:chgData name="Jorge Angel PAEZ" userId="5867aea35a860aa4" providerId="LiveId" clId="{68FDCF38-77F1-4CAC-A3A9-C78D7D918EFC}" dt="2022-10-02T18:54:01.796" v="132" actId="6549"/>
        <pc:sldMkLst>
          <pc:docMk/>
          <pc:sldMk cId="0" sldId="337"/>
        </pc:sldMkLst>
        <pc:graphicFrameChg chg="modGraphic">
          <ac:chgData name="Jorge Angel PAEZ" userId="5867aea35a860aa4" providerId="LiveId" clId="{68FDCF38-77F1-4CAC-A3A9-C78D7D918EFC}" dt="2022-10-02T18:19:23.160" v="8" actId="20577"/>
          <ac:graphicFrameMkLst>
            <pc:docMk/>
            <pc:sldMk cId="0" sldId="337"/>
            <ac:graphicFrameMk id="942" creationId="{00000000-0000-0000-0000-000000000000}"/>
          </ac:graphicFrameMkLst>
        </pc:graphicFrameChg>
      </pc:sldChg>
      <pc:sldChg chg="del">
        <pc:chgData name="Jorge Angel PAEZ" userId="5867aea35a860aa4" providerId="LiveId" clId="{68FDCF38-77F1-4CAC-A3A9-C78D7D918EFC}" dt="2022-10-02T18:19:32.887" v="9" actId="47"/>
        <pc:sldMkLst>
          <pc:docMk/>
          <pc:sldMk cId="0" sldId="338"/>
        </pc:sldMkLst>
      </pc:sldChg>
      <pc:sldChg chg="modNotesTx">
        <pc:chgData name="Jorge Angel PAEZ" userId="5867aea35a860aa4" providerId="LiveId" clId="{68FDCF38-77F1-4CAC-A3A9-C78D7D918EFC}" dt="2022-10-02T18:53:56.316" v="131" actId="6549"/>
        <pc:sldMkLst>
          <pc:docMk/>
          <pc:sldMk cId="1105671024" sldId="339"/>
        </pc:sldMkLst>
      </pc:sldChg>
    </pc:docChg>
  </pc:docChgLst>
  <pc:docChgLst>
    <pc:chgData name="Jorge Angel PAEZ" userId="5867aea35a860aa4" providerId="LiveId" clId="{D5AF39D7-C7E4-4C97-9882-AE7E7120A064}"/>
    <pc:docChg chg="undo custSel addSld delSld modSld">
      <pc:chgData name="Jorge Angel PAEZ" userId="5867aea35a860aa4" providerId="LiveId" clId="{D5AF39D7-C7E4-4C97-9882-AE7E7120A064}" dt="2022-10-22T10:18:02.840" v="265" actId="207"/>
      <pc:docMkLst>
        <pc:docMk/>
      </pc:docMkLst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4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5"/>
        </pc:sldMkLst>
      </pc:sldChg>
      <pc:sldChg chg="modSp add del mod setBg modNotes">
        <pc:chgData name="Jorge Angel PAEZ" userId="5867aea35a860aa4" providerId="LiveId" clId="{D5AF39D7-C7E4-4C97-9882-AE7E7120A064}" dt="2022-10-22T09:50:11.979" v="3" actId="207"/>
        <pc:sldMkLst>
          <pc:docMk/>
          <pc:sldMk cId="0" sldId="266"/>
        </pc:sldMkLst>
        <pc:spChg chg="mod">
          <ac:chgData name="Jorge Angel PAEZ" userId="5867aea35a860aa4" providerId="LiveId" clId="{D5AF39D7-C7E4-4C97-9882-AE7E7120A064}" dt="2022-10-22T09:50:11.979" v="3" actId="207"/>
          <ac:spMkLst>
            <pc:docMk/>
            <pc:sldMk cId="0" sldId="266"/>
            <ac:spMk id="263" creationId="{00000000-0000-0000-0000-000000000000}"/>
          </ac:spMkLst>
        </pc:spChg>
      </pc:sldChg>
      <pc:sldChg chg="addSp delSp modSp add del mod">
        <pc:chgData name="Jorge Angel PAEZ" userId="5867aea35a860aa4" providerId="LiveId" clId="{D5AF39D7-C7E4-4C97-9882-AE7E7120A064}" dt="2022-10-22T10:17:37.256" v="264" actId="1076"/>
        <pc:sldMkLst>
          <pc:docMk/>
          <pc:sldMk cId="0" sldId="267"/>
        </pc:sldMkLst>
        <pc:spChg chg="mod">
          <ac:chgData name="Jorge Angel PAEZ" userId="5867aea35a860aa4" providerId="LiveId" clId="{D5AF39D7-C7E4-4C97-9882-AE7E7120A064}" dt="2022-10-22T10:12:37.445" v="248" actId="1076"/>
          <ac:spMkLst>
            <pc:docMk/>
            <pc:sldMk cId="0" sldId="267"/>
            <ac:spMk id="268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17:37.256" v="264" actId="1076"/>
          <ac:spMkLst>
            <pc:docMk/>
            <pc:sldMk cId="0" sldId="267"/>
            <ac:spMk id="269" creationId="{00000000-0000-0000-0000-000000000000}"/>
          </ac:spMkLst>
        </pc:spChg>
        <pc:picChg chg="add mod">
          <ac:chgData name="Jorge Angel PAEZ" userId="5867aea35a860aa4" providerId="LiveId" clId="{D5AF39D7-C7E4-4C97-9882-AE7E7120A064}" dt="2022-10-22T10:17:21.901" v="259" actId="962"/>
          <ac:picMkLst>
            <pc:docMk/>
            <pc:sldMk cId="0" sldId="267"/>
            <ac:picMk id="3" creationId="{6D5DF5F8-278D-FB37-9E56-4EBF22874572}"/>
          </ac:picMkLst>
        </pc:picChg>
        <pc:picChg chg="del">
          <ac:chgData name="Jorge Angel PAEZ" userId="5867aea35a860aa4" providerId="LiveId" clId="{D5AF39D7-C7E4-4C97-9882-AE7E7120A064}" dt="2022-10-22T09:50:17.090" v="4" actId="478"/>
          <ac:picMkLst>
            <pc:docMk/>
            <pc:sldMk cId="0" sldId="267"/>
            <ac:picMk id="270" creationId="{00000000-0000-0000-0000-000000000000}"/>
          </ac:picMkLst>
        </pc:picChg>
        <pc:picChg chg="del">
          <ac:chgData name="Jorge Angel PAEZ" userId="5867aea35a860aa4" providerId="LiveId" clId="{D5AF39D7-C7E4-4C97-9882-AE7E7120A064}" dt="2022-10-22T10:12:40.547" v="250" actId="478"/>
          <ac:picMkLst>
            <pc:docMk/>
            <pc:sldMk cId="0" sldId="267"/>
            <ac:picMk id="271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0:53.909" v="13" actId="478"/>
        <pc:sldMkLst>
          <pc:docMk/>
          <pc:sldMk cId="0" sldId="268"/>
        </pc:sldMkLst>
        <pc:spChg chg="mod">
          <ac:chgData name="Jorge Angel PAEZ" userId="5867aea35a860aa4" providerId="LiveId" clId="{D5AF39D7-C7E4-4C97-9882-AE7E7120A064}" dt="2022-10-22T09:50:39.338" v="10" actId="207"/>
          <ac:spMkLst>
            <pc:docMk/>
            <pc:sldMk cId="0" sldId="268"/>
            <ac:spMk id="27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0:52.023" v="12" actId="207"/>
          <ac:spMkLst>
            <pc:docMk/>
            <pc:sldMk cId="0" sldId="268"/>
            <ac:spMk id="27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0:53.909" v="13" actId="478"/>
          <ac:picMkLst>
            <pc:docMk/>
            <pc:sldMk cId="0" sldId="268"/>
            <ac:picMk id="278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1:10.802" v="17" actId="478"/>
        <pc:sldMkLst>
          <pc:docMk/>
          <pc:sldMk cId="0" sldId="269"/>
        </pc:sldMkLst>
        <pc:spChg chg="mod">
          <ac:chgData name="Jorge Angel PAEZ" userId="5867aea35a860aa4" providerId="LiveId" clId="{D5AF39D7-C7E4-4C97-9882-AE7E7120A064}" dt="2022-10-22T09:51:07.798" v="16" actId="207"/>
          <ac:spMkLst>
            <pc:docMk/>
            <pc:sldMk cId="0" sldId="269"/>
            <ac:spMk id="28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1:10.802" v="17" actId="478"/>
          <ac:picMkLst>
            <pc:docMk/>
            <pc:sldMk cId="0" sldId="269"/>
            <ac:picMk id="286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1:34.004" v="23" actId="1076"/>
        <pc:sldMkLst>
          <pc:docMk/>
          <pc:sldMk cId="0" sldId="270"/>
        </pc:sldMkLst>
        <pc:spChg chg="mod">
          <ac:chgData name="Jorge Angel PAEZ" userId="5867aea35a860aa4" providerId="LiveId" clId="{D5AF39D7-C7E4-4C97-9882-AE7E7120A064}" dt="2022-10-22T09:51:14.858" v="18" actId="207"/>
          <ac:spMkLst>
            <pc:docMk/>
            <pc:sldMk cId="0" sldId="270"/>
            <ac:spMk id="292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1:34.004" v="23" actId="1076"/>
          <ac:spMkLst>
            <pc:docMk/>
            <pc:sldMk cId="0" sldId="270"/>
            <ac:spMk id="293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1:28.649" v="22" actId="478"/>
          <ac:picMkLst>
            <pc:docMk/>
            <pc:sldMk cId="0" sldId="270"/>
            <ac:picMk id="294" creationId="{00000000-0000-0000-0000-000000000000}"/>
          </ac:picMkLst>
        </pc:picChg>
        <pc:picChg chg="del">
          <ac:chgData name="Jorge Angel PAEZ" userId="5867aea35a860aa4" providerId="LiveId" clId="{D5AF39D7-C7E4-4C97-9882-AE7E7120A064}" dt="2022-10-22T09:51:19.717" v="20" actId="478"/>
          <ac:picMkLst>
            <pc:docMk/>
            <pc:sldMk cId="0" sldId="270"/>
            <ac:picMk id="295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1:57.977" v="32" actId="1076"/>
        <pc:sldMkLst>
          <pc:docMk/>
          <pc:sldMk cId="0" sldId="271"/>
        </pc:sldMkLst>
        <pc:spChg chg="mod">
          <ac:chgData name="Jorge Angel PAEZ" userId="5867aea35a860aa4" providerId="LiveId" clId="{D5AF39D7-C7E4-4C97-9882-AE7E7120A064}" dt="2022-10-22T09:51:45.550" v="27" actId="14100"/>
          <ac:spMkLst>
            <pc:docMk/>
            <pc:sldMk cId="0" sldId="271"/>
            <ac:spMk id="30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1:49.835" v="29" actId="478"/>
          <ac:picMkLst>
            <pc:docMk/>
            <pc:sldMk cId="0" sldId="271"/>
            <ac:picMk id="302" creationId="{00000000-0000-0000-0000-000000000000}"/>
          </ac:picMkLst>
        </pc:picChg>
        <pc:picChg chg="mod">
          <ac:chgData name="Jorge Angel PAEZ" userId="5867aea35a860aa4" providerId="LiveId" clId="{D5AF39D7-C7E4-4C97-9882-AE7E7120A064}" dt="2022-10-22T09:51:57.977" v="32" actId="1076"/>
          <ac:picMkLst>
            <pc:docMk/>
            <pc:sldMk cId="0" sldId="271"/>
            <ac:picMk id="303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2:28.483" v="45" actId="20577"/>
        <pc:sldMkLst>
          <pc:docMk/>
          <pc:sldMk cId="0" sldId="272"/>
        </pc:sldMkLst>
        <pc:spChg chg="mod">
          <ac:chgData name="Jorge Angel PAEZ" userId="5867aea35a860aa4" providerId="LiveId" clId="{D5AF39D7-C7E4-4C97-9882-AE7E7120A064}" dt="2022-10-22T09:52:12.042" v="36" actId="207"/>
          <ac:spMkLst>
            <pc:docMk/>
            <pc:sldMk cId="0" sldId="272"/>
            <ac:spMk id="308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2:15.620" v="37" actId="207"/>
          <ac:spMkLst>
            <pc:docMk/>
            <pc:sldMk cId="0" sldId="272"/>
            <ac:spMk id="309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2:28.483" v="45" actId="20577"/>
          <ac:spMkLst>
            <pc:docMk/>
            <pc:sldMk cId="0" sldId="272"/>
            <ac:spMk id="31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2:21.348" v="38" actId="478"/>
          <ac:picMkLst>
            <pc:docMk/>
            <pc:sldMk cId="0" sldId="272"/>
            <ac:picMk id="311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2:53.638" v="51" actId="478"/>
        <pc:sldMkLst>
          <pc:docMk/>
          <pc:sldMk cId="0" sldId="273"/>
        </pc:sldMkLst>
        <pc:spChg chg="mod">
          <ac:chgData name="Jorge Angel PAEZ" userId="5867aea35a860aa4" providerId="LiveId" clId="{D5AF39D7-C7E4-4C97-9882-AE7E7120A064}" dt="2022-10-22T09:52:51.618" v="50" actId="207"/>
          <ac:spMkLst>
            <pc:docMk/>
            <pc:sldMk cId="0" sldId="273"/>
            <ac:spMk id="31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2:42.802" v="46" actId="207"/>
          <ac:spMkLst>
            <pc:docMk/>
            <pc:sldMk cId="0" sldId="273"/>
            <ac:spMk id="31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2:53.638" v="51" actId="478"/>
          <ac:picMkLst>
            <pc:docMk/>
            <pc:sldMk cId="0" sldId="273"/>
            <ac:picMk id="318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3:05.259" v="56" actId="478"/>
        <pc:sldMkLst>
          <pc:docMk/>
          <pc:sldMk cId="0" sldId="274"/>
        </pc:sldMkLst>
        <pc:spChg chg="mod">
          <ac:chgData name="Jorge Angel PAEZ" userId="5867aea35a860aa4" providerId="LiveId" clId="{D5AF39D7-C7E4-4C97-9882-AE7E7120A064}" dt="2022-10-22T09:53:03.104" v="55" actId="120"/>
          <ac:spMkLst>
            <pc:docMk/>
            <pc:sldMk cId="0" sldId="274"/>
            <ac:spMk id="32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3:05.259" v="56" actId="478"/>
          <ac:picMkLst>
            <pc:docMk/>
            <pc:sldMk cId="0" sldId="274"/>
            <ac:picMk id="327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3:42.198" v="62" actId="478"/>
        <pc:sldMkLst>
          <pc:docMk/>
          <pc:sldMk cId="0" sldId="275"/>
        </pc:sldMkLst>
        <pc:spChg chg="mod">
          <ac:chgData name="Jorge Angel PAEZ" userId="5867aea35a860aa4" providerId="LiveId" clId="{D5AF39D7-C7E4-4C97-9882-AE7E7120A064}" dt="2022-10-22T09:53:37.126" v="61" actId="207"/>
          <ac:spMkLst>
            <pc:docMk/>
            <pc:sldMk cId="0" sldId="275"/>
            <ac:spMk id="332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3:33.317" v="60" actId="120"/>
          <ac:spMkLst>
            <pc:docMk/>
            <pc:sldMk cId="0" sldId="275"/>
            <ac:spMk id="33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3:42.198" v="62" actId="478"/>
          <ac:picMkLst>
            <pc:docMk/>
            <pc:sldMk cId="0" sldId="275"/>
            <ac:picMk id="335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18:02.840" v="265" actId="207"/>
        <pc:sldMkLst>
          <pc:docMk/>
          <pc:sldMk cId="0" sldId="276"/>
        </pc:sldMkLst>
        <pc:spChg chg="mod">
          <ac:chgData name="Jorge Angel PAEZ" userId="5867aea35a860aa4" providerId="LiveId" clId="{D5AF39D7-C7E4-4C97-9882-AE7E7120A064}" dt="2022-10-22T09:53:52.198" v="66" actId="207"/>
          <ac:spMkLst>
            <pc:docMk/>
            <pc:sldMk cId="0" sldId="276"/>
            <ac:spMk id="340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18:02.840" v="265" actId="207"/>
          <ac:spMkLst>
            <pc:docMk/>
            <pc:sldMk cId="0" sldId="276"/>
            <ac:spMk id="341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3:54.755" v="67" actId="478"/>
          <ac:picMkLst>
            <pc:docMk/>
            <pc:sldMk cId="0" sldId="276"/>
            <ac:picMk id="34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09:54:19.834" v="74" actId="478"/>
        <pc:sldMkLst>
          <pc:docMk/>
          <pc:sldMk cId="0" sldId="277"/>
        </pc:sldMkLst>
        <pc:spChg chg="mod">
          <ac:chgData name="Jorge Angel PAEZ" userId="5867aea35a860aa4" providerId="LiveId" clId="{D5AF39D7-C7E4-4C97-9882-AE7E7120A064}" dt="2022-10-22T09:54:16.243" v="73" actId="207"/>
          <ac:spMkLst>
            <pc:docMk/>
            <pc:sldMk cId="0" sldId="277"/>
            <ac:spMk id="348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4:03.933" v="71" actId="207"/>
          <ac:spMkLst>
            <pc:docMk/>
            <pc:sldMk cId="0" sldId="277"/>
            <ac:spMk id="35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4:19.834" v="74" actId="478"/>
          <ac:picMkLst>
            <pc:docMk/>
            <pc:sldMk cId="0" sldId="277"/>
            <ac:picMk id="351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09:55:46.349" v="81" actId="1076"/>
        <pc:sldMkLst>
          <pc:docMk/>
          <pc:sldMk cId="0" sldId="278"/>
        </pc:sldMkLst>
        <pc:spChg chg="mod">
          <ac:chgData name="Jorge Angel PAEZ" userId="5867aea35a860aa4" providerId="LiveId" clId="{D5AF39D7-C7E4-4C97-9882-AE7E7120A064}" dt="2022-10-22T09:55:46.349" v="81" actId="1076"/>
          <ac:spMkLst>
            <pc:docMk/>
            <pc:sldMk cId="0" sldId="278"/>
            <ac:spMk id="35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5:35.972" v="76" actId="1076"/>
          <ac:spMkLst>
            <pc:docMk/>
            <pc:sldMk cId="0" sldId="278"/>
            <ac:spMk id="35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5:32.697" v="75" actId="478"/>
          <ac:picMkLst>
            <pc:docMk/>
            <pc:sldMk cId="0" sldId="278"/>
            <ac:picMk id="359" creationId="{00000000-0000-0000-0000-000000000000}"/>
          </ac:picMkLst>
        </pc:picChg>
      </pc:sldChg>
      <pc:sldChg chg="add del setBg modNotes">
        <pc:chgData name="Jorge Angel PAEZ" userId="5867aea35a860aa4" providerId="LiveId" clId="{D5AF39D7-C7E4-4C97-9882-AE7E7120A064}" dt="2022-10-22T09:55:56.045" v="82" actId="47"/>
        <pc:sldMkLst>
          <pc:docMk/>
          <pc:sldMk cId="0" sldId="279"/>
        </pc:sldMkLst>
      </pc:sldChg>
      <pc:sldChg chg="add del setBg modNotes">
        <pc:chgData name="Jorge Angel PAEZ" userId="5867aea35a860aa4" providerId="LiveId" clId="{D5AF39D7-C7E4-4C97-9882-AE7E7120A064}" dt="2022-10-22T09:55:56.045" v="82" actId="47"/>
        <pc:sldMkLst>
          <pc:docMk/>
          <pc:sldMk cId="0" sldId="280"/>
        </pc:sldMkLst>
      </pc:sldChg>
      <pc:sldChg chg="modSp add mod setBg modNotes">
        <pc:chgData name="Jorge Angel PAEZ" userId="5867aea35a860aa4" providerId="LiveId" clId="{D5AF39D7-C7E4-4C97-9882-AE7E7120A064}" dt="2022-10-22T09:56:02.607" v="85" actId="114"/>
        <pc:sldMkLst>
          <pc:docMk/>
          <pc:sldMk cId="0" sldId="281"/>
        </pc:sldMkLst>
        <pc:spChg chg="mod">
          <ac:chgData name="Jorge Angel PAEZ" userId="5867aea35a860aa4" providerId="LiveId" clId="{D5AF39D7-C7E4-4C97-9882-AE7E7120A064}" dt="2022-10-22T09:56:02.607" v="85" actId="114"/>
          <ac:spMkLst>
            <pc:docMk/>
            <pc:sldMk cId="0" sldId="281"/>
            <ac:spMk id="376" creationId="{00000000-0000-0000-0000-000000000000}"/>
          </ac:spMkLst>
        </pc:spChg>
      </pc:sldChg>
      <pc:sldChg chg="addSp delSp modSp add mod">
        <pc:chgData name="Jorge Angel PAEZ" userId="5867aea35a860aa4" providerId="LiveId" clId="{D5AF39D7-C7E4-4C97-9882-AE7E7120A064}" dt="2022-10-22T09:57:35.919" v="101" actId="14100"/>
        <pc:sldMkLst>
          <pc:docMk/>
          <pc:sldMk cId="0" sldId="282"/>
        </pc:sldMkLst>
        <pc:spChg chg="mod">
          <ac:chgData name="Jorge Angel PAEZ" userId="5867aea35a860aa4" providerId="LiveId" clId="{D5AF39D7-C7E4-4C97-9882-AE7E7120A064}" dt="2022-10-22T09:57:35.919" v="101" actId="14100"/>
          <ac:spMkLst>
            <pc:docMk/>
            <pc:sldMk cId="0" sldId="282"/>
            <ac:spMk id="381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6:13.874" v="86" actId="478"/>
          <ac:picMkLst>
            <pc:docMk/>
            <pc:sldMk cId="0" sldId="282"/>
            <ac:picMk id="383" creationId="{00000000-0000-0000-0000-000000000000}"/>
          </ac:picMkLst>
        </pc:picChg>
        <pc:picChg chg="del">
          <ac:chgData name="Jorge Angel PAEZ" userId="5867aea35a860aa4" providerId="LiveId" clId="{D5AF39D7-C7E4-4C97-9882-AE7E7120A064}" dt="2022-10-22T09:56:39.558" v="90" actId="478"/>
          <ac:picMkLst>
            <pc:docMk/>
            <pc:sldMk cId="0" sldId="282"/>
            <ac:picMk id="384" creationId="{00000000-0000-0000-0000-000000000000}"/>
          </ac:picMkLst>
        </pc:picChg>
        <pc:picChg chg="add mod">
          <ac:chgData name="Jorge Angel PAEZ" userId="5867aea35a860aa4" providerId="LiveId" clId="{D5AF39D7-C7E4-4C97-9882-AE7E7120A064}" dt="2022-10-22T09:57:19.565" v="94" actId="1076"/>
          <ac:picMkLst>
            <pc:docMk/>
            <pc:sldMk cId="0" sldId="282"/>
            <ac:picMk id="1026" creationId="{BF98CC16-D92F-16EF-50FC-E6A3B06C37BE}"/>
          </ac:picMkLst>
        </pc:picChg>
      </pc:sldChg>
      <pc:sldChg chg="delSp modSp add mod">
        <pc:chgData name="Jorge Angel PAEZ" userId="5867aea35a860aa4" providerId="LiveId" clId="{D5AF39D7-C7E4-4C97-9882-AE7E7120A064}" dt="2022-10-22T09:57:56.639" v="104" actId="478"/>
        <pc:sldMkLst>
          <pc:docMk/>
          <pc:sldMk cId="0" sldId="283"/>
        </pc:sldMkLst>
        <pc:spChg chg="mod">
          <ac:chgData name="Jorge Angel PAEZ" userId="5867aea35a860aa4" providerId="LiveId" clId="{D5AF39D7-C7E4-4C97-9882-AE7E7120A064}" dt="2022-10-22T09:57:30.017" v="99" actId="14100"/>
          <ac:spMkLst>
            <pc:docMk/>
            <pc:sldMk cId="0" sldId="283"/>
            <ac:spMk id="389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7:52.377" v="103" actId="207"/>
          <ac:spMkLst>
            <pc:docMk/>
            <pc:sldMk cId="0" sldId="283"/>
            <ac:spMk id="39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7:56.639" v="104" actId="478"/>
          <ac:picMkLst>
            <pc:docMk/>
            <pc:sldMk cId="0" sldId="283"/>
            <ac:picMk id="39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09:59:00.461" v="114" actId="478"/>
        <pc:sldMkLst>
          <pc:docMk/>
          <pc:sldMk cId="0" sldId="284"/>
        </pc:sldMkLst>
        <pc:spChg chg="mod">
          <ac:chgData name="Jorge Angel PAEZ" userId="5867aea35a860aa4" providerId="LiveId" clId="{D5AF39D7-C7E4-4C97-9882-AE7E7120A064}" dt="2022-10-22T09:58:58.053" v="113" actId="1076"/>
          <ac:spMkLst>
            <pc:docMk/>
            <pc:sldMk cId="0" sldId="284"/>
            <ac:spMk id="397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8:46.788" v="110" actId="207"/>
          <ac:spMkLst>
            <pc:docMk/>
            <pc:sldMk cId="0" sldId="284"/>
            <ac:spMk id="399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00.461" v="114" actId="478"/>
          <ac:picMkLst>
            <pc:docMk/>
            <pc:sldMk cId="0" sldId="284"/>
            <ac:picMk id="400" creationId="{00000000-0000-0000-0000-000000000000}"/>
          </ac:picMkLst>
        </pc:picChg>
      </pc:sldChg>
      <pc:sldChg chg="delSp modSp add mod setBg modNotes">
        <pc:chgData name="Jorge Angel PAEZ" userId="5867aea35a860aa4" providerId="LiveId" clId="{D5AF39D7-C7E4-4C97-9882-AE7E7120A064}" dt="2022-10-22T09:59:24.265" v="120" actId="207"/>
        <pc:sldMkLst>
          <pc:docMk/>
          <pc:sldMk cId="0" sldId="285"/>
        </pc:sldMkLst>
        <pc:spChg chg="mod">
          <ac:chgData name="Jorge Angel PAEZ" userId="5867aea35a860aa4" providerId="LiveId" clId="{D5AF39D7-C7E4-4C97-9882-AE7E7120A064}" dt="2022-10-22T09:59:15.985" v="118" actId="114"/>
          <ac:spMkLst>
            <pc:docMk/>
            <pc:sldMk cId="0" sldId="285"/>
            <ac:spMk id="40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9:24.265" v="120" actId="207"/>
          <ac:spMkLst>
            <pc:docMk/>
            <pc:sldMk cId="0" sldId="285"/>
            <ac:spMk id="40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18.064" v="119" actId="478"/>
          <ac:picMkLst>
            <pc:docMk/>
            <pc:sldMk cId="0" sldId="285"/>
            <ac:picMk id="408" creationId="{00000000-0000-0000-0000-000000000000}"/>
          </ac:picMkLst>
        </pc:picChg>
      </pc:sldChg>
      <pc:sldChg chg="delSp modSp add mod setBg modNotes">
        <pc:chgData name="Jorge Angel PAEZ" userId="5867aea35a860aa4" providerId="LiveId" clId="{D5AF39D7-C7E4-4C97-9882-AE7E7120A064}" dt="2022-10-22T09:59:43.360" v="126" actId="478"/>
        <pc:sldMkLst>
          <pc:docMk/>
          <pc:sldMk cId="0" sldId="286"/>
        </pc:sldMkLst>
        <pc:spChg chg="mod">
          <ac:chgData name="Jorge Angel PAEZ" userId="5867aea35a860aa4" providerId="LiveId" clId="{D5AF39D7-C7E4-4C97-9882-AE7E7120A064}" dt="2022-10-22T09:59:41.445" v="125" actId="114"/>
          <ac:spMkLst>
            <pc:docMk/>
            <pc:sldMk cId="0" sldId="286"/>
            <ac:spMk id="414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9:31.666" v="121" actId="207"/>
          <ac:spMkLst>
            <pc:docMk/>
            <pc:sldMk cId="0" sldId="286"/>
            <ac:spMk id="415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43.360" v="126" actId="478"/>
          <ac:picMkLst>
            <pc:docMk/>
            <pc:sldMk cId="0" sldId="286"/>
            <ac:picMk id="416" creationId="{00000000-0000-0000-0000-000000000000}"/>
          </ac:picMkLst>
        </pc:picChg>
      </pc:sldChg>
      <pc:sldChg chg="delSp modSp add mod setBg modNotes">
        <pc:chgData name="Jorge Angel PAEZ" userId="5867aea35a860aa4" providerId="LiveId" clId="{D5AF39D7-C7E4-4C97-9882-AE7E7120A064}" dt="2022-10-22T09:59:57.001" v="130" actId="478"/>
        <pc:sldMkLst>
          <pc:docMk/>
          <pc:sldMk cId="0" sldId="287"/>
        </pc:sldMkLst>
        <pc:spChg chg="mod">
          <ac:chgData name="Jorge Angel PAEZ" userId="5867aea35a860aa4" providerId="LiveId" clId="{D5AF39D7-C7E4-4C97-9882-AE7E7120A064}" dt="2022-10-22T09:59:54.727" v="129" actId="122"/>
          <ac:spMkLst>
            <pc:docMk/>
            <pc:sldMk cId="0" sldId="287"/>
            <ac:spMk id="421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57.001" v="130" actId="478"/>
          <ac:picMkLst>
            <pc:docMk/>
            <pc:sldMk cId="0" sldId="287"/>
            <ac:picMk id="42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0:21.589" v="136" actId="478"/>
        <pc:sldMkLst>
          <pc:docMk/>
          <pc:sldMk cId="0" sldId="288"/>
        </pc:sldMkLst>
        <pc:spChg chg="mod">
          <ac:chgData name="Jorge Angel PAEZ" userId="5867aea35a860aa4" providerId="LiveId" clId="{D5AF39D7-C7E4-4C97-9882-AE7E7120A064}" dt="2022-10-22T10:00:18.011" v="135" actId="120"/>
          <ac:spMkLst>
            <pc:docMk/>
            <pc:sldMk cId="0" sldId="288"/>
            <ac:spMk id="427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00:12.731" v="132" actId="207"/>
          <ac:spMkLst>
            <pc:docMk/>
            <pc:sldMk cId="0" sldId="288"/>
            <ac:spMk id="42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0:21.589" v="136" actId="478"/>
          <ac:picMkLst>
            <pc:docMk/>
            <pc:sldMk cId="0" sldId="288"/>
            <ac:picMk id="429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0:40.538" v="143" actId="478"/>
        <pc:sldMkLst>
          <pc:docMk/>
          <pc:sldMk cId="0" sldId="289"/>
        </pc:sldMkLst>
        <pc:spChg chg="mod">
          <ac:chgData name="Jorge Angel PAEZ" userId="5867aea35a860aa4" providerId="LiveId" clId="{D5AF39D7-C7E4-4C97-9882-AE7E7120A064}" dt="2022-10-22T10:00:33.011" v="141" actId="1076"/>
          <ac:spMkLst>
            <pc:docMk/>
            <pc:sldMk cId="0" sldId="289"/>
            <ac:spMk id="434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00:36.383" v="142" actId="207"/>
          <ac:spMkLst>
            <pc:docMk/>
            <pc:sldMk cId="0" sldId="289"/>
            <ac:spMk id="435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0:40.538" v="143" actId="478"/>
          <ac:picMkLst>
            <pc:docMk/>
            <pc:sldMk cId="0" sldId="289"/>
            <ac:picMk id="436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0:53.348" v="147" actId="478"/>
        <pc:sldMkLst>
          <pc:docMk/>
          <pc:sldMk cId="0" sldId="290"/>
        </pc:sldMkLst>
        <pc:spChg chg="mod">
          <ac:chgData name="Jorge Angel PAEZ" userId="5867aea35a860aa4" providerId="LiveId" clId="{D5AF39D7-C7E4-4C97-9882-AE7E7120A064}" dt="2022-10-22T10:00:49.615" v="146" actId="207"/>
          <ac:spMkLst>
            <pc:docMk/>
            <pc:sldMk cId="0" sldId="290"/>
            <ac:spMk id="45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0:53.348" v="147" actId="478"/>
          <ac:picMkLst>
            <pc:docMk/>
            <pc:sldMk cId="0" sldId="290"/>
            <ac:picMk id="453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1:03.847" v="151" actId="478"/>
        <pc:sldMkLst>
          <pc:docMk/>
          <pc:sldMk cId="0" sldId="291"/>
        </pc:sldMkLst>
        <pc:spChg chg="mod">
          <ac:chgData name="Jorge Angel PAEZ" userId="5867aea35a860aa4" providerId="LiveId" clId="{D5AF39D7-C7E4-4C97-9882-AE7E7120A064}" dt="2022-10-22T10:01:01.258" v="150" actId="207"/>
          <ac:spMkLst>
            <pc:docMk/>
            <pc:sldMk cId="0" sldId="291"/>
            <ac:spMk id="45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1:03.847" v="151" actId="478"/>
          <ac:picMkLst>
            <pc:docMk/>
            <pc:sldMk cId="0" sldId="291"/>
            <ac:picMk id="461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1:25.366" v="161" actId="478"/>
        <pc:sldMkLst>
          <pc:docMk/>
          <pc:sldMk cId="0" sldId="292"/>
        </pc:sldMkLst>
        <pc:spChg chg="mod">
          <ac:chgData name="Jorge Angel PAEZ" userId="5867aea35a860aa4" providerId="LiveId" clId="{D5AF39D7-C7E4-4C97-9882-AE7E7120A064}" dt="2022-10-22T10:01:22.412" v="160" actId="403"/>
          <ac:spMkLst>
            <pc:docMk/>
            <pc:sldMk cId="0" sldId="292"/>
            <ac:spMk id="466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1:25.366" v="161" actId="478"/>
          <ac:picMkLst>
            <pc:docMk/>
            <pc:sldMk cId="0" sldId="292"/>
            <ac:picMk id="468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1:52.714" v="169" actId="478"/>
        <pc:sldMkLst>
          <pc:docMk/>
          <pc:sldMk cId="0" sldId="293"/>
        </pc:sldMkLst>
        <pc:spChg chg="mod">
          <ac:chgData name="Jorge Angel PAEZ" userId="5867aea35a860aa4" providerId="LiveId" clId="{D5AF39D7-C7E4-4C97-9882-AE7E7120A064}" dt="2022-10-22T10:01:49.730" v="168" actId="404"/>
          <ac:spMkLst>
            <pc:docMk/>
            <pc:sldMk cId="0" sldId="293"/>
            <ac:spMk id="473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1:52.714" v="169" actId="478"/>
          <ac:picMkLst>
            <pc:docMk/>
            <pc:sldMk cId="0" sldId="293"/>
            <ac:picMk id="475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2:05.629" v="172" actId="478"/>
        <pc:sldMkLst>
          <pc:docMk/>
          <pc:sldMk cId="0" sldId="294"/>
        </pc:sldMkLst>
        <pc:spChg chg="mod">
          <ac:chgData name="Jorge Angel PAEZ" userId="5867aea35a860aa4" providerId="LiveId" clId="{D5AF39D7-C7E4-4C97-9882-AE7E7120A064}" dt="2022-10-22T10:01:58.506" v="171" actId="207"/>
          <ac:spMkLst>
            <pc:docMk/>
            <pc:sldMk cId="0" sldId="294"/>
            <ac:spMk id="48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2:05.629" v="172" actId="478"/>
          <ac:picMkLst>
            <pc:docMk/>
            <pc:sldMk cId="0" sldId="294"/>
            <ac:picMk id="48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2:26.898" v="180" actId="478"/>
        <pc:sldMkLst>
          <pc:docMk/>
          <pc:sldMk cId="0" sldId="295"/>
        </pc:sldMkLst>
        <pc:spChg chg="mod">
          <ac:chgData name="Jorge Angel PAEZ" userId="5867aea35a860aa4" providerId="LiveId" clId="{D5AF39D7-C7E4-4C97-9882-AE7E7120A064}" dt="2022-10-22T10:02:24.832" v="179" actId="1076"/>
          <ac:spMkLst>
            <pc:docMk/>
            <pc:sldMk cId="0" sldId="295"/>
            <ac:spMk id="48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2:26.898" v="180" actId="478"/>
          <ac:picMkLst>
            <pc:docMk/>
            <pc:sldMk cId="0" sldId="295"/>
            <ac:picMk id="489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2:46.375" v="187" actId="478"/>
        <pc:sldMkLst>
          <pc:docMk/>
          <pc:sldMk cId="0" sldId="296"/>
        </pc:sldMkLst>
        <pc:spChg chg="mod">
          <ac:chgData name="Jorge Angel PAEZ" userId="5867aea35a860aa4" providerId="LiveId" clId="{D5AF39D7-C7E4-4C97-9882-AE7E7120A064}" dt="2022-10-22T10:02:42.205" v="186" actId="1076"/>
          <ac:spMkLst>
            <pc:docMk/>
            <pc:sldMk cId="0" sldId="296"/>
            <ac:spMk id="49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2:46.375" v="187" actId="478"/>
          <ac:picMkLst>
            <pc:docMk/>
            <pc:sldMk cId="0" sldId="296"/>
            <ac:picMk id="496" creationId="{00000000-0000-0000-0000-000000000000}"/>
          </ac:picMkLst>
        </pc:picChg>
      </pc:sldChg>
      <pc:sldChg chg="add del setBg modNotes">
        <pc:chgData name="Jorge Angel PAEZ" userId="5867aea35a860aa4" providerId="LiveId" clId="{D5AF39D7-C7E4-4C97-9882-AE7E7120A064}" dt="2022-10-22T10:02:52.971" v="188" actId="47"/>
        <pc:sldMkLst>
          <pc:docMk/>
          <pc:sldMk cId="0" sldId="297"/>
        </pc:sldMkLst>
      </pc:sldChg>
      <pc:sldChg chg="delSp modSp add mod">
        <pc:chgData name="Jorge Angel PAEZ" userId="5867aea35a860aa4" providerId="LiveId" clId="{D5AF39D7-C7E4-4C97-9882-AE7E7120A064}" dt="2022-10-22T10:03:02.443" v="192" actId="478"/>
        <pc:sldMkLst>
          <pc:docMk/>
          <pc:sldMk cId="0" sldId="298"/>
        </pc:sldMkLst>
        <pc:spChg chg="mod">
          <ac:chgData name="Jorge Angel PAEZ" userId="5867aea35a860aa4" providerId="LiveId" clId="{D5AF39D7-C7E4-4C97-9882-AE7E7120A064}" dt="2022-10-22T10:03:00.354" v="191" actId="114"/>
          <ac:spMkLst>
            <pc:docMk/>
            <pc:sldMk cId="0" sldId="298"/>
            <ac:spMk id="50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3:02.443" v="192" actId="478"/>
          <ac:picMkLst>
            <pc:docMk/>
            <pc:sldMk cId="0" sldId="298"/>
            <ac:picMk id="509" creationId="{00000000-0000-0000-0000-000000000000}"/>
          </ac:picMkLst>
        </pc:picChg>
      </pc:sldChg>
      <pc:sldChg chg="modSp mod">
        <pc:chgData name="Jorge Angel PAEZ" userId="5867aea35a860aa4" providerId="LiveId" clId="{D5AF39D7-C7E4-4C97-9882-AE7E7120A064}" dt="2022-10-22T10:05:04.566" v="229" actId="114"/>
        <pc:sldMkLst>
          <pc:docMk/>
          <pc:sldMk cId="0" sldId="300"/>
        </pc:sldMkLst>
        <pc:spChg chg="mod">
          <ac:chgData name="Jorge Angel PAEZ" userId="5867aea35a860aa4" providerId="LiveId" clId="{D5AF39D7-C7E4-4C97-9882-AE7E7120A064}" dt="2022-10-22T10:05:00.315" v="228" actId="1076"/>
          <ac:spMkLst>
            <pc:docMk/>
            <pc:sldMk cId="0" sldId="300"/>
            <ac:spMk id="2" creationId="{AE55DB4C-4384-2804-B7C6-935FA5FC02A5}"/>
          </ac:spMkLst>
        </pc:spChg>
        <pc:spChg chg="mod">
          <ac:chgData name="Jorge Angel PAEZ" userId="5867aea35a860aa4" providerId="LiveId" clId="{D5AF39D7-C7E4-4C97-9882-AE7E7120A064}" dt="2022-10-22T10:05:04.566" v="229" actId="114"/>
          <ac:spMkLst>
            <pc:docMk/>
            <pc:sldMk cId="0" sldId="300"/>
            <ac:spMk id="572" creationId="{00000000-0000-0000-0000-000000000000}"/>
          </ac:spMkLst>
        </pc:spChg>
      </pc:sldChg>
      <pc:sldChg chg="modSp mod">
        <pc:chgData name="Jorge Angel PAEZ" userId="5867aea35a860aa4" providerId="LiveId" clId="{D5AF39D7-C7E4-4C97-9882-AE7E7120A064}" dt="2022-10-22T10:05:31.906" v="247" actId="20577"/>
        <pc:sldMkLst>
          <pc:docMk/>
          <pc:sldMk cId="3007891742" sldId="346"/>
        </pc:sldMkLst>
        <pc:spChg chg="mod">
          <ac:chgData name="Jorge Angel PAEZ" userId="5867aea35a860aa4" providerId="LiveId" clId="{D5AF39D7-C7E4-4C97-9882-AE7E7120A064}" dt="2022-10-22T10:05:31.906" v="247" actId="20577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444673674" sldId="38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608672321" sldId="38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571438647" sldId="38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85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86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236561910" sldId="387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76795298" sldId="388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4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235567047" sldId="395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026976102" sldId="396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568646948" sldId="397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172056929" sldId="398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919279996" sldId="399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167525027" sldId="40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588810751" sldId="401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472354523" sldId="40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142108249" sldId="404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004928113" sldId="406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208628784" sldId="407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269986404" sldId="408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937363866" sldId="409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117178441" sldId="41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730760771" sldId="411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331838966" sldId="41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126705740" sldId="41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338617091" sldId="414"/>
        </pc:sldMkLst>
      </pc:sldChg>
      <pc:sldMasterChg chg="delSldLayout">
        <pc:chgData name="Jorge Angel PAEZ" userId="5867aea35a860aa4" providerId="LiveId" clId="{D5AF39D7-C7E4-4C97-9882-AE7E7120A064}" dt="2022-10-22T09:50:03.311" v="0" actId="47"/>
        <pc:sldMasterMkLst>
          <pc:docMk/>
          <pc:sldMasterMk cId="0" sldId="2147483684"/>
        </pc:sldMasterMkLst>
        <pc:sldLayoutChg chg="del">
          <pc:chgData name="Jorge Angel PAEZ" userId="5867aea35a860aa4" providerId="LiveId" clId="{D5AF39D7-C7E4-4C97-9882-AE7E7120A064}" dt="2022-10-22T09:50:03.311" v="0" actId="47"/>
          <pc:sldLayoutMkLst>
            <pc:docMk/>
            <pc:sldMasterMk cId="0" sldId="2147483684"/>
            <pc:sldLayoutMk cId="454694681" sldId="2147483686"/>
          </pc:sldLayoutMkLst>
        </pc:sldLayoutChg>
      </pc:sldMasterChg>
    </pc:docChg>
  </pc:docChgLst>
  <pc:docChgLst>
    <pc:chgData name="Jorge Angel PAEZ" userId="5867aea35a860aa4" providerId="LiveId" clId="{EBE06F25-2450-4CE4-AAD5-793AF49F5559}"/>
    <pc:docChg chg="undo custSel addSld delSld modSld sldOrd">
      <pc:chgData name="Jorge Angel PAEZ" userId="5867aea35a860aa4" providerId="LiveId" clId="{EBE06F25-2450-4CE4-AAD5-793AF49F5559}" dt="2022-09-27T22:10:42.398" v="982"/>
      <pc:docMkLst>
        <pc:docMk/>
      </pc:docMkLst>
      <pc:sldChg chg="modSp mod">
        <pc:chgData name="Jorge Angel PAEZ" userId="5867aea35a860aa4" providerId="LiveId" clId="{EBE06F25-2450-4CE4-AAD5-793AF49F5559}" dt="2022-09-27T19:28:21.254" v="36" actId="20577"/>
        <pc:sldMkLst>
          <pc:docMk/>
          <pc:sldMk cId="0" sldId="260"/>
        </pc:sldMkLst>
        <pc:spChg chg="mod">
          <ac:chgData name="Jorge Angel PAEZ" userId="5867aea35a860aa4" providerId="LiveId" clId="{EBE06F25-2450-4CE4-AAD5-793AF49F5559}" dt="2022-09-27T19:28:21.254" v="36" actId="20577"/>
          <ac:spMkLst>
            <pc:docMk/>
            <pc:sldMk cId="0" sldId="260"/>
            <ac:spMk id="18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265"/>
        </pc:sldMkLst>
      </pc:sldChg>
      <pc:sldChg chg="modSp add del mod setBg modNotes">
        <pc:chgData name="Jorge Angel PAEZ" userId="5867aea35a860aa4" providerId="LiveId" clId="{EBE06F25-2450-4CE4-AAD5-793AF49F5559}" dt="2022-09-27T19:30:07.604" v="40" actId="207"/>
        <pc:sldMkLst>
          <pc:docMk/>
          <pc:sldMk cId="0" sldId="266"/>
        </pc:sldMkLst>
        <pc:spChg chg="mod">
          <ac:chgData name="Jorge Angel PAEZ" userId="5867aea35a860aa4" providerId="LiveId" clId="{EBE06F25-2450-4CE4-AAD5-793AF49F5559}" dt="2022-09-27T19:30:07.604" v="40" actId="207"/>
          <ac:spMkLst>
            <pc:docMk/>
            <pc:sldMk cId="0" sldId="266"/>
            <ac:spMk id="314" creationId="{00000000-0000-0000-0000-000000000000}"/>
          </ac:spMkLst>
        </pc:spChg>
      </pc:sldChg>
      <pc:sldChg chg="modSp add del mod setBg modNotes">
        <pc:chgData name="Jorge Angel PAEZ" userId="5867aea35a860aa4" providerId="LiveId" clId="{EBE06F25-2450-4CE4-AAD5-793AF49F5559}" dt="2022-09-27T19:30:17.219" v="43" actId="207"/>
        <pc:sldMkLst>
          <pc:docMk/>
          <pc:sldMk cId="0" sldId="267"/>
        </pc:sldMkLst>
        <pc:spChg chg="mod">
          <ac:chgData name="Jorge Angel PAEZ" userId="5867aea35a860aa4" providerId="LiveId" clId="{EBE06F25-2450-4CE4-AAD5-793AF49F5559}" dt="2022-09-27T19:30:17.219" v="43" actId="207"/>
          <ac:spMkLst>
            <pc:docMk/>
            <pc:sldMk cId="0" sldId="267"/>
            <ac:spMk id="31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40:34.284" v="324" actId="207"/>
        <pc:sldMkLst>
          <pc:docMk/>
          <pc:sldMk cId="0" sldId="268"/>
        </pc:sldMkLst>
        <pc:spChg chg="mod">
          <ac:chgData name="Jorge Angel PAEZ" userId="5867aea35a860aa4" providerId="LiveId" clId="{EBE06F25-2450-4CE4-AAD5-793AF49F5559}" dt="2022-09-27T19:40:34.284" v="324" actId="207"/>
          <ac:spMkLst>
            <pc:docMk/>
            <pc:sldMk cId="0" sldId="268"/>
            <ac:spMk id="32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8:26.174" v="289" actId="478"/>
          <ac:picMkLst>
            <pc:docMk/>
            <pc:sldMk cId="0" sldId="268"/>
            <ac:picMk id="326" creationId="{00000000-0000-0000-0000-000000000000}"/>
          </ac:picMkLst>
        </pc:picChg>
        <pc:picChg chg="mod">
          <ac:chgData name="Jorge Angel PAEZ" userId="5867aea35a860aa4" providerId="LiveId" clId="{EBE06F25-2450-4CE4-AAD5-793AF49F5559}" dt="2022-09-27T19:40:21.094" v="316" actId="1076"/>
          <ac:picMkLst>
            <pc:docMk/>
            <pc:sldMk cId="0" sldId="268"/>
            <ac:picMk id="32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30.314" v="335" actId="478"/>
        <pc:sldMkLst>
          <pc:docMk/>
          <pc:sldMk cId="0" sldId="269"/>
        </pc:sldMkLst>
        <pc:spChg chg="mod">
          <ac:chgData name="Jorge Angel PAEZ" userId="5867aea35a860aa4" providerId="LiveId" clId="{EBE06F25-2450-4CE4-AAD5-793AF49F5559}" dt="2022-09-27T19:40:51.672" v="326" actId="114"/>
          <ac:spMkLst>
            <pc:docMk/>
            <pc:sldMk cId="0" sldId="269"/>
            <ac:spMk id="3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30.314" v="335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27.072" v="334" actId="478"/>
        <pc:sldMkLst>
          <pc:docMk/>
          <pc:sldMk cId="0" sldId="270"/>
        </pc:sldMkLst>
        <pc:spChg chg="mod">
          <ac:chgData name="Jorge Angel PAEZ" userId="5867aea35a860aa4" providerId="LiveId" clId="{EBE06F25-2450-4CE4-AAD5-793AF49F5559}" dt="2022-09-27T19:40:58.589" v="328" actId="207"/>
          <ac:spMkLst>
            <pc:docMk/>
            <pc:sldMk cId="0" sldId="270"/>
            <ac:spMk id="33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7.072" v="334" actId="478"/>
          <ac:picMkLst>
            <pc:docMk/>
            <pc:sldMk cId="0" sldId="270"/>
            <ac:picMk id="34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3:17.363" v="973" actId="47"/>
        <pc:sldMkLst>
          <pc:docMk/>
          <pc:sldMk cId="0" sldId="271"/>
        </pc:sldMkLst>
        <pc:spChg chg="mod">
          <ac:chgData name="Jorge Angel PAEZ" userId="5867aea35a860aa4" providerId="LiveId" clId="{EBE06F25-2450-4CE4-AAD5-793AF49F5559}" dt="2022-09-27T19:41:08.561" v="330" actId="114"/>
          <ac:spMkLst>
            <pc:docMk/>
            <pc:sldMk cId="0" sldId="271"/>
            <ac:spMk id="34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41:21.854" v="332" actId="478"/>
          <ac:spMkLst>
            <pc:docMk/>
            <pc:sldMk cId="0" sldId="271"/>
            <ac:spMk id="35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4.174" v="333" actId="478"/>
          <ac:picMkLst>
            <pc:docMk/>
            <pc:sldMk cId="0" sldId="271"/>
            <ac:picMk id="348" creationId="{00000000-0000-0000-0000-000000000000}"/>
          </ac:picMkLst>
        </pc:picChg>
      </pc:sldChg>
      <pc:sldChg chg="modSp add mod setBg modNotes">
        <pc:chgData name="Jorge Angel PAEZ" userId="5867aea35a860aa4" providerId="LiveId" clId="{EBE06F25-2450-4CE4-AAD5-793AF49F5559}" dt="2022-09-27T19:41:39.057" v="337" actId="207"/>
        <pc:sldMkLst>
          <pc:docMk/>
          <pc:sldMk cId="0" sldId="272"/>
        </pc:sldMkLst>
        <pc:spChg chg="mod">
          <ac:chgData name="Jorge Angel PAEZ" userId="5867aea35a860aa4" providerId="LiveId" clId="{EBE06F25-2450-4CE4-AAD5-793AF49F5559}" dt="2022-09-27T19:41:39.057" v="337" actId="207"/>
          <ac:spMkLst>
            <pc:docMk/>
            <pc:sldMk cId="0" sldId="272"/>
            <ac:spMk id="357" creationId="{00000000-0000-0000-0000-000000000000}"/>
          </ac:spMkLst>
        </pc:spChg>
      </pc:sldChg>
      <pc:sldChg chg="modSp add del mod">
        <pc:chgData name="Jorge Angel PAEZ" userId="5867aea35a860aa4" providerId="LiveId" clId="{EBE06F25-2450-4CE4-AAD5-793AF49F5559}" dt="2022-09-27T19:41:57.977" v="343" actId="47"/>
        <pc:sldMkLst>
          <pc:docMk/>
          <pc:sldMk cId="0" sldId="273"/>
        </pc:sldMkLst>
        <pc:spChg chg="mod">
          <ac:chgData name="Jorge Angel PAEZ" userId="5867aea35a860aa4" providerId="LiveId" clId="{EBE06F25-2450-4CE4-AAD5-793AF49F5559}" dt="2022-09-27T19:41:50.544" v="342" actId="114"/>
          <ac:spMkLst>
            <pc:docMk/>
            <pc:sldMk cId="0" sldId="273"/>
            <ac:spMk id="362" creationId="{00000000-0000-0000-0000-000000000000}"/>
          </ac:spMkLst>
        </pc:spChg>
      </pc:sldChg>
      <pc:sldChg chg="delSp modSp add del mod setBg modNotes">
        <pc:chgData name="Jorge Angel PAEZ" userId="5867aea35a860aa4" providerId="LiveId" clId="{EBE06F25-2450-4CE4-AAD5-793AF49F5559}" dt="2022-09-27T21:05:24.195" v="926" actId="478"/>
        <pc:sldMkLst>
          <pc:docMk/>
          <pc:sldMk cId="0" sldId="274"/>
        </pc:sldMkLst>
        <pc:spChg chg="mod">
          <ac:chgData name="Jorge Angel PAEZ" userId="5867aea35a860aa4" providerId="LiveId" clId="{EBE06F25-2450-4CE4-AAD5-793AF49F5559}" dt="2022-09-27T19:42:09.084" v="345" actId="114"/>
          <ac:spMkLst>
            <pc:docMk/>
            <pc:sldMk cId="0" sldId="274"/>
            <ac:spMk id="38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11.774" v="346" actId="478"/>
          <ac:spMkLst>
            <pc:docMk/>
            <pc:sldMk cId="0" sldId="274"/>
            <ac:spMk id="3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05:24.195" v="926" actId="478"/>
          <ac:picMkLst>
            <pc:docMk/>
            <pc:sldMk cId="0" sldId="274"/>
            <ac:picMk id="39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5"/>
        </pc:sldMkLst>
        <pc:spChg chg="mod">
          <ac:chgData name="Jorge Angel PAEZ" userId="5867aea35a860aa4" providerId="LiveId" clId="{EBE06F25-2450-4CE4-AAD5-793AF49F5559}" dt="2022-09-27T19:42:29.864" v="351" actId="1076"/>
          <ac:spMkLst>
            <pc:docMk/>
            <pc:sldMk cId="0" sldId="275"/>
            <ac:spMk id="39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36.746" v="353" actId="478"/>
          <ac:spMkLst>
            <pc:docMk/>
            <pc:sldMk cId="0" sldId="275"/>
            <ac:spMk id="40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2:32.108" v="352" actId="478"/>
          <ac:picMkLst>
            <pc:docMk/>
            <pc:sldMk cId="0" sldId="275"/>
            <ac:picMk id="402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2:43.828" v="354" actId="47"/>
        <pc:sldMkLst>
          <pc:docMk/>
          <pc:sldMk cId="0" sldId="276"/>
        </pc:sldMkLst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7"/>
        </pc:sldMkLst>
        <pc:spChg chg="mod">
          <ac:chgData name="Jorge Angel PAEZ" userId="5867aea35a860aa4" providerId="LiveId" clId="{EBE06F25-2450-4CE4-AAD5-793AF49F5559}" dt="2022-09-27T19:43:19.926" v="359" actId="1076"/>
          <ac:spMkLst>
            <pc:docMk/>
            <pc:sldMk cId="0" sldId="277"/>
            <ac:spMk id="41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6:22.995" v="403" actId="207"/>
          <ac:spMkLst>
            <pc:docMk/>
            <pc:sldMk cId="0" sldId="277"/>
            <ac:spMk id="41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3:22.064" v="360" actId="478"/>
          <ac:picMkLst>
            <pc:docMk/>
            <pc:sldMk cId="0" sldId="277"/>
            <ac:picMk id="419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4:05.104" v="361" actId="47"/>
        <pc:sldMkLst>
          <pc:docMk/>
          <pc:sldMk cId="0" sldId="278"/>
        </pc:sldMkLst>
      </pc:sldChg>
      <pc:sldChg chg="add del setBg modNotes">
        <pc:chgData name="Jorge Angel PAEZ" userId="5867aea35a860aa4" providerId="LiveId" clId="{EBE06F25-2450-4CE4-AAD5-793AF49F5559}" dt="2022-09-27T19:44:08.255" v="362" actId="47"/>
        <pc:sldMkLst>
          <pc:docMk/>
          <pc:sldMk cId="0" sldId="279"/>
        </pc:sldMkLst>
      </pc:sldChg>
      <pc:sldChg chg="modSp add del mod setBg modNotes">
        <pc:chgData name="Jorge Angel PAEZ" userId="5867aea35a860aa4" providerId="LiveId" clId="{EBE06F25-2450-4CE4-AAD5-793AF49F5559}" dt="2022-09-27T20:20:53.611" v="761" actId="207"/>
        <pc:sldMkLst>
          <pc:docMk/>
          <pc:sldMk cId="0" sldId="280"/>
        </pc:sldMkLst>
        <pc:spChg chg="mod">
          <ac:chgData name="Jorge Angel PAEZ" userId="5867aea35a860aa4" providerId="LiveId" clId="{EBE06F25-2450-4CE4-AAD5-793AF49F5559}" dt="2022-09-27T20:20:53.611" v="761" actId="207"/>
          <ac:spMkLst>
            <pc:docMk/>
            <pc:sldMk cId="0" sldId="280"/>
            <ac:spMk id="45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55:41.334" v="401" actId="478"/>
        <pc:sldMkLst>
          <pc:docMk/>
          <pc:sldMk cId="0" sldId="281"/>
        </pc:sldMkLst>
        <pc:spChg chg="mod">
          <ac:chgData name="Jorge Angel PAEZ" userId="5867aea35a860aa4" providerId="LiveId" clId="{EBE06F25-2450-4CE4-AAD5-793AF49F5559}" dt="2022-09-27T19:54:43.437" v="366" actId="1076"/>
          <ac:spMkLst>
            <pc:docMk/>
            <pc:sldMk cId="0" sldId="281"/>
            <ac:spMk id="46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5:27.059" v="396" actId="20577"/>
          <ac:spMkLst>
            <pc:docMk/>
            <pc:sldMk cId="0" sldId="281"/>
            <ac:spMk id="465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6.528" v="399" actId="478"/>
          <ac:spMkLst>
            <pc:docMk/>
            <pc:sldMk cId="0" sldId="281"/>
            <ac:spMk id="46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5.279" v="398" actId="478"/>
          <ac:spMkLst>
            <pc:docMk/>
            <pc:sldMk cId="0" sldId="281"/>
            <ac:spMk id="468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4.174" v="397" actId="478"/>
          <ac:spMkLst>
            <pc:docMk/>
            <pc:sldMk cId="0" sldId="281"/>
            <ac:spMk id="46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55:41.334" v="401" actId="478"/>
          <ac:picMkLst>
            <pc:docMk/>
            <pc:sldMk cId="0" sldId="281"/>
            <ac:picMk id="466" creationId="{00000000-0000-0000-0000-000000000000}"/>
          </ac:picMkLst>
        </pc:picChg>
        <pc:cxnChg chg="mod">
          <ac:chgData name="Jorge Angel PAEZ" userId="5867aea35a860aa4" providerId="LiveId" clId="{EBE06F25-2450-4CE4-AAD5-793AF49F5559}" dt="2022-09-27T19:55:39.342" v="400" actId="1076"/>
          <ac:cxnSpMkLst>
            <pc:docMk/>
            <pc:sldMk cId="0" sldId="281"/>
            <ac:cxnSpMk id="471" creationId="{00000000-0000-0000-0000-000000000000}"/>
          </ac:cxnSpMkLst>
        </pc:cxnChg>
      </pc:sldChg>
      <pc:sldChg chg="delSp modSp add del mod">
        <pc:chgData name="Jorge Angel PAEZ" userId="5867aea35a860aa4" providerId="LiveId" clId="{EBE06F25-2450-4CE4-AAD5-793AF49F5559}" dt="2022-09-27T20:01:43.324" v="431" actId="478"/>
        <pc:sldMkLst>
          <pc:docMk/>
          <pc:sldMk cId="0" sldId="282"/>
        </pc:sldMkLst>
        <pc:spChg chg="mod">
          <ac:chgData name="Jorge Angel PAEZ" userId="5867aea35a860aa4" providerId="LiveId" clId="{EBE06F25-2450-4CE4-AAD5-793AF49F5559}" dt="2022-09-27T20:01:29.032" v="428" actId="114"/>
          <ac:spMkLst>
            <pc:docMk/>
            <pc:sldMk cId="0" sldId="282"/>
            <ac:spMk id="476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1:39.044" v="430" actId="207"/>
          <ac:spMkLst>
            <pc:docMk/>
            <pc:sldMk cId="0" sldId="282"/>
            <ac:spMk id="47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1:43.324" v="431" actId="478"/>
          <ac:picMkLst>
            <pc:docMk/>
            <pc:sldMk cId="0" sldId="282"/>
            <ac:picMk id="479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4:29.802" v="977" actId="20577"/>
        <pc:sldMkLst>
          <pc:docMk/>
          <pc:sldMk cId="0" sldId="283"/>
        </pc:sldMkLst>
        <pc:spChg chg="mod">
          <ac:chgData name="Jorge Angel PAEZ" userId="5867aea35a860aa4" providerId="LiveId" clId="{EBE06F25-2450-4CE4-AAD5-793AF49F5559}" dt="2022-09-27T20:20:36.874" v="759" actId="20577"/>
          <ac:spMkLst>
            <pc:docMk/>
            <pc:sldMk cId="0" sldId="283"/>
            <ac:spMk id="48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2:20.349" v="464" actId="207"/>
          <ac:spMkLst>
            <pc:docMk/>
            <pc:sldMk cId="0" sldId="283"/>
            <ac:spMk id="48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2:04:29.802" v="977" actId="20577"/>
          <ac:spMkLst>
            <pc:docMk/>
            <pc:sldMk cId="0" sldId="283"/>
            <ac:spMk id="486" creationId="{00000000-0000-0000-0000-000000000000}"/>
          </ac:spMkLst>
        </pc:spChg>
        <pc:picChg chg="del mod">
          <ac:chgData name="Jorge Angel PAEZ" userId="5867aea35a860aa4" providerId="LiveId" clId="{EBE06F25-2450-4CE4-AAD5-793AF49F5559}" dt="2022-09-27T20:03:31.906" v="502" actId="478"/>
          <ac:picMkLst>
            <pc:docMk/>
            <pc:sldMk cId="0" sldId="283"/>
            <ac:picMk id="48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0:11.673" v="758" actId="114"/>
        <pc:sldMkLst>
          <pc:docMk/>
          <pc:sldMk cId="0" sldId="284"/>
        </pc:sldMkLst>
        <pc:spChg chg="mod">
          <ac:chgData name="Jorge Angel PAEZ" userId="5867aea35a860aa4" providerId="LiveId" clId="{EBE06F25-2450-4CE4-AAD5-793AF49F5559}" dt="2022-09-27T20:20:11.673" v="758" actId="114"/>
          <ac:spMkLst>
            <pc:docMk/>
            <pc:sldMk cId="0" sldId="284"/>
            <ac:spMk id="49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3:21.974" v="499" actId="207"/>
          <ac:spMkLst>
            <pc:docMk/>
            <pc:sldMk cId="0" sldId="284"/>
            <ac:spMk id="4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3:26.964" v="500" actId="478"/>
          <ac:picMkLst>
            <pc:docMk/>
            <pc:sldMk cId="0" sldId="284"/>
            <ac:picMk id="49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1:59.958" v="972" actId="20577"/>
        <pc:sldMkLst>
          <pc:docMk/>
          <pc:sldMk cId="0" sldId="285"/>
        </pc:sldMkLst>
        <pc:spChg chg="mod">
          <ac:chgData name="Jorge Angel PAEZ" userId="5867aea35a860aa4" providerId="LiveId" clId="{EBE06F25-2450-4CE4-AAD5-793AF49F5559}" dt="2022-09-27T20:26:12.924" v="773" actId="14100"/>
          <ac:spMkLst>
            <pc:docMk/>
            <pc:sldMk cId="0" sldId="285"/>
            <ac:spMk id="407" creationId="{00000000-0000-0000-0000-000000000000}"/>
          </ac:spMkLst>
        </pc:spChg>
        <pc:graphicFrameChg chg="mod modGraphic">
          <ac:chgData name="Jorge Angel PAEZ" userId="5867aea35a860aa4" providerId="LiveId" clId="{EBE06F25-2450-4CE4-AAD5-793AF49F5559}" dt="2022-09-27T22:01:59.958" v="972" actId="20577"/>
          <ac:graphicFrameMkLst>
            <pc:docMk/>
            <pc:sldMk cId="0" sldId="285"/>
            <ac:graphicFrameMk id="410" creationId="{00000000-0000-0000-0000-000000000000}"/>
          </ac:graphicFrameMkLst>
        </pc:graphicFrameChg>
        <pc:picChg chg="del">
          <ac:chgData name="Jorge Angel PAEZ" userId="5867aea35a860aa4" providerId="LiveId" clId="{EBE06F25-2450-4CE4-AAD5-793AF49F5559}" dt="2022-09-27T20:26:16.434" v="775" actId="478"/>
          <ac:picMkLst>
            <pc:docMk/>
            <pc:sldMk cId="0" sldId="285"/>
            <ac:picMk id="408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6:14.534" v="774" actId="478"/>
          <ac:picMkLst>
            <pc:docMk/>
            <pc:sldMk cId="0" sldId="285"/>
            <ac:picMk id="409" creationId="{00000000-0000-0000-0000-000000000000}"/>
          </ac:picMkLst>
        </pc:picChg>
      </pc:sldChg>
      <pc:sldChg chg="modSp add del mod setBg modNotes">
        <pc:chgData name="Jorge Angel PAEZ" userId="5867aea35a860aa4" providerId="LiveId" clId="{EBE06F25-2450-4CE4-AAD5-793AF49F5559}" dt="2022-09-27T20:05:07.887" v="541" actId="114"/>
        <pc:sldMkLst>
          <pc:docMk/>
          <pc:sldMk cId="0" sldId="286"/>
        </pc:sldMkLst>
        <pc:spChg chg="mod">
          <ac:chgData name="Jorge Angel PAEZ" userId="5867aea35a860aa4" providerId="LiveId" clId="{EBE06F25-2450-4CE4-AAD5-793AF49F5559}" dt="2022-09-27T20:05:07.887" v="541" actId="114"/>
          <ac:spMkLst>
            <pc:docMk/>
            <pc:sldMk cId="0" sldId="286"/>
            <ac:spMk id="50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05:36.783" v="941" actId="20577"/>
        <pc:sldMkLst>
          <pc:docMk/>
          <pc:sldMk cId="0" sldId="287"/>
        </pc:sldMkLst>
        <pc:spChg chg="mod">
          <ac:chgData name="Jorge Angel PAEZ" userId="5867aea35a860aa4" providerId="LiveId" clId="{EBE06F25-2450-4CE4-AAD5-793AF49F5559}" dt="2022-09-27T20:04:13.124" v="516" actId="1076"/>
          <ac:spMkLst>
            <pc:docMk/>
            <pc:sldMk cId="0" sldId="287"/>
            <ac:spMk id="51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27.689" v="518" actId="207"/>
          <ac:spMkLst>
            <pc:docMk/>
            <pc:sldMk cId="0" sldId="287"/>
            <ac:spMk id="51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05:36.783" v="941" actId="20577"/>
          <ac:spMkLst>
            <pc:docMk/>
            <pc:sldMk cId="0" sldId="287"/>
            <ac:spMk id="51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29.534" v="519" actId="478"/>
          <ac:picMkLst>
            <pc:docMk/>
            <pc:sldMk cId="0" sldId="287"/>
            <ac:picMk id="515" creationId="{00000000-0000-0000-0000-000000000000}"/>
          </ac:picMkLst>
        </pc:picChg>
      </pc:sldChg>
      <pc:sldChg chg="delSp modSp add del mod ord setBg">
        <pc:chgData name="Jorge Angel PAEZ" userId="5867aea35a860aa4" providerId="LiveId" clId="{EBE06F25-2450-4CE4-AAD5-793AF49F5559}" dt="2022-09-27T20:04:58.235" v="538"/>
        <pc:sldMkLst>
          <pc:docMk/>
          <pc:sldMk cId="0" sldId="288"/>
        </pc:sldMkLst>
        <pc:spChg chg="mod">
          <ac:chgData name="Jorge Angel PAEZ" userId="5867aea35a860aa4" providerId="LiveId" clId="{EBE06F25-2450-4CE4-AAD5-793AF49F5559}" dt="2022-09-27T20:04:50.545" v="535" actId="207"/>
          <ac:spMkLst>
            <pc:docMk/>
            <pc:sldMk cId="0" sldId="288"/>
            <ac:spMk id="52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38.259" v="520" actId="207"/>
          <ac:spMkLst>
            <pc:docMk/>
            <pc:sldMk cId="0" sldId="288"/>
            <ac:spMk id="52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52.924" v="536" actId="478"/>
          <ac:picMkLst>
            <pc:docMk/>
            <pc:sldMk cId="0" sldId="288"/>
            <ac:picMk id="520" creationId="{00000000-0000-0000-0000-000000000000}"/>
          </ac:picMkLst>
        </pc:picChg>
      </pc:sldChg>
      <pc:sldChg chg="delSp modSp add del mod setBg">
        <pc:chgData name="Jorge Angel PAEZ" userId="5867aea35a860aa4" providerId="LiveId" clId="{EBE06F25-2450-4CE4-AAD5-793AF49F5559}" dt="2022-09-27T20:05:34.909" v="554" actId="207"/>
        <pc:sldMkLst>
          <pc:docMk/>
          <pc:sldMk cId="0" sldId="289"/>
        </pc:sldMkLst>
        <pc:spChg chg="mod">
          <ac:chgData name="Jorge Angel PAEZ" userId="5867aea35a860aa4" providerId="LiveId" clId="{EBE06F25-2450-4CE4-AAD5-793AF49F5559}" dt="2022-09-27T20:05:32.342" v="553" actId="114"/>
          <ac:spMkLst>
            <pc:docMk/>
            <pc:sldMk cId="0" sldId="289"/>
            <ac:spMk id="52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5:34.909" v="554" actId="207"/>
          <ac:spMkLst>
            <pc:docMk/>
            <pc:sldMk cId="0" sldId="289"/>
            <ac:spMk id="52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5:19.711" v="542" actId="478"/>
          <ac:picMkLst>
            <pc:docMk/>
            <pc:sldMk cId="0" sldId="289"/>
            <ac:picMk id="527" creationId="{00000000-0000-0000-0000-000000000000}"/>
          </ac:picMkLst>
        </pc:picChg>
      </pc:sldChg>
      <pc:sldChg chg="delSp modSp add del mod ord">
        <pc:chgData name="Jorge Angel PAEZ" userId="5867aea35a860aa4" providerId="LiveId" clId="{EBE06F25-2450-4CE4-AAD5-793AF49F5559}" dt="2022-09-27T22:04:57.568" v="979"/>
        <pc:sldMkLst>
          <pc:docMk/>
          <pc:sldMk cId="0" sldId="290"/>
        </pc:sldMkLst>
        <pc:spChg chg="mod">
          <ac:chgData name="Jorge Angel PAEZ" userId="5867aea35a860aa4" providerId="LiveId" clId="{EBE06F25-2450-4CE4-AAD5-793AF49F5559}" dt="2022-09-27T20:06:24.417" v="585" actId="114"/>
          <ac:spMkLst>
            <pc:docMk/>
            <pc:sldMk cId="0" sldId="290"/>
            <ac:spMk id="53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6:27.255" v="586" actId="478"/>
          <ac:picMkLst>
            <pc:docMk/>
            <pc:sldMk cId="0" sldId="290"/>
            <ac:picMk id="536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41.375" v="748" actId="478"/>
        <pc:sldMkLst>
          <pc:docMk/>
          <pc:sldMk cId="0" sldId="291"/>
        </pc:sldMkLst>
        <pc:spChg chg="mod">
          <ac:chgData name="Jorge Angel PAEZ" userId="5867aea35a860aa4" providerId="LiveId" clId="{EBE06F25-2450-4CE4-AAD5-793AF49F5559}" dt="2022-09-27T20:06:58.234" v="609" actId="120"/>
          <ac:spMkLst>
            <pc:docMk/>
            <pc:sldMk cId="0" sldId="291"/>
            <ac:spMk id="54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9:38.936" v="747" actId="207"/>
          <ac:spMkLst>
            <pc:docMk/>
            <pc:sldMk cId="0" sldId="291"/>
            <ac:spMk id="54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41.375" v="748" actId="478"/>
          <ac:picMkLst>
            <pc:docMk/>
            <pc:sldMk cId="0" sldId="291"/>
            <ac:picMk id="54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07:04.328" v="610" actId="47"/>
        <pc:sldMkLst>
          <pc:docMk/>
          <pc:sldMk cId="0" sldId="292"/>
        </pc:sldMkLst>
      </pc:sldChg>
      <pc:sldChg chg="add del setBg modNotes">
        <pc:chgData name="Jorge Angel PAEZ" userId="5867aea35a860aa4" providerId="LiveId" clId="{EBE06F25-2450-4CE4-AAD5-793AF49F5559}" dt="2022-09-27T20:07:07.446" v="611" actId="47"/>
        <pc:sldMkLst>
          <pc:docMk/>
          <pc:sldMk cId="0" sldId="293"/>
        </pc:sldMkLst>
      </pc:sldChg>
      <pc:sldChg chg="add del setBg modNotes">
        <pc:chgData name="Jorge Angel PAEZ" userId="5867aea35a860aa4" providerId="LiveId" clId="{EBE06F25-2450-4CE4-AAD5-793AF49F5559}" dt="2022-09-27T20:07:08.584" v="612" actId="47"/>
        <pc:sldMkLst>
          <pc:docMk/>
          <pc:sldMk cId="0" sldId="294"/>
        </pc:sldMkLst>
      </pc:sldChg>
      <pc:sldChg chg="modSp add del mod setBg modNotes">
        <pc:chgData name="Jorge Angel PAEZ" userId="5867aea35a860aa4" providerId="LiveId" clId="{EBE06F25-2450-4CE4-AAD5-793AF49F5559}" dt="2022-09-27T20:19:27.484" v="745" actId="114"/>
        <pc:sldMkLst>
          <pc:docMk/>
          <pc:sldMk cId="0" sldId="295"/>
        </pc:sldMkLst>
        <pc:spChg chg="mod">
          <ac:chgData name="Jorge Angel PAEZ" userId="5867aea35a860aa4" providerId="LiveId" clId="{EBE06F25-2450-4CE4-AAD5-793AF49F5559}" dt="2022-09-27T20:19:27.484" v="745" actId="114"/>
          <ac:spMkLst>
            <pc:docMk/>
            <pc:sldMk cId="0" sldId="295"/>
            <ac:spMk id="56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41:46.423" v="966" actId="20577"/>
        <pc:sldMkLst>
          <pc:docMk/>
          <pc:sldMk cId="0" sldId="296"/>
        </pc:sldMkLst>
        <pc:spChg chg="mod">
          <ac:chgData name="Jorge Angel PAEZ" userId="5867aea35a860aa4" providerId="LiveId" clId="{EBE06F25-2450-4CE4-AAD5-793AF49F5559}" dt="2022-09-27T20:07:22.503" v="615" actId="114"/>
          <ac:spMkLst>
            <pc:docMk/>
            <pc:sldMk cId="0" sldId="296"/>
            <ac:spMk id="57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41:46.423" v="966" actId="20577"/>
          <ac:spMkLst>
            <pc:docMk/>
            <pc:sldMk cId="0" sldId="296"/>
            <ac:spMk id="57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8:23.354" v="616" actId="478"/>
          <ac:picMkLst>
            <pc:docMk/>
            <pc:sldMk cId="0" sldId="296"/>
            <ac:picMk id="57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17.623" v="743" actId="478"/>
        <pc:sldMkLst>
          <pc:docMk/>
          <pc:sldMk cId="0" sldId="297"/>
        </pc:sldMkLst>
        <pc:spChg chg="mod">
          <ac:chgData name="Jorge Angel PAEZ" userId="5867aea35a860aa4" providerId="LiveId" clId="{EBE06F25-2450-4CE4-AAD5-793AF49F5559}" dt="2022-09-27T20:19:13.284" v="742" actId="114"/>
          <ac:spMkLst>
            <pc:docMk/>
            <pc:sldMk cId="0" sldId="297"/>
            <ac:spMk id="58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17.623" v="743" actId="478"/>
          <ac:picMkLst>
            <pc:docMk/>
            <pc:sldMk cId="0" sldId="297"/>
            <ac:picMk id="583" creationId="{00000000-0000-0000-0000-000000000000}"/>
          </ac:picMkLst>
        </pc:picChg>
      </pc:sldChg>
      <pc:sldChg chg="modSp add del mod">
        <pc:chgData name="Jorge Angel PAEZ" userId="5867aea35a860aa4" providerId="LiveId" clId="{EBE06F25-2450-4CE4-AAD5-793AF49F5559}" dt="2022-09-27T21:41:16.913" v="950" actId="47"/>
        <pc:sldMkLst>
          <pc:docMk/>
          <pc:sldMk cId="0" sldId="298"/>
        </pc:sldMkLst>
        <pc:spChg chg="mod">
          <ac:chgData name="Jorge Angel PAEZ" userId="5867aea35a860aa4" providerId="LiveId" clId="{EBE06F25-2450-4CE4-AAD5-793AF49F5559}" dt="2022-09-27T20:09:11.795" v="619" actId="114"/>
          <ac:spMkLst>
            <pc:docMk/>
            <pc:sldMk cId="0" sldId="298"/>
            <ac:spMk id="588" creationId="{00000000-0000-0000-0000-000000000000}"/>
          </ac:spMkLst>
        </pc:spChg>
      </pc:sldChg>
      <pc:sldChg chg="add del">
        <pc:chgData name="Jorge Angel PAEZ" userId="5867aea35a860aa4" providerId="LiveId" clId="{EBE06F25-2450-4CE4-AAD5-793AF49F5559}" dt="2022-09-27T20:09:38.399" v="620" actId="47"/>
        <pc:sldMkLst>
          <pc:docMk/>
          <pc:sldMk cId="0" sldId="299"/>
        </pc:sldMkLst>
      </pc:sldChg>
      <pc:sldChg chg="add del setBg modNotes">
        <pc:chgData name="Jorge Angel PAEZ" userId="5867aea35a860aa4" providerId="LiveId" clId="{EBE06F25-2450-4CE4-AAD5-793AF49F5559}" dt="2022-09-27T20:17:47.255" v="737" actId="47"/>
        <pc:sldMkLst>
          <pc:docMk/>
          <pc:sldMk cId="0" sldId="300"/>
        </pc:sldMkLst>
      </pc:sldChg>
      <pc:sldChg chg="add del">
        <pc:chgData name="Jorge Angel PAEZ" userId="5867aea35a860aa4" providerId="LiveId" clId="{EBE06F25-2450-4CE4-AAD5-793AF49F5559}" dt="2022-09-27T20:09:49.225" v="621" actId="47"/>
        <pc:sldMkLst>
          <pc:docMk/>
          <pc:sldMk cId="0" sldId="301"/>
        </pc:sldMkLst>
      </pc:sldChg>
      <pc:sldChg chg="add del">
        <pc:chgData name="Jorge Angel PAEZ" userId="5867aea35a860aa4" providerId="LiveId" clId="{EBE06F25-2450-4CE4-AAD5-793AF49F5559}" dt="2022-09-27T20:09:52.658" v="622" actId="47"/>
        <pc:sldMkLst>
          <pc:docMk/>
          <pc:sldMk cId="0" sldId="302"/>
        </pc:sldMkLst>
      </pc:sldChg>
      <pc:sldChg chg="add del">
        <pc:chgData name="Jorge Angel PAEZ" userId="5867aea35a860aa4" providerId="LiveId" clId="{EBE06F25-2450-4CE4-AAD5-793AF49F5559}" dt="2022-09-27T20:09:59.604" v="623" actId="47"/>
        <pc:sldMkLst>
          <pc:docMk/>
          <pc:sldMk cId="0" sldId="303"/>
        </pc:sldMkLst>
      </pc:sldChg>
      <pc:sldChg chg="delSp modSp add del mod">
        <pc:chgData name="Jorge Angel PAEZ" userId="5867aea35a860aa4" providerId="LiveId" clId="{EBE06F25-2450-4CE4-AAD5-793AF49F5559}" dt="2022-09-27T20:16:46.987" v="696" actId="207"/>
        <pc:sldMkLst>
          <pc:docMk/>
          <pc:sldMk cId="0" sldId="304"/>
        </pc:sldMkLst>
        <pc:spChg chg="mod">
          <ac:chgData name="Jorge Angel PAEZ" userId="5867aea35a860aa4" providerId="LiveId" clId="{EBE06F25-2450-4CE4-AAD5-793AF49F5559}" dt="2022-09-27T20:16:46.987" v="696" actId="207"/>
          <ac:spMkLst>
            <pc:docMk/>
            <pc:sldMk cId="0" sldId="304"/>
            <ac:spMk id="63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6:23.868" v="679" actId="207"/>
          <ac:spMkLst>
            <pc:docMk/>
            <pc:sldMk cId="0" sldId="304"/>
            <ac:spMk id="6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26.933" v="680" actId="478"/>
          <ac:picMkLst>
            <pc:docMk/>
            <pc:sldMk cId="0" sldId="304"/>
            <ac:picMk id="63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17:03.550" v="712" actId="14100"/>
        <pc:sldMkLst>
          <pc:docMk/>
          <pc:sldMk cId="0" sldId="305"/>
        </pc:sldMkLst>
        <pc:spChg chg="mod">
          <ac:chgData name="Jorge Angel PAEZ" userId="5867aea35a860aa4" providerId="LiveId" clId="{EBE06F25-2450-4CE4-AAD5-793AF49F5559}" dt="2022-09-27T20:17:03.550" v="712" actId="14100"/>
          <ac:spMkLst>
            <pc:docMk/>
            <pc:sldMk cId="0" sldId="305"/>
            <ac:spMk id="63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58.563" v="676" actId="207"/>
          <ac:spMkLst>
            <pc:docMk/>
            <pc:sldMk cId="0" sldId="305"/>
            <ac:spMk id="640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49.200" v="674" actId="207"/>
          <ac:spMkLst>
            <pc:docMk/>
            <pc:sldMk cId="0" sldId="305"/>
            <ac:spMk id="64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06.782" v="677" actId="478"/>
          <ac:picMkLst>
            <pc:docMk/>
            <pc:sldMk cId="0" sldId="305"/>
            <ac:picMk id="642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7:39.196" v="736" actId="14100"/>
        <pc:sldMkLst>
          <pc:docMk/>
          <pc:sldMk cId="0" sldId="306"/>
        </pc:sldMkLst>
        <pc:spChg chg="mod">
          <ac:chgData name="Jorge Angel PAEZ" userId="5867aea35a860aa4" providerId="LiveId" clId="{EBE06F25-2450-4CE4-AAD5-793AF49F5559}" dt="2022-09-27T20:17:35.927" v="735" actId="120"/>
          <ac:spMkLst>
            <pc:docMk/>
            <pc:sldMk cId="0" sldId="306"/>
            <ac:spMk id="64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7:39.196" v="736" actId="14100"/>
          <ac:spMkLst>
            <pc:docMk/>
            <pc:sldMk cId="0" sldId="306"/>
            <ac:spMk id="65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7:28.190" v="732" actId="478"/>
          <ac:picMkLst>
            <pc:docMk/>
            <pc:sldMk cId="0" sldId="306"/>
            <ac:picMk id="649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17:31.283" v="733" actId="478"/>
          <ac:picMkLst>
            <pc:docMk/>
            <pc:sldMk cId="0" sldId="306"/>
            <ac:picMk id="651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29.490" v="628" actId="47"/>
        <pc:sldMkLst>
          <pc:docMk/>
          <pc:sldMk cId="0" sldId="307"/>
        </pc:sldMkLst>
      </pc:sldChg>
      <pc:sldChg chg="add del setBg modNotes">
        <pc:chgData name="Jorge Angel PAEZ" userId="5867aea35a860aa4" providerId="LiveId" clId="{EBE06F25-2450-4CE4-AAD5-793AF49F5559}" dt="2022-09-27T20:10:23.358" v="625" actId="47"/>
        <pc:sldMkLst>
          <pc:docMk/>
          <pc:sldMk cId="0" sldId="308"/>
        </pc:sldMkLst>
      </pc:sldChg>
      <pc:sldChg chg="add del">
        <pc:chgData name="Jorge Angel PAEZ" userId="5867aea35a860aa4" providerId="LiveId" clId="{EBE06F25-2450-4CE4-AAD5-793AF49F5559}" dt="2022-09-27T20:10:19.254" v="624" actId="47"/>
        <pc:sldMkLst>
          <pc:docMk/>
          <pc:sldMk cId="0" sldId="309"/>
        </pc:sldMkLst>
      </pc:sldChg>
      <pc:sldChg chg="add del setBg modNotes">
        <pc:chgData name="Jorge Angel PAEZ" userId="5867aea35a860aa4" providerId="LiveId" clId="{EBE06F25-2450-4CE4-AAD5-793AF49F5559}" dt="2022-09-27T20:10:24.709" v="626" actId="47"/>
        <pc:sldMkLst>
          <pc:docMk/>
          <pc:sldMk cId="0" sldId="310"/>
        </pc:sldMkLst>
      </pc:sldChg>
      <pc:sldChg chg="add del">
        <pc:chgData name="Jorge Angel PAEZ" userId="5867aea35a860aa4" providerId="LiveId" clId="{EBE06F25-2450-4CE4-AAD5-793AF49F5559}" dt="2022-09-27T20:10:27.564" v="627" actId="47"/>
        <pc:sldMkLst>
          <pc:docMk/>
          <pc:sldMk cId="0" sldId="31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689082395" sldId="311"/>
        </pc:sldMkLst>
      </pc:sldChg>
      <pc:sldChg chg="delSp modSp add del mod setBg modNotes">
        <pc:chgData name="Jorge Angel PAEZ" userId="5867aea35a860aa4" providerId="LiveId" clId="{EBE06F25-2450-4CE4-AAD5-793AF49F5559}" dt="2022-09-27T21:23:18.893" v="949" actId="14100"/>
        <pc:sldMkLst>
          <pc:docMk/>
          <pc:sldMk cId="0" sldId="314"/>
        </pc:sldMkLst>
        <pc:spChg chg="mod">
          <ac:chgData name="Jorge Angel PAEZ" userId="5867aea35a860aa4" providerId="LiveId" clId="{EBE06F25-2450-4CE4-AAD5-793AF49F5559}" dt="2022-09-27T21:23:18.893" v="949" actId="14100"/>
          <ac:spMkLst>
            <pc:docMk/>
            <pc:sldMk cId="0" sldId="314"/>
            <ac:spMk id="72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23:05.746" v="942" actId="478"/>
          <ac:picMkLst>
            <pc:docMk/>
            <pc:sldMk cId="0" sldId="314"/>
            <ac:picMk id="72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41.343" v="631" actId="47"/>
        <pc:sldMkLst>
          <pc:docMk/>
          <pc:sldMk cId="0" sldId="315"/>
        </pc:sldMkLst>
      </pc:sldChg>
      <pc:sldChg chg="add del setBg modNotes">
        <pc:chgData name="Jorge Angel PAEZ" userId="5867aea35a860aa4" providerId="LiveId" clId="{EBE06F25-2450-4CE4-AAD5-793AF49F5559}" dt="2022-09-27T20:10:43.293" v="632" actId="47"/>
        <pc:sldMkLst>
          <pc:docMk/>
          <pc:sldMk cId="0" sldId="316"/>
        </pc:sldMkLst>
      </pc:sldChg>
      <pc:sldChg chg="add del">
        <pc:chgData name="Jorge Angel PAEZ" userId="5867aea35a860aa4" providerId="LiveId" clId="{EBE06F25-2450-4CE4-AAD5-793AF49F5559}" dt="2022-09-27T20:15:39.007" v="673" actId="47"/>
        <pc:sldMkLst>
          <pc:docMk/>
          <pc:sldMk cId="0" sldId="317"/>
        </pc:sldMkLst>
      </pc:sldChg>
      <pc:sldChg chg="add del setBg modNotes">
        <pc:chgData name="Jorge Angel PAEZ" userId="5867aea35a860aa4" providerId="LiveId" clId="{EBE06F25-2450-4CE4-AAD5-793AF49F5559}" dt="2022-09-27T20:13:10.334" v="633" actId="47"/>
        <pc:sldMkLst>
          <pc:docMk/>
          <pc:sldMk cId="0" sldId="318"/>
        </pc:sldMkLst>
      </pc:sldChg>
      <pc:sldChg chg="add del setBg modNotes">
        <pc:chgData name="Jorge Angel PAEZ" userId="5867aea35a860aa4" providerId="LiveId" clId="{EBE06F25-2450-4CE4-AAD5-793AF49F5559}" dt="2022-09-27T20:13:12.014" v="634" actId="47"/>
        <pc:sldMkLst>
          <pc:docMk/>
          <pc:sldMk cId="0" sldId="319"/>
        </pc:sldMkLst>
      </pc:sldChg>
      <pc:sldChg chg="modSp mod">
        <pc:chgData name="Jorge Angel PAEZ" userId="5867aea35a860aa4" providerId="LiveId" clId="{EBE06F25-2450-4CE4-AAD5-793AF49F5559}" dt="2022-09-27T22:10:05.123" v="980" actId="115"/>
        <pc:sldMkLst>
          <pc:docMk/>
          <pc:sldMk cId="0" sldId="320"/>
        </pc:sldMkLst>
        <pc:spChg chg="mod">
          <ac:chgData name="Jorge Angel PAEZ" userId="5867aea35a860aa4" providerId="LiveId" clId="{EBE06F25-2450-4CE4-AAD5-793AF49F5559}" dt="2022-09-27T22:10:05.123" v="980" actId="115"/>
          <ac:spMkLst>
            <pc:docMk/>
            <pc:sldMk cId="0" sldId="320"/>
            <ac:spMk id="72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865375420" sldId="32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617930" sldId="32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3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4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5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6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7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8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9"/>
        </pc:sldMkLst>
      </pc:sldChg>
      <pc:sldChg chg="ord">
        <pc:chgData name="Jorge Angel PAEZ" userId="5867aea35a860aa4" providerId="LiveId" clId="{EBE06F25-2450-4CE4-AAD5-793AF49F5559}" dt="2022-09-27T22:10:42.398" v="982"/>
        <pc:sldMkLst>
          <pc:docMk/>
          <pc:sldMk cId="1594011694" sldId="330"/>
        </pc:sldMkLst>
      </pc:sldChg>
      <pc:sldChg chg="add del">
        <pc:chgData name="Jorge Angel PAEZ" userId="5867aea35a860aa4" providerId="LiveId" clId="{EBE06F25-2450-4CE4-AAD5-793AF49F5559}" dt="2022-09-27T20:10:32.194" v="629" actId="47"/>
        <pc:sldMkLst>
          <pc:docMk/>
          <pc:sldMk cId="2167909218" sldId="33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3995398416" sldId="331"/>
        </pc:sldMkLst>
      </pc:sldChg>
      <pc:sldChg chg="add del setBg modNotes">
        <pc:chgData name="Jorge Angel PAEZ" userId="5867aea35a860aa4" providerId="LiveId" clId="{EBE06F25-2450-4CE4-AAD5-793AF49F5559}" dt="2022-09-27T20:10:36.496" v="630" actId="47"/>
        <pc:sldMkLst>
          <pc:docMk/>
          <pc:sldMk cId="162712014" sldId="33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1041896275" sldId="332"/>
        </pc:sldMkLst>
      </pc:sldChg>
      <pc:sldChg chg="modSp add mod setBg modNotes">
        <pc:chgData name="Jorge Angel PAEZ" userId="5867aea35a860aa4" providerId="LiveId" clId="{EBE06F25-2450-4CE4-AAD5-793AF49F5559}" dt="2022-09-27T19:35:01.241" v="56" actId="114"/>
        <pc:sldMkLst>
          <pc:docMk/>
          <pc:sldMk cId="0" sldId="333"/>
        </pc:sldMkLst>
        <pc:spChg chg="mod">
          <ac:chgData name="Jorge Angel PAEZ" userId="5867aea35a860aa4" providerId="LiveId" clId="{EBE06F25-2450-4CE4-AAD5-793AF49F5559}" dt="2022-09-27T19:35:01.241" v="56" actId="114"/>
          <ac:spMkLst>
            <pc:docMk/>
            <pc:sldMk cId="0" sldId="333"/>
            <ac:spMk id="260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468333150" sldId="333"/>
        </pc:sldMkLst>
      </pc:sldChg>
      <pc:sldChg chg="delSp modSp add mod">
        <pc:chgData name="Jorge Angel PAEZ" userId="5867aea35a860aa4" providerId="LiveId" clId="{EBE06F25-2450-4CE4-AAD5-793AF49F5559}" dt="2022-09-27T19:34:52.667" v="54" actId="207"/>
        <pc:sldMkLst>
          <pc:docMk/>
          <pc:sldMk cId="0" sldId="334"/>
        </pc:sldMkLst>
        <pc:spChg chg="mod">
          <ac:chgData name="Jorge Angel PAEZ" userId="5867aea35a860aa4" providerId="LiveId" clId="{EBE06F25-2450-4CE4-AAD5-793AF49F5559}" dt="2022-09-27T19:34:44.816" v="49" actId="14100"/>
          <ac:spMkLst>
            <pc:docMk/>
            <pc:sldMk cId="0" sldId="334"/>
            <ac:spMk id="26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4:52.667" v="54" actId="207"/>
          <ac:spMkLst>
            <pc:docMk/>
            <pc:sldMk cId="0" sldId="334"/>
            <ac:spMk id="266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4:30.494" v="45" actId="478"/>
          <ac:picMkLst>
            <pc:docMk/>
            <pc:sldMk cId="0" sldId="334"/>
            <ac:picMk id="267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19:34:36.681" v="47" actId="478"/>
          <ac:picMkLst>
            <pc:docMk/>
            <pc:sldMk cId="0" sldId="334"/>
            <ac:picMk id="26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8.310" v="314" actId="478"/>
        <pc:sldMkLst>
          <pc:docMk/>
          <pc:sldMk cId="0" sldId="335"/>
        </pc:sldMkLst>
        <pc:spChg chg="mod">
          <ac:chgData name="Jorge Angel PAEZ" userId="5867aea35a860aa4" providerId="LiveId" clId="{EBE06F25-2450-4CE4-AAD5-793AF49F5559}" dt="2022-09-27T19:38:50.874" v="292" actId="114"/>
          <ac:spMkLst>
            <pc:docMk/>
            <pc:sldMk cId="0" sldId="335"/>
            <ac:spMk id="27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35.004" v="205" actId="20577"/>
          <ac:spMkLst>
            <pc:docMk/>
            <pc:sldMk cId="0" sldId="335"/>
            <ac:spMk id="27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8.310" v="314" actId="478"/>
          <ac:picMkLst>
            <pc:docMk/>
            <pc:sldMk cId="0" sldId="335"/>
            <ac:picMk id="276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5.306" v="313" actId="478"/>
        <pc:sldMkLst>
          <pc:docMk/>
          <pc:sldMk cId="0" sldId="336"/>
        </pc:sldMkLst>
        <pc:spChg chg="mod">
          <ac:chgData name="Jorge Angel PAEZ" userId="5867aea35a860aa4" providerId="LiveId" clId="{EBE06F25-2450-4CE4-AAD5-793AF49F5559}" dt="2022-09-27T19:39:06.062" v="297" actId="1076"/>
          <ac:spMkLst>
            <pc:docMk/>
            <pc:sldMk cId="0" sldId="336"/>
            <ac:spMk id="28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56.964" v="222" actId="20577"/>
          <ac:spMkLst>
            <pc:docMk/>
            <pc:sldMk cId="0" sldId="336"/>
            <ac:spMk id="28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5.306" v="313" actId="478"/>
          <ac:picMkLst>
            <pc:docMk/>
            <pc:sldMk cId="0" sldId="336"/>
            <ac:picMk id="28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2.730" v="312" actId="478"/>
        <pc:sldMkLst>
          <pc:docMk/>
          <pc:sldMk cId="0" sldId="337"/>
        </pc:sldMkLst>
        <pc:spChg chg="mod">
          <ac:chgData name="Jorge Angel PAEZ" userId="5867aea35a860aa4" providerId="LiveId" clId="{EBE06F25-2450-4CE4-AAD5-793AF49F5559}" dt="2022-09-27T19:39:20.108" v="302" actId="1076"/>
          <ac:spMkLst>
            <pc:docMk/>
            <pc:sldMk cId="0" sldId="337"/>
            <ac:spMk id="28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08.420" v="239" actId="20577"/>
          <ac:spMkLst>
            <pc:docMk/>
            <pc:sldMk cId="0" sldId="337"/>
            <ac:spMk id="291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2.730" v="312" actId="478"/>
          <ac:picMkLst>
            <pc:docMk/>
            <pc:sldMk cId="0" sldId="337"/>
            <ac:picMk id="292" creationId="{00000000-0000-0000-0000-000000000000}"/>
          </ac:picMkLst>
        </pc:picChg>
      </pc:sldChg>
      <pc:sldChg chg="addSp delSp modSp add mod">
        <pc:chgData name="Jorge Angel PAEZ" userId="5867aea35a860aa4" providerId="LiveId" clId="{EBE06F25-2450-4CE4-AAD5-793AF49F5559}" dt="2022-09-27T19:39:50.334" v="311" actId="478"/>
        <pc:sldMkLst>
          <pc:docMk/>
          <pc:sldMk cId="0" sldId="338"/>
        </pc:sldMkLst>
        <pc:spChg chg="add mod">
          <ac:chgData name="Jorge Angel PAEZ" userId="5867aea35a860aa4" providerId="LiveId" clId="{EBE06F25-2450-4CE4-AAD5-793AF49F5559}" dt="2022-09-27T19:39:32.195" v="304"/>
          <ac:spMkLst>
            <pc:docMk/>
            <pc:sldMk cId="0" sldId="338"/>
            <ac:spMk id="2" creationId="{5CCCB40D-4584-D889-05EB-11360A83FA98}"/>
          </ac:spMkLst>
        </pc:spChg>
        <pc:spChg chg="del">
          <ac:chgData name="Jorge Angel PAEZ" userId="5867aea35a860aa4" providerId="LiveId" clId="{EBE06F25-2450-4CE4-AAD5-793AF49F5559}" dt="2022-09-27T19:39:24.694" v="303" actId="478"/>
          <ac:spMkLst>
            <pc:docMk/>
            <pc:sldMk cId="0" sldId="338"/>
            <ac:spMk id="297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20.254" v="256" actId="20577"/>
          <ac:spMkLst>
            <pc:docMk/>
            <pc:sldMk cId="0" sldId="338"/>
            <ac:spMk id="2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0.334" v="311" actId="478"/>
          <ac:picMkLst>
            <pc:docMk/>
            <pc:sldMk cId="0" sldId="338"/>
            <ac:picMk id="300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47.545" v="310" actId="478"/>
        <pc:sldMkLst>
          <pc:docMk/>
          <pc:sldMk cId="1105671024" sldId="339"/>
        </pc:sldMkLst>
        <pc:spChg chg="mod">
          <ac:chgData name="Jorge Angel PAEZ" userId="5867aea35a860aa4" providerId="LiveId" clId="{EBE06F25-2450-4CE4-AAD5-793AF49F5559}" dt="2022-09-27T19:39:43.712" v="309" actId="1076"/>
          <ac:spMkLst>
            <pc:docMk/>
            <pc:sldMk cId="1105671024" sldId="339"/>
            <ac:spMk id="30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39.364" v="284" actId="20577"/>
          <ac:spMkLst>
            <pc:docMk/>
            <pc:sldMk cId="1105671024" sldId="339"/>
            <ac:spMk id="30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47.545" v="310" actId="478"/>
          <ac:picMkLst>
            <pc:docMk/>
            <pc:sldMk cId="1105671024" sldId="339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25:59.234" v="769" actId="14100"/>
        <pc:sldMkLst>
          <pc:docMk/>
          <pc:sldMk cId="0" sldId="340"/>
        </pc:sldMkLst>
        <pc:spChg chg="mod">
          <ac:chgData name="Jorge Angel PAEZ" userId="5867aea35a860aa4" providerId="LiveId" clId="{EBE06F25-2450-4CE4-AAD5-793AF49F5559}" dt="2022-09-27T20:25:59.234" v="769" actId="14100"/>
          <ac:spMkLst>
            <pc:docMk/>
            <pc:sldMk cId="0" sldId="340"/>
            <ac:spMk id="3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25:50.844" v="765" actId="478"/>
          <ac:picMkLst>
            <pc:docMk/>
            <pc:sldMk cId="0" sldId="340"/>
            <ac:picMk id="400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5:48.551" v="764" actId="478"/>
          <ac:picMkLst>
            <pc:docMk/>
            <pc:sldMk cId="0" sldId="340"/>
            <ac:picMk id="402" creationId="{00000000-0000-0000-0000-000000000000}"/>
          </ac:picMkLst>
        </pc:picChg>
      </pc:sldChg>
      <pc:sldChg chg="addSp delSp modSp add mod ord">
        <pc:chgData name="Jorge Angel PAEZ" userId="5867aea35a860aa4" providerId="LiveId" clId="{EBE06F25-2450-4CE4-AAD5-793AF49F5559}" dt="2022-09-27T22:01:43.730" v="971" actId="1076"/>
        <pc:sldMkLst>
          <pc:docMk/>
          <pc:sldMk cId="1410915232" sldId="341"/>
        </pc:sldMkLst>
        <pc:spChg chg="add mod">
          <ac:chgData name="Jorge Angel PAEZ" userId="5867aea35a860aa4" providerId="LiveId" clId="{EBE06F25-2450-4CE4-AAD5-793AF49F5559}" dt="2022-09-27T22:01:36.139" v="969" actId="1076"/>
          <ac:spMkLst>
            <pc:docMk/>
            <pc:sldMk cId="1410915232" sldId="341"/>
            <ac:spMk id="2" creationId="{5D3B97E1-EF51-2DA3-4EF1-6CB00C0BCABE}"/>
          </ac:spMkLst>
        </pc:spChg>
        <pc:spChg chg="add mod">
          <ac:chgData name="Jorge Angel PAEZ" userId="5867aea35a860aa4" providerId="LiveId" clId="{EBE06F25-2450-4CE4-AAD5-793AF49F5559}" dt="2022-09-27T22:01:39.413" v="970" actId="1076"/>
          <ac:spMkLst>
            <pc:docMk/>
            <pc:sldMk cId="1410915232" sldId="341"/>
            <ac:spMk id="3" creationId="{DC7DC25A-566F-DEA4-F1C4-88099BC76D19}"/>
          </ac:spMkLst>
        </pc:spChg>
        <pc:spChg chg="del">
          <ac:chgData name="Jorge Angel PAEZ" userId="5867aea35a860aa4" providerId="LiveId" clId="{EBE06F25-2450-4CE4-AAD5-793AF49F5559}" dt="2022-09-27T20:30:15.173" v="794" actId="478"/>
          <ac:spMkLst>
            <pc:docMk/>
            <pc:sldMk cId="1410915232" sldId="341"/>
            <ac:spMk id="401" creationId="{00000000-0000-0000-0000-000000000000}"/>
          </ac:spMkLst>
        </pc:spChg>
        <pc:picChg chg="add del mod">
          <ac:chgData name="Jorge Angel PAEZ" userId="5867aea35a860aa4" providerId="LiveId" clId="{EBE06F25-2450-4CE4-AAD5-793AF49F5559}" dt="2022-09-27T20:32:13.704" v="815" actId="478"/>
          <ac:picMkLst>
            <pc:docMk/>
            <pc:sldMk cId="1410915232" sldId="341"/>
            <ac:picMk id="1026" creationId="{216D2133-FD95-C39B-946E-E0CA1B5C9A12}"/>
          </ac:picMkLst>
        </pc:picChg>
        <pc:picChg chg="add mod">
          <ac:chgData name="Jorge Angel PAEZ" userId="5867aea35a860aa4" providerId="LiveId" clId="{EBE06F25-2450-4CE4-AAD5-793AF49F5559}" dt="2022-09-27T22:01:43.730" v="971" actId="1076"/>
          <ac:picMkLst>
            <pc:docMk/>
            <pc:sldMk cId="1410915232" sldId="341"/>
            <ac:picMk id="1029" creationId="{4A257264-1E8D-E61E-876C-E8A774DA9456}"/>
          </ac:picMkLst>
        </pc:picChg>
      </pc:sldChg>
      <pc:sldMasterChg chg="delSldLayout">
        <pc:chgData name="Jorge Angel PAEZ" userId="5867aea35a860aa4" providerId="LiveId" clId="{EBE06F25-2450-4CE4-AAD5-793AF49F5559}" dt="2022-09-27T20:10:32.194" v="629" actId="47"/>
        <pc:sldMasterMkLst>
          <pc:docMk/>
          <pc:sldMasterMk cId="0" sldId="2147483684"/>
        </pc:sldMasterMkLst>
        <pc:sldLayoutChg chg="del">
          <pc:chgData name="Jorge Angel PAEZ" userId="5867aea35a860aa4" providerId="LiveId" clId="{EBE06F25-2450-4CE4-AAD5-793AF49F5559}" dt="2022-09-27T20:10:32.194" v="629" actId="47"/>
          <pc:sldLayoutMkLst>
            <pc:docMk/>
            <pc:sldMasterMk cId="0" sldId="214748368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609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324f0d9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324f0d9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db3681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db3681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c3b1a1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4c3b1a1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4c3b1a1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4c3b1a1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db36810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db36810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c3b1a1b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c3b1a1b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Aclarar el uso del operador </a:t>
            </a:r>
            <a:r>
              <a:rPr lang="en-GB" i="1"/>
              <a:t>typeof</a:t>
            </a:r>
            <a:r>
              <a:rPr lang="en-GB"/>
              <a:t>, y cómo todos los getItem vienen como string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6db3681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6db3681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8f7d06a6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8f7d06a6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4c3b1a1b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4c3b1a1b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14c1c461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a14c1c461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47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8f7d06a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8f7d06a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6db36810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6db36810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8f7d06a6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8f7d06a6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4c3b1a1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4c3b1a1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a3bd2b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a3bd2b0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6db36810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6db36810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4c3b1a1b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4c3b1a1b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6db3681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6db36810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4c3b1a1b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4c3b1a1b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8f7d06a6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8f7d06a6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8f7d06a6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8f7d06a6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8f7d06a6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8f7d06a6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324f0d9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324f0d9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324f0d9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324f0d9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324f0d9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324f0d9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6db36810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6db36810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f90c141b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af90c141b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45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9ca8472d5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gb9ca8472d5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a7e2546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a7e25463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5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75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14c1c461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a14c1c461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4e7e483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4e7e483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2c32326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2c32326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db3681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db3681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API/Window/sessionStorage" TargetMode="External"/><Relationship Id="rId3" Type="http://schemas.openxmlformats.org/officeDocument/2006/relationships/hyperlink" Target="https://es.javascript.info/localstorage" TargetMode="External"/><Relationship Id="rId7" Type="http://schemas.openxmlformats.org/officeDocument/2006/relationships/hyperlink" Target="https://developer.mozilla.org/es/docs/Web/API/Window/localStorag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ockaroo.com/" TargetMode="External"/><Relationship Id="rId5" Type="http://schemas.openxmlformats.org/officeDocument/2006/relationships/hyperlink" Target="https://jsonformatter.curiousconcept.com/" TargetMode="External"/><Relationship Id="rId4" Type="http://schemas.openxmlformats.org/officeDocument/2006/relationships/hyperlink" Target="https://josh1982.gitbooks.io/programacion-web-en-cliente/content/el_formato_json.html" TargetMode="External"/><Relationship Id="rId9" Type="http://schemas.openxmlformats.org/officeDocument/2006/relationships/hyperlink" Target="https://developer.mozilla.org/es/docs/Web/JavaScript/Referencia/Objetos_globales/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C9BD7DF9-4C36-E602-015F-2EB28FD6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61361"/>
              </a:clrFrom>
              <a:clrTo>
                <a:srgbClr val="06136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"/>
            <a:ext cx="9144000" cy="514258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B63AE66-59B1-8C87-B842-715AD858D76B}"/>
              </a:ext>
            </a:extLst>
          </p:cNvPr>
          <p:cNvSpPr/>
          <p:nvPr/>
        </p:nvSpPr>
        <p:spPr>
          <a:xfrm>
            <a:off x="1937238" y="2538951"/>
            <a:ext cx="5269520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3000" b="1" spc="38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 minutos comenzamos…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993E07-758E-82B7-E28F-6652BCB3BBE5}"/>
              </a:ext>
            </a:extLst>
          </p:cNvPr>
          <p:cNvSpPr/>
          <p:nvPr/>
        </p:nvSpPr>
        <p:spPr>
          <a:xfrm>
            <a:off x="303810" y="1532966"/>
            <a:ext cx="8536375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6000" b="1" spc="38" dirty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  <a:r>
              <a:rPr lang="es-ES" sz="6000" b="1" spc="3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6000" b="1" spc="38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desde Cero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C4D43C-4C43-C8FE-946D-1E7127FDCE9F}"/>
              </a:ext>
            </a:extLst>
          </p:cNvPr>
          <p:cNvSpPr/>
          <p:nvPr/>
        </p:nvSpPr>
        <p:spPr>
          <a:xfrm>
            <a:off x="5605787" y="4532459"/>
            <a:ext cx="353821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spc="38" dirty="0">
                <a:ln w="9525" cmpd="sng">
                  <a:solidFill>
                    <a:schemeClr val="bg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Lic. Jorge Angel PAEZ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894C61FB-D33E-EA38-C7F6-91D7CE7D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2" y="4262378"/>
            <a:ext cx="708663" cy="7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/>
        </p:nvSpPr>
        <p:spPr>
          <a:xfrm>
            <a:off x="291525" y="816450"/>
            <a:ext cx="409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CLAVE - </a:t>
            </a: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3" name="Google Shape;293;p53"/>
          <p:cNvSpPr txBox="1"/>
          <p:nvPr/>
        </p:nvSpPr>
        <p:spPr>
          <a:xfrm>
            <a:off x="2340525" y="1805550"/>
            <a:ext cx="40980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 se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guarda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forma de</a:t>
            </a:r>
            <a:r>
              <a:rPr lang="en-GB" sz="1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clave-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1800" dirty="0">
                <a:solidFill>
                  <a:schemeClr val="bg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dirty="0">
              <a:solidFill>
                <a:schemeClr val="bg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al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tratamiento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claves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donde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almacenamos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dk1"/>
              </a:solidFill>
              <a:highlight>
                <a:srgbClr val="EF89D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/>
        </p:nvSpPr>
        <p:spPr>
          <a:xfrm>
            <a:off x="535259" y="360596"/>
            <a:ext cx="675991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CLAVE -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1" name="Google Shape;301;p54"/>
          <p:cNvSpPr txBox="1"/>
          <p:nvPr/>
        </p:nvSpPr>
        <p:spPr>
          <a:xfrm>
            <a:off x="450300" y="1240275"/>
            <a:ext cx="8243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el Storage en el navegador a través de la pestaña de </a:t>
            </a:r>
            <a:r>
              <a:rPr lang="en-GB" sz="18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r>
              <a:rPr lang="en-GB" sz="1800" i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54"/>
          <p:cNvPicPr preferRelativeResize="0"/>
          <p:nvPr/>
        </p:nvPicPr>
        <p:blipFill rotWithShape="1">
          <a:blip r:embed="rId3">
            <a:alphaModFix/>
          </a:blip>
          <a:srcRect t="3060" r="4743" b="12172"/>
          <a:stretch/>
        </p:blipFill>
        <p:spPr>
          <a:xfrm>
            <a:off x="1280517" y="2030329"/>
            <a:ext cx="6582965" cy="28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/>
        </p:nvSpPr>
        <p:spPr>
          <a:xfrm>
            <a:off x="650650" y="336222"/>
            <a:ext cx="668727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LOCALSTORAGE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55"/>
          <p:cNvSpPr txBox="1"/>
          <p:nvPr/>
        </p:nvSpPr>
        <p:spPr>
          <a:xfrm>
            <a:off x="650750" y="1111626"/>
            <a:ext cx="78426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acceder a 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getItem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Storage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DOMString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55"/>
          <p:cNvSpPr txBox="1"/>
          <p:nvPr/>
        </p:nvSpPr>
        <p:spPr>
          <a:xfrm>
            <a:off x="930600" y="2264975"/>
            <a:ext cx="7374000" cy="272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unNumero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‘¡Hola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Alumnos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!’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‘true’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‘20’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/>
        </p:nvSpPr>
        <p:spPr>
          <a:xfrm>
            <a:off x="178413" y="563250"/>
            <a:ext cx="8227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SESSIONSTORAGE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455163" y="1612125"/>
            <a:ext cx="82278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(variable global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preexistente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hasta que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usuario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cierra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ventana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actual del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página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tendrá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distinto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comparte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iframes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asumiendo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tengan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origen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56"/>
          <p:cNvSpPr/>
          <p:nvPr/>
        </p:nvSpPr>
        <p:spPr>
          <a:xfrm>
            <a:off x="461038" y="2602150"/>
            <a:ext cx="8227800" cy="9891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/>
        </p:nvSpPr>
        <p:spPr>
          <a:xfrm>
            <a:off x="401444" y="538950"/>
            <a:ext cx="800770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SESSIONSTORAGE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5" name="Google Shape;325;p57"/>
          <p:cNvSpPr txBox="1"/>
          <p:nvPr/>
        </p:nvSpPr>
        <p:spPr>
          <a:xfrm>
            <a:off x="650750" y="1437750"/>
            <a:ext cx="8227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tratamiento es similar al </a:t>
            </a: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localStorage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57"/>
          <p:cNvSpPr txBox="1"/>
          <p:nvPr/>
        </p:nvSpPr>
        <p:spPr>
          <a:xfrm>
            <a:off x="1123250" y="2054350"/>
            <a:ext cx="7282800" cy="20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Método -&gt;  sessionStorage.setItem(clave, valor)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clave = nombre del elemento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valor = Contenido del elemento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seleccionados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info@email.com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/>
        </p:nvSpPr>
        <p:spPr>
          <a:xfrm>
            <a:off x="650750" y="1111626"/>
            <a:ext cx="78426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acceder 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getItem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Storage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58"/>
          <p:cNvSpPr txBox="1"/>
          <p:nvPr/>
        </p:nvSpPr>
        <p:spPr>
          <a:xfrm>
            <a:off x="505150" y="2363200"/>
            <a:ext cx="8480700" cy="262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seleccionados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email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//object ["1","2","3"];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email); 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//string;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401444" y="326950"/>
            <a:ext cx="739225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SESSIONSTORAGE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620150" y="623300"/>
            <a:ext cx="6559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RECORRIENDO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EL STORAGE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668800" y="1793400"/>
            <a:ext cx="80253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posible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</a:t>
            </a:r>
            <a:r>
              <a:rPr lang="en-GB" sz="1900" dirty="0">
                <a:solidFill>
                  <a:schemeClr val="bg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</a:t>
            </a:r>
            <a:r>
              <a:rPr lang="en-GB" sz="19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900" b="1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bucle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9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no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 </a:t>
            </a:r>
            <a:r>
              <a:rPr lang="en-GB" sz="19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for...of</a:t>
            </a:r>
            <a:r>
              <a:rPr lang="en-GB" sz="1900" i="1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porque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 son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iterables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for...in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porque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obtenemos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no son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 dirty="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59"/>
          <p:cNvSpPr/>
          <p:nvPr/>
        </p:nvSpPr>
        <p:spPr>
          <a:xfrm>
            <a:off x="620150" y="2723750"/>
            <a:ext cx="8134200" cy="13497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/>
        </p:nvSpPr>
        <p:spPr>
          <a:xfrm>
            <a:off x="509025" y="1037598"/>
            <a:ext cx="84462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bucle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emplear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900" dirty="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60"/>
          <p:cNvSpPr txBox="1"/>
          <p:nvPr/>
        </p:nvSpPr>
        <p:spPr>
          <a:xfrm>
            <a:off x="825675" y="2126313"/>
            <a:ext cx="7812900" cy="214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//Ciclo para recorrer las claves almacenadas en el objeto localStorage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Clave: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Valor: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(clave));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825675" y="516482"/>
            <a:ext cx="69680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RECORRIENDO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EL STORAGE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/>
        </p:nvSpPr>
        <p:spPr>
          <a:xfrm>
            <a:off x="312234" y="481191"/>
            <a:ext cx="7884148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ELIMINAR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DEL STORAGE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7" name="Google Shape;357;p61"/>
          <p:cNvSpPr txBox="1"/>
          <p:nvPr/>
        </p:nvSpPr>
        <p:spPr>
          <a:xfrm>
            <a:off x="855450" y="1228125"/>
            <a:ext cx="74331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eliminar 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información almacenada en sessionStorage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localStorage usando el </a:t>
            </a:r>
            <a:r>
              <a:rPr lang="en-GB" sz="20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método removeItem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20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clear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p61"/>
          <p:cNvSpPr txBox="1"/>
          <p:nvPr/>
        </p:nvSpPr>
        <p:spPr>
          <a:xfrm>
            <a:off x="1029450" y="2491125"/>
            <a:ext cx="7259100" cy="257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Code!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 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elimina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toda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elimina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toda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/>
        </p:nvSpPr>
        <p:spPr>
          <a:xfrm>
            <a:off x="1398000" y="1968384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JSON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2022750" y="2009050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JAVASCRIPT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DESDE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CERO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GB" sz="2000" b="1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8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Storage y Workshop</a:t>
            </a: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C0192B-C146-191E-7CB7-CD8DA2BF9467}"/>
              </a:ext>
            </a:extLst>
          </p:cNvPr>
          <p:cNvSpPr/>
          <p:nvPr/>
        </p:nvSpPr>
        <p:spPr>
          <a:xfrm>
            <a:off x="5990309" y="4382850"/>
            <a:ext cx="3043681" cy="6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bg1"/>
                </a:solidFill>
              </a:rPr>
              <a:t>Lic. Jorge Angel PAEZ</a:t>
            </a:r>
          </a:p>
        </p:txBody>
      </p:sp>
    </p:spTree>
    <p:extLst>
      <p:ext uri="{BB962C8B-B14F-4D97-AF65-F5344CB8AC3E}">
        <p14:creationId xmlns:p14="http://schemas.microsoft.com/office/powerpoint/2010/main" val="3007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/>
        </p:nvSpPr>
        <p:spPr>
          <a:xfrm>
            <a:off x="446049" y="831858"/>
            <a:ext cx="7771063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ALMACENAR</a:t>
            </a:r>
            <a:r>
              <a:rPr lang="en-GB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STORAGE</a:t>
            </a:r>
            <a:endParaRPr sz="4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2" name="Google Shape;382;p65"/>
          <p:cNvSpPr txBox="1"/>
          <p:nvPr/>
        </p:nvSpPr>
        <p:spPr>
          <a:xfrm>
            <a:off x="3340988" y="1696150"/>
            <a:ext cx="50214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almacenar la información de un objeto en un storage, hay que tener en cuenta que 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tanto la clave como el valor se almacenan en </a:t>
            </a:r>
            <a:r>
              <a:rPr lang="en-GB" sz="18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strings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 cualquier otro tipo a guardar, como un número o un objeto, se convierte a </a:t>
            </a: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cadena de texto automáticamente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BF98CC16-D92F-16EF-50FC-E6A3B06C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" y="1795184"/>
            <a:ext cx="2516458" cy="25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/>
        </p:nvSpPr>
        <p:spPr>
          <a:xfrm>
            <a:off x="417450" y="898138"/>
            <a:ext cx="800115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ALMACENAR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STORAGE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0" name="Google Shape;390;p66"/>
          <p:cNvSpPr txBox="1"/>
          <p:nvPr/>
        </p:nvSpPr>
        <p:spPr>
          <a:xfrm>
            <a:off x="393150" y="1696475"/>
            <a:ext cx="83334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buscar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previa,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guardamos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[object Object]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defecto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string. Para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correctamente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transformar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1800" b="1" dirty="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p66"/>
          <p:cNvSpPr txBox="1"/>
          <p:nvPr/>
        </p:nvSpPr>
        <p:spPr>
          <a:xfrm>
            <a:off x="408825" y="3028475"/>
            <a:ext cx="8477100" cy="9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producto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 guarda [object Object]</a:t>
            </a:r>
            <a:endParaRPr sz="11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062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/>
        </p:nvSpPr>
        <p:spPr>
          <a:xfrm>
            <a:off x="234176" y="1100975"/>
            <a:ext cx="84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</a:t>
            </a:r>
            <a:r>
              <a:rPr lang="en-GB" sz="1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localStorage</a:t>
            </a:r>
            <a:r>
              <a:rPr lang="en-GB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GB" sz="1600" dirty="0">
                <a:solidFill>
                  <a:schemeClr val="bg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sessionStorage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globales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es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posible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acceder a las claves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fueran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6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</a:t>
            </a:r>
            <a:r>
              <a:rPr lang="en-GB" sz="16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</a:t>
            </a:r>
            <a:r>
              <a:rPr lang="en-GB" sz="16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 es </a:t>
            </a:r>
            <a:r>
              <a:rPr lang="en-GB" sz="16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recomendable</a:t>
            </a:r>
            <a:r>
              <a:rPr lang="en-GB" sz="16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porque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hay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eventos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asociados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modificación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storage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emplea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getItem</a:t>
            </a:r>
            <a:r>
              <a:rPr lang="en-GB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setItem</a:t>
            </a:r>
            <a:r>
              <a:rPr lang="en-GB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67"/>
          <p:cNvSpPr txBox="1"/>
          <p:nvPr/>
        </p:nvSpPr>
        <p:spPr>
          <a:xfrm>
            <a:off x="331650" y="2198075"/>
            <a:ext cx="8480700" cy="284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//Guarda una clave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.numeroPrueba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//Leer una clave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.numeroPrueba 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	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//toString método reservado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[clave]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//No se guarda este dato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67"/>
          <p:cNvSpPr txBox="1"/>
          <p:nvPr/>
        </p:nvSpPr>
        <p:spPr>
          <a:xfrm>
            <a:off x="234176" y="260825"/>
            <a:ext cx="7559524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ACCESO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TIPO 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68"/>
          <p:cNvSpPr txBox="1"/>
          <p:nvPr/>
        </p:nvSpPr>
        <p:spPr>
          <a:xfrm>
            <a:off x="764799" y="765850"/>
            <a:ext cx="6529651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ES JSON?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68"/>
          <p:cNvSpPr txBox="1"/>
          <p:nvPr/>
        </p:nvSpPr>
        <p:spPr>
          <a:xfrm>
            <a:off x="1130675" y="1106450"/>
            <a:ext cx="7257900" cy="3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Object Notation (JSON) es un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basado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estructurados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JavaScript. Es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comúnmente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aplicaciones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web.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4" name="Google Shape;414;p69"/>
          <p:cNvSpPr txBox="1"/>
          <p:nvPr/>
        </p:nvSpPr>
        <p:spPr>
          <a:xfrm>
            <a:off x="755425" y="790175"/>
            <a:ext cx="65998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ES JSON?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9"/>
          <p:cNvSpPr txBox="1"/>
          <p:nvPr/>
        </p:nvSpPr>
        <p:spPr>
          <a:xfrm>
            <a:off x="1130675" y="1106450"/>
            <a:ext cx="7257900" cy="3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muy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parecido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casi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similar) a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JavaScript,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independientemente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JavaScript,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muchos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entornos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poseen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capacidad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leer (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parsear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JSON.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 es un string con un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específico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/>
        </p:nvSpPr>
        <p:spPr>
          <a:xfrm>
            <a:off x="713250" y="18075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CONVERSIÓN</a:t>
            </a:r>
            <a:r>
              <a:rPr lang="en-GB" sz="43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 </a:t>
            </a:r>
            <a:r>
              <a:rPr lang="en-GB" sz="43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3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Y </a:t>
            </a:r>
            <a:r>
              <a:rPr lang="en-GB" sz="43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ALMACENAMIENTO</a:t>
            </a:r>
            <a:endParaRPr sz="43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1"/>
          <p:cNvSpPr txBox="1"/>
          <p:nvPr/>
        </p:nvSpPr>
        <p:spPr>
          <a:xfrm>
            <a:off x="621850" y="9049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CONVERSIONES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DE/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HACIA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JSON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" name="Google Shape;428;p71"/>
          <p:cNvSpPr txBox="1"/>
          <p:nvPr/>
        </p:nvSpPr>
        <p:spPr>
          <a:xfrm>
            <a:off x="492450" y="2039950"/>
            <a:ext cx="8159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 al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almacenarlo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storage,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convertirlo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un JSON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antes de ser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enviado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/>
        </p:nvSpPr>
        <p:spPr>
          <a:xfrm>
            <a:off x="492450" y="647966"/>
            <a:ext cx="7834725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CONVERSIONES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DE/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HACIA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JSON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5" name="Google Shape;435;p72"/>
          <p:cNvSpPr txBox="1"/>
          <p:nvPr/>
        </p:nvSpPr>
        <p:spPr>
          <a:xfrm>
            <a:off x="492450" y="1416775"/>
            <a:ext cx="81591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almacenarlo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storage,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convertirlo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un JSON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antes de ser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enviado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siguientes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37" name="Google Shape;437;p72"/>
          <p:cNvCxnSpPr/>
          <p:nvPr/>
        </p:nvCxnSpPr>
        <p:spPr>
          <a:xfrm rot="10800000" flipH="1">
            <a:off x="3745465" y="29592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72"/>
          <p:cNvSpPr/>
          <p:nvPr/>
        </p:nvSpPr>
        <p:spPr>
          <a:xfrm>
            <a:off x="3052725" y="3163571"/>
            <a:ext cx="1359000" cy="2364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stringify</a:t>
            </a:r>
            <a:endParaRPr sz="1100" b="1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72"/>
          <p:cNvSpPr/>
          <p:nvPr/>
        </p:nvSpPr>
        <p:spPr>
          <a:xfrm>
            <a:off x="4597850" y="3163580"/>
            <a:ext cx="1359000" cy="2364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</a:t>
            </a:r>
            <a:endParaRPr sz="1100" b="1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0" name="Google Shape;440;p72"/>
          <p:cNvCxnSpPr/>
          <p:nvPr/>
        </p:nvCxnSpPr>
        <p:spPr>
          <a:xfrm>
            <a:off x="3745477" y="2959048"/>
            <a:ext cx="15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72"/>
          <p:cNvCxnSpPr/>
          <p:nvPr/>
        </p:nvCxnSpPr>
        <p:spPr>
          <a:xfrm rot="10800000" flipH="1">
            <a:off x="5311466" y="29592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72"/>
          <p:cNvCxnSpPr/>
          <p:nvPr/>
        </p:nvCxnSpPr>
        <p:spPr>
          <a:xfrm rot="10800000" flipH="1">
            <a:off x="3745215" y="34159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72"/>
          <p:cNvCxnSpPr/>
          <p:nvPr/>
        </p:nvCxnSpPr>
        <p:spPr>
          <a:xfrm rot="10800000" flipH="1">
            <a:off x="5311216" y="34159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72"/>
          <p:cNvSpPr/>
          <p:nvPr/>
        </p:nvSpPr>
        <p:spPr>
          <a:xfrm>
            <a:off x="528825" y="3636275"/>
            <a:ext cx="3849300" cy="4989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acepta un objeto como parámetro, y devuelve la forma de texto JSON equivalente.</a:t>
            </a:r>
            <a:endParaRPr sz="110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72"/>
          <p:cNvSpPr/>
          <p:nvPr/>
        </p:nvSpPr>
        <p:spPr>
          <a:xfrm>
            <a:off x="4905154" y="3636294"/>
            <a:ext cx="3849300" cy="4989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recibe un texto JSON como parámetro, y devuelve el objeto JavaScript correspondiente.</a:t>
            </a:r>
            <a:endParaRPr sz="1100" b="1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/>
        </p:nvSpPr>
        <p:spPr>
          <a:xfrm>
            <a:off x="678450" y="1651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STRINGIFY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1" name="Google Shape;451;p73"/>
          <p:cNvSpPr txBox="1"/>
          <p:nvPr/>
        </p:nvSpPr>
        <p:spPr>
          <a:xfrm>
            <a:off x="678450" y="960000"/>
            <a:ext cx="7717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</a:t>
            </a:r>
            <a:r>
              <a:rPr lang="en-GB" sz="1800" b="1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JSON.stringify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transformar un objeto JavaScript a un string en formato JSON.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2" name="Google Shape;452;p73"/>
          <p:cNvSpPr txBox="1"/>
          <p:nvPr/>
        </p:nvSpPr>
        <p:spPr>
          <a:xfrm>
            <a:off x="1003275" y="1839925"/>
            <a:ext cx="7282800" cy="315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producto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{"id":2,"producto":"Arroz"}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 guarda {"id":2,"producto":"Arroz"}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/>
        </p:nvSpPr>
        <p:spPr>
          <a:xfrm>
            <a:off x="678450" y="843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PARSE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9" name="Google Shape;459;p74"/>
          <p:cNvSpPr txBox="1"/>
          <p:nvPr/>
        </p:nvSpPr>
        <p:spPr>
          <a:xfrm>
            <a:off x="678450" y="782750"/>
            <a:ext cx="77175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lang="en-GB" sz="18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JSON.parse</a:t>
            </a:r>
            <a:r>
              <a:rPr lang="en-GB" sz="1800">
                <a:solidFill>
                  <a:srgbClr val="3CEFAB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transformar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 en formato JSON a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objeto JavaScript.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0" name="Google Shape;460;p74"/>
          <p:cNvSpPr txBox="1"/>
          <p:nvPr/>
        </p:nvSpPr>
        <p:spPr>
          <a:xfrm>
            <a:off x="427900" y="1605800"/>
            <a:ext cx="8215800" cy="344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{"id":2,"producto":"Arroz"}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.producto);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Arroz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2 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707225" y="390263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INICIEMOS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LA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GRABACIÓN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EB57C-B4A1-6546-77A9-D9F0C33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14475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5"/>
          <p:cNvSpPr txBox="1"/>
          <p:nvPr/>
        </p:nvSpPr>
        <p:spPr>
          <a:xfrm>
            <a:off x="0" y="3118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ALMACENAR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ARRAY DE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endParaRPr sz="2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7" name="Google Shape;467;p75"/>
          <p:cNvSpPr txBox="1"/>
          <p:nvPr/>
        </p:nvSpPr>
        <p:spPr>
          <a:xfrm>
            <a:off x="80750" y="806400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[{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Almacenar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endParaRPr sz="145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.id,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almacenar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array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completo</a:t>
            </a:r>
            <a:endParaRPr sz="145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/>
        </p:nvSpPr>
        <p:spPr>
          <a:xfrm>
            <a:off x="0" y="3118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OBTENER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ARRAY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ALMACENADO</a:t>
            </a:r>
            <a:endParaRPr sz="2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4" name="Google Shape;474;p76"/>
          <p:cNvSpPr txBox="1"/>
          <p:nvPr/>
        </p:nvSpPr>
        <p:spPr>
          <a:xfrm>
            <a:off x="80750" y="806400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.producto.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1.21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//Obtenemos el listado de productos almacenado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almacenados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//Iteramos almacenados con for...of para transformar todos sus objetos a tipo producto.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almacenados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b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//Ahora tenemos objetos productos y podemos usar sus métodos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7"/>
          <p:cNvSpPr txBox="1"/>
          <p:nvPr/>
        </p:nvSpPr>
        <p:spPr>
          <a:xfrm>
            <a:off x="601975" y="5523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RECUPERAR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1" name="Google Shape;481;p77"/>
          <p:cNvSpPr txBox="1"/>
          <p:nvPr/>
        </p:nvSpPr>
        <p:spPr>
          <a:xfrm>
            <a:off x="557725" y="1541425"/>
            <a:ext cx="78060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Muchas veces usamos el Storage para recuperar datos relacionados a la última navegación del usuario. Por ejemplo, su última sesión de login o el último estado de su carrito de compras.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esto, pensamos en inicializar las variables de la app consultando el Storage en el momento de inicio.</a:t>
            </a:r>
            <a:endParaRPr sz="220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8"/>
          <p:cNvSpPr txBox="1"/>
          <p:nvPr/>
        </p:nvSpPr>
        <p:spPr>
          <a:xfrm>
            <a:off x="80750" y="311850"/>
            <a:ext cx="8315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RECUPERAR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ESTADOS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PREVIOS</a:t>
            </a:r>
            <a:endParaRPr sz="2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8" name="Google Shape;488;p78"/>
          <p:cNvSpPr txBox="1"/>
          <p:nvPr/>
        </p:nvSpPr>
        <p:spPr>
          <a:xfrm>
            <a:off x="80750" y="806400"/>
            <a:ext cx="8979000" cy="365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usuario;</a:t>
            </a:r>
            <a:endParaRPr sz="145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usuarioEnLS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‘usuario’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Si había algo almacenado, lo recupero. Si no le pido un ingreso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usuarioEnLS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usuarioEnLS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lang="en-GB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prompt(</a:t>
            </a:r>
            <a:r>
              <a:rPr lang="en-GB" sz="14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‘Ingrese su nombre de usuario’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9"/>
          <p:cNvSpPr txBox="1"/>
          <p:nvPr/>
        </p:nvSpPr>
        <p:spPr>
          <a:xfrm>
            <a:off x="80750" y="311850"/>
            <a:ext cx="821753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RECUPERAR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ESTADOS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PREVIOS</a:t>
            </a:r>
            <a:endParaRPr sz="24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5" name="Google Shape;495;p79"/>
          <p:cNvSpPr txBox="1"/>
          <p:nvPr/>
        </p:nvSpPr>
        <p:spPr>
          <a:xfrm>
            <a:off x="80750" y="806400"/>
            <a:ext cx="8979000" cy="365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45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carritoEnLS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GB" sz="145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Inicializo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mi app con </a:t>
            </a:r>
            <a:r>
              <a:rPr lang="en-GB" sz="1450" i="1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como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array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vacío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o con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registro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que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haya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quedado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LS</a:t>
            </a:r>
            <a:endParaRPr sz="145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carritoEnLS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carritoEnLS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que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renderizaría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endParaRPr sz="14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i="1" dirty="0" err="1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renderCarrito</a:t>
            </a:r>
            <a:r>
              <a:rPr lang="en-GB" sz="1450" i="1" dirty="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i="1" dirty="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450" i="1" dirty="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/>
        </p:nvSpPr>
        <p:spPr>
          <a:xfrm>
            <a:off x="607924" y="811575"/>
            <a:ext cx="79284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JSON: </a:t>
            </a:r>
            <a:r>
              <a:rPr lang="en-GB" sz="3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OTROS</a:t>
            </a:r>
            <a:r>
              <a:rPr lang="en-GB" sz="3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PUNTOS A TENER </a:t>
            </a:r>
            <a:r>
              <a:rPr lang="en-GB" sz="3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3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CUENTA</a:t>
            </a:r>
            <a:endParaRPr sz="3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510" name="Google Shape;510;p81"/>
          <p:cNvCxnSpPr/>
          <p:nvPr/>
        </p:nvCxnSpPr>
        <p:spPr>
          <a:xfrm rot="10800000" flipH="1">
            <a:off x="1508888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81"/>
          <p:cNvCxnSpPr/>
          <p:nvPr/>
        </p:nvCxnSpPr>
        <p:spPr>
          <a:xfrm rot="10800000" flipH="1">
            <a:off x="3577208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81"/>
          <p:cNvCxnSpPr/>
          <p:nvPr/>
        </p:nvCxnSpPr>
        <p:spPr>
          <a:xfrm rot="10800000" flipH="1">
            <a:off x="7650428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81"/>
          <p:cNvSpPr/>
          <p:nvPr/>
        </p:nvSpPr>
        <p:spPr>
          <a:xfrm>
            <a:off x="607675" y="2001294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datos en formato JSON se pueden almacenar en archivos externos </a:t>
            </a:r>
            <a:r>
              <a:rPr lang="en-GB" sz="1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.json</a:t>
            </a: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Exemplo: datos.json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81"/>
          <p:cNvSpPr/>
          <p:nvPr/>
        </p:nvSpPr>
        <p:spPr>
          <a:xfrm>
            <a:off x="2658800" y="2001292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es sólo un formato de datos -  contiene sólo </a:t>
            </a:r>
            <a:r>
              <a:rPr lang="en-GB" sz="1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 métodos.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81"/>
          <p:cNvSpPr/>
          <p:nvPr/>
        </p:nvSpPr>
        <p:spPr>
          <a:xfrm>
            <a:off x="4709934" y="2001277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coma o dos puntos mal ubicados pueden producir que un archivo JSON no funcione. Se debe ser cuidadoso para validar cualquier dato que se quiera utilizar. </a:t>
            </a:r>
            <a:r>
              <a:rPr lang="en-GB" sz="11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https://jsonformatter.curiousconcept.com/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81"/>
          <p:cNvSpPr/>
          <p:nvPr/>
        </p:nvSpPr>
        <p:spPr>
          <a:xfrm>
            <a:off x="6732124" y="2001345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del código JavaScript en que las propiedades del objeto pueden no estar entre comillas, en JSON sólo las cadenas entre comillas pueden ser utilizadas como propiedades.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7" name="Google Shape;517;p81"/>
          <p:cNvCxnSpPr/>
          <p:nvPr/>
        </p:nvCxnSpPr>
        <p:spPr>
          <a:xfrm rot="10800000" flipH="1">
            <a:off x="5645503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81"/>
          <p:cNvCxnSpPr/>
          <p:nvPr/>
        </p:nvCxnSpPr>
        <p:spPr>
          <a:xfrm>
            <a:off x="1510100" y="1672969"/>
            <a:ext cx="612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 txBox="1"/>
          <p:nvPr/>
        </p:nvSpPr>
        <p:spPr>
          <a:xfrm>
            <a:off x="591884" y="33267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44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MANOS A LA </a:t>
            </a:r>
            <a:r>
              <a:rPr lang="en-GB" sz="4400" b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OBRA</a:t>
            </a:r>
            <a:endParaRPr sz="44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F67632F-DA2B-CF32-E082-C2608153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6" y="1321777"/>
            <a:ext cx="6360041" cy="36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9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0"/>
          <p:cNvSpPr txBox="1"/>
          <p:nvPr/>
        </p:nvSpPr>
        <p:spPr>
          <a:xfrm>
            <a:off x="2045368" y="1880500"/>
            <a:ext cx="4993106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400" b="1" u="none" strike="noStrike" cap="none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400" b="1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6"/>
          <p:cNvSpPr txBox="1"/>
          <p:nvPr/>
        </p:nvSpPr>
        <p:spPr>
          <a:xfrm>
            <a:off x="425885" y="279825"/>
            <a:ext cx="792139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RECOMENDADOS</a:t>
            </a:r>
            <a:endParaRPr lang="en-GB"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674;p101">
            <a:extLst>
              <a:ext uri="{FF2B5EF4-FFF2-40B4-BE49-F238E27FC236}">
                <a16:creationId xmlns:a16="http://schemas.microsoft.com/office/drawing/2014/main" id="{AE55DB4C-4384-2804-B7C6-935FA5FC02A5}"/>
              </a:ext>
            </a:extLst>
          </p:cNvPr>
          <p:cNvSpPr txBox="1"/>
          <p:nvPr/>
        </p:nvSpPr>
        <p:spPr>
          <a:xfrm>
            <a:off x="1631795" y="1031585"/>
            <a:ext cx="6252117" cy="39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113" lvl="0" indent="-111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20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</a:t>
            </a:r>
            <a:r>
              <a:rPr lang="en-GB" sz="2000" b="1" i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Javascript.info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| </a:t>
            </a:r>
            <a:b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GitBooks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. El </a:t>
            </a: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formato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 JSON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JSON Formatter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Generador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JSON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marR="0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20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</a:t>
            </a: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b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Documentación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 </a:t>
            </a: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localStorage</a:t>
            </a:r>
            <a:endParaRPr lang="en-GB" sz="1600" dirty="0"/>
          </a:p>
          <a:p>
            <a:pPr marL="11113" marR="0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 </a:t>
            </a: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sessionStorage</a:t>
            </a:r>
            <a:endParaRPr lang="en-GB" sz="1600" dirty="0"/>
          </a:p>
          <a:p>
            <a:pPr marL="11113" marR="0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 JSON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186458"/>
            <a:ext cx="8626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LAS CLASES GRABADAS PUEDEN DEMORAR HASTA 48 HORAS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EducacionIT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NO PIDE RENDIR EXÁMENES (NO SON OBLIGATORIOS)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SUPER RECOMENDABLE HACERLOS YA QUE SIRVEN PARA FIJAR CONCEPTOS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UTILIZAREMOS EL CHAT DE 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ALUMNI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PARA COMUNICARNOS. </a:t>
            </a:r>
            <a:endParaRPr lang="es-AR" sz="1800" b="1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ACCEDE AL CONTENIDO (TODO EL CONTENIDO DE LA CURSADA)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CLASES DE 2 HORAS - MATERIAL DIVIDIDO EN 5 MÓDULOS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MAS O MENOS CADA DOS CLASES 1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CA459D8F-04A7-0CE8-856A-D933AEE0B38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4828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306774"/>
            <a:ext cx="8626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SIEMPRE VAN A PODER ADELANTAR CONTENIDOS (QUEDA TODO HABILITADO)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SE VAN A ENCONTRAR CON LABORATORIOS Y DESAFÍOS.	SON EJERCICIOS PROPUESTOS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TAMBIÉN TIENEN UN PROYECTO INTEGRADOR QUE ES LA IDEA PUEDAN ARMARLO DURANTE EL CURSO.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AL FINAL, TIENEN LOS EXÁMENES.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LOS EXÁMENES, ESTÁN PREPARADOS CON EL MATERIAL DEL </a:t>
            </a:r>
            <a:r>
              <a:rPr lang="es-AR" sz="1800" b="1" dirty="0" err="1">
                <a:solidFill>
                  <a:schemeClr val="bg1"/>
                </a:solidFill>
              </a:rPr>
              <a:t>ALUMNI</a:t>
            </a:r>
            <a:r>
              <a:rPr lang="es-AR" sz="1800" b="1" dirty="0">
                <a:solidFill>
                  <a:schemeClr val="bg1"/>
                </a:solidFill>
              </a:rPr>
              <a:t>, POR LO CUAL, ES RECOMENDABLE ANTES DE RENDIRLO, HABER VISTO TODO EL CONTENIDO DEL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7CEB1E39-EDFC-AE53-4A49-11F808E2047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7622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STORAGE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/>
        </p:nvSpPr>
        <p:spPr>
          <a:xfrm>
            <a:off x="4650975" y="1571114"/>
            <a:ext cx="4083300" cy="3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Storage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(API de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almacenamiento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web)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manera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local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sin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necesidad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ninguna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conexión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manera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cliente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preservar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información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aplicación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ofrece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dos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storage: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" name="Google Shape;269;p50"/>
          <p:cNvSpPr txBox="1"/>
          <p:nvPr/>
        </p:nvSpPr>
        <p:spPr>
          <a:xfrm>
            <a:off x="0" y="763185"/>
            <a:ext cx="6470705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STORAGE O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ALMACENAMIENTO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" name="Imagen 2" descr="Imagen que contiene interior, hombre, celular, teléfono">
            <a:extLst>
              <a:ext uri="{FF2B5EF4-FFF2-40B4-BE49-F238E27FC236}">
                <a16:creationId xmlns:a16="http://schemas.microsoft.com/office/drawing/2014/main" id="{6D5DF5F8-278D-FB37-9E56-4EBF2287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93" y="1571114"/>
            <a:ext cx="3113682" cy="3113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/>
        </p:nvSpPr>
        <p:spPr>
          <a:xfrm>
            <a:off x="1641225" y="66414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LOCALSTORAGE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51"/>
          <p:cNvSpPr txBox="1"/>
          <p:nvPr/>
        </p:nvSpPr>
        <p:spPr>
          <a:xfrm>
            <a:off x="450300" y="1713350"/>
            <a:ext cx="82434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(variable global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preexistente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forma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indefinida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hasta que se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borren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navegación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browser)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persiste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reinicios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hasta del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sistema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operativo</a:t>
            </a:r>
            <a:r>
              <a:rPr lang="en-GB" sz="2000" dirty="0">
                <a:solidFill>
                  <a:schemeClr val="bg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51"/>
          <p:cNvSpPr/>
          <p:nvPr/>
        </p:nvSpPr>
        <p:spPr>
          <a:xfrm>
            <a:off x="851175" y="3125000"/>
            <a:ext cx="7453800" cy="8634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/>
        </p:nvSpPr>
        <p:spPr>
          <a:xfrm>
            <a:off x="1651377" y="6997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LOCALSTORAGE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930600" y="2248750"/>
            <a:ext cx="7282800" cy="202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Método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-&gt; 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(clave,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clave =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para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contenido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del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Coder!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unNumero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52"/>
          <p:cNvSpPr txBox="1"/>
          <p:nvPr/>
        </p:nvSpPr>
        <p:spPr>
          <a:xfrm>
            <a:off x="930600" y="1304525"/>
            <a:ext cx="728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almacenar información se utiliza</a:t>
            </a:r>
            <a:r>
              <a:rPr lang="en-GB" sz="20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setItem</a:t>
            </a:r>
            <a:r>
              <a:rPr lang="en-GB" sz="20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chemeClr val="dk1"/>
              </a:solidFill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2139</Words>
  <Application>Microsoft Office PowerPoint</Application>
  <PresentationFormat>Presentación en pantalla (16:9)</PresentationFormat>
  <Paragraphs>249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8" baseType="lpstr">
      <vt:lpstr>Helvetica Neue</vt:lpstr>
      <vt:lpstr>Lato</vt:lpstr>
      <vt:lpstr>Courier New</vt:lpstr>
      <vt:lpstr>Wingdings</vt:lpstr>
      <vt:lpstr>Arial</vt:lpstr>
      <vt:lpstr>Anton</vt:lpstr>
      <vt:lpstr>Helvetica Neue Light</vt:lpstr>
      <vt:lpstr>Lato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Angel PAEZ</dc:creator>
  <cp:lastModifiedBy>Jorge Angel PAEZ</cp:lastModifiedBy>
  <cp:revision>48</cp:revision>
  <dcterms:modified xsi:type="dcterms:W3CDTF">2022-10-22T10:18:07Z</dcterms:modified>
</cp:coreProperties>
</file>