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2" r:id="rId3"/>
    <p:sldId id="593" r:id="rId4"/>
    <p:sldId id="594" r:id="rId5"/>
    <p:sldId id="595" r:id="rId6"/>
    <p:sldId id="596" r:id="rId7"/>
    <p:sldId id="597" r:id="rId8"/>
    <p:sldId id="598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Sistemas Gerenciadores de Banco de Dados</a:t>
            </a: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comprado produto deve ser adicionado no estoque a quantidade comprada</a:t>
            </a:r>
          </a:p>
        </p:txBody>
      </p:sp>
    </p:spTree>
    <p:extLst>
      <p:ext uri="{BB962C8B-B14F-4D97-AF65-F5344CB8AC3E}">
        <p14:creationId xmlns:p14="http://schemas.microsoft.com/office/powerpoint/2010/main" val="1048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vendido produto deve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subtraído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estoque a quantidade vendida</a:t>
            </a:r>
          </a:p>
        </p:txBody>
      </p:sp>
    </p:spTree>
    <p:extLst>
      <p:ext uri="{BB962C8B-B14F-4D97-AF65-F5344CB8AC3E}">
        <p14:creationId xmlns:p14="http://schemas.microsoft.com/office/powerpoint/2010/main" val="304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pedido de compra for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excluído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deve-se verificar o estoque se existe a quantidade a diminuir, se não tiver não pode ser cancelada</a:t>
            </a:r>
          </a:p>
        </p:txBody>
      </p:sp>
    </p:spTree>
    <p:extLst>
      <p:ext uri="{BB962C8B-B14F-4D97-AF65-F5344CB8AC3E}">
        <p14:creationId xmlns:p14="http://schemas.microsoft.com/office/powerpoint/2010/main" val="205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pedido de venda for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excluído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deve-se acrescentar a quantidade vendida no estoque</a:t>
            </a:r>
          </a:p>
        </p:txBody>
      </p:sp>
    </p:spTree>
    <p:extLst>
      <p:ext uri="{BB962C8B-B14F-4D97-AF65-F5344CB8AC3E}">
        <p14:creationId xmlns:p14="http://schemas.microsoft.com/office/powerpoint/2010/main" val="21442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pode ser vendido mais produtos do que está informado no estoque</a:t>
            </a:r>
          </a:p>
        </p:txBody>
      </p:sp>
    </p:spTree>
    <p:extLst>
      <p:ext uri="{BB962C8B-B14F-4D97-AF65-F5344CB8AC3E}">
        <p14:creationId xmlns:p14="http://schemas.microsoft.com/office/powerpoint/2010/main" val="21725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pedido de compra for alterado os produtos deve ser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atualizado, ou seja, se for trocado o produto, também deve ser transferido o estoque. Se a quantidade for alterada também deve ser atualizado o estoque desde que tenha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disponível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alteração</a:t>
            </a:r>
          </a:p>
        </p:txBody>
      </p:sp>
    </p:spTree>
    <p:extLst>
      <p:ext uri="{BB962C8B-B14F-4D97-AF65-F5344CB8AC3E}">
        <p14:creationId xmlns:p14="http://schemas.microsoft.com/office/powerpoint/2010/main" val="8869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pedido de venda for alterado os produtos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 ser atualizado, verificando a disponibilidade do estoque.</a:t>
            </a:r>
          </a:p>
        </p:txBody>
      </p:sp>
    </p:spTree>
    <p:extLst>
      <p:ext uri="{BB962C8B-B14F-4D97-AF65-F5344CB8AC3E}">
        <p14:creationId xmlns:p14="http://schemas.microsoft.com/office/powerpoint/2010/main" val="41019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918343C079884EB505C7B970F1A7AF" ma:contentTypeVersion="7" ma:contentTypeDescription="Crie um novo documento." ma:contentTypeScope="" ma:versionID="35766177a1cc0c998e0aaae0c7c5fd9a">
  <xsd:schema xmlns:xsd="http://www.w3.org/2001/XMLSchema" xmlns:xs="http://www.w3.org/2001/XMLSchema" xmlns:p="http://schemas.microsoft.com/office/2006/metadata/properties" xmlns:ns2="c64ad260-0863-4392-b2c1-e67924c8ecf0" targetNamespace="http://schemas.microsoft.com/office/2006/metadata/properties" ma:root="true" ma:fieldsID="ec4e404c6bd84927131ee4d0619f8876" ns2:_="">
    <xsd:import namespace="c64ad260-0863-4392-b2c1-e67924c8ecf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ad260-0863-4392-b2c1-e67924c8ecf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64ad260-0863-4392-b2c1-e67924c8ecf0" xsi:nil="true"/>
  </documentManagement>
</p:properties>
</file>

<file path=customXml/itemProps1.xml><?xml version="1.0" encoding="utf-8"?>
<ds:datastoreItem xmlns:ds="http://schemas.openxmlformats.org/officeDocument/2006/customXml" ds:itemID="{F89C300F-5A11-444E-89D7-13298F3F5D9C}"/>
</file>

<file path=customXml/itemProps2.xml><?xml version="1.0" encoding="utf-8"?>
<ds:datastoreItem xmlns:ds="http://schemas.openxmlformats.org/officeDocument/2006/customXml" ds:itemID="{6EA368E3-61FE-4A36-AC95-C21E8F9F63F7}"/>
</file>

<file path=customXml/itemProps3.xml><?xml version="1.0" encoding="utf-8"?>
<ds:datastoreItem xmlns:ds="http://schemas.openxmlformats.org/officeDocument/2006/customXml" ds:itemID="{FE8D4CF7-FEF5-4672-B7F6-EA813C16DB88}"/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180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58</cp:revision>
  <dcterms:created xsi:type="dcterms:W3CDTF">2012-08-08T16:42:39Z</dcterms:created>
  <dcterms:modified xsi:type="dcterms:W3CDTF">2019-11-05T11:36:13Z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0x01010082918343C079884EB505C7B970F1A7AF</vt:lpwstr>
  </property>
</Properties>
</file>