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66" r:id="rId6"/>
    <p:sldId id="267" r:id="rId7"/>
    <p:sldId id="278" r:id="rId8"/>
    <p:sldId id="268" r:id="rId9"/>
    <p:sldId id="269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46440" y="2832120"/>
            <a:ext cx="121752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urisa"/>
              </a:rPr>
              <a:t>Clever Frontier Algorithm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6175" y="39370"/>
            <a:ext cx="9742805" cy="6611620"/>
            <a:chOff x="1805" y="62"/>
            <a:chExt cx="15343" cy="10412"/>
          </a:xfrm>
        </p:grpSpPr>
        <p:sp>
          <p:nvSpPr>
            <p:cNvPr id="102" name="CustomShape 1"/>
            <p:cNvSpPr/>
            <p:nvPr/>
          </p:nvSpPr>
          <p:spPr>
            <a:xfrm>
              <a:off x="2104" y="6030"/>
              <a:ext cx="15045" cy="4444"/>
            </a:xfrm>
            <a:prstGeom prst="rect">
              <a:avLst/>
            </a:prstGeom>
            <a:gradFill>
              <a:gsLst>
                <a:gs pos="0">
                  <a:srgbClr val="00B050">
                    <a:alpha val="60000"/>
                  </a:srgbClr>
                </a:gs>
                <a:gs pos="35000">
                  <a:srgbClr val="00B050">
                    <a:alpha val="45000"/>
                  </a:srgbClr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CustomShape 2"/>
            <p:cNvSpPr/>
            <p:nvPr/>
          </p:nvSpPr>
          <p:spPr>
            <a:xfrm rot="5400000">
              <a:off x="-973" y="3511"/>
              <a:ext cx="9348" cy="3792"/>
            </a:xfrm>
            <a:prstGeom prst="rect">
              <a:avLst/>
            </a:prstGeom>
            <a:gradFill>
              <a:gsLst>
                <a:gs pos="0">
                  <a:srgbClr val="FFC000">
                    <a:alpha val="54000"/>
                  </a:srgbClr>
                </a:gs>
                <a:gs pos="41000">
                  <a:srgbClr val="FFC000">
                    <a:alpha val="32000"/>
                  </a:srgbClr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4325" y="9360"/>
              <a:ext cx="12822" cy="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4"/>
            <p:cNvSpPr/>
            <p:nvPr/>
          </p:nvSpPr>
          <p:spPr>
            <a:xfrm flipV="1">
              <a:off x="4639" y="1098"/>
              <a:ext cx="1" cy="859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5"/>
            <p:cNvSpPr/>
            <p:nvPr/>
          </p:nvSpPr>
          <p:spPr>
            <a:xfrm>
              <a:off x="4615" y="1559"/>
              <a:ext cx="11297" cy="7775"/>
            </a:xfrm>
            <a:custGeom>
              <a:avLst/>
              <a:gdLst/>
              <a:ahLst/>
              <a:cxnLst/>
              <a:rect l="l" t="t" r="r" b="b"/>
              <a:pathLst>
                <a:path w="7161530" h="4937760">
                  <a:moveTo>
                    <a:pt x="0" y="0"/>
                  </a:moveTo>
                  <a:lnTo>
                    <a:pt x="7161530" y="0"/>
                  </a:lnTo>
                  <a:lnTo>
                    <a:pt x="7161530" y="4937760"/>
                  </a:lnTo>
                  <a:lnTo>
                    <a:pt x="4799965" y="4937760"/>
                  </a:lnTo>
                  <a:lnTo>
                    <a:pt x="3388995" y="4799965"/>
                  </a:lnTo>
                  <a:lnTo>
                    <a:pt x="2284730" y="4462780"/>
                  </a:lnTo>
                  <a:lnTo>
                    <a:pt x="1763395" y="4109720"/>
                  </a:lnTo>
                  <a:lnTo>
                    <a:pt x="828040" y="2898140"/>
                  </a:lnTo>
                  <a:lnTo>
                    <a:pt x="0" y="920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 w="2556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7" name="Picture 13"/>
            <p:cNvPicPr/>
            <p:nvPr/>
          </p:nvPicPr>
          <p:blipFill>
            <a:blip r:embed="rId1"/>
            <a:srcRect t="32105"/>
            <a:stretch>
              <a:fillRect/>
            </a:stretch>
          </p:blipFill>
          <p:spPr>
            <a:xfrm>
              <a:off x="4046" y="1681"/>
              <a:ext cx="12200" cy="8268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Line 6"/>
            <p:cNvSpPr/>
            <p:nvPr/>
          </p:nvSpPr>
          <p:spPr>
            <a:xfrm>
              <a:off x="2704" y="62"/>
              <a:ext cx="3792" cy="3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7"/>
            <p:cNvSpPr/>
            <p:nvPr/>
          </p:nvSpPr>
          <p:spPr>
            <a:xfrm>
              <a:off x="5700" y="5543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>
              <a:off x="6189" y="6058"/>
              <a:ext cx="3792" cy="3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CustomShape 9"/>
            <p:cNvSpPr/>
            <p:nvPr/>
          </p:nvSpPr>
          <p:spPr>
            <a:xfrm>
              <a:off x="4451" y="1879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10"/>
            <p:cNvSpPr/>
            <p:nvPr/>
          </p:nvSpPr>
          <p:spPr>
            <a:xfrm>
              <a:off x="8057" y="7972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925" y="39370"/>
            <a:ext cx="10981690" cy="6362065"/>
            <a:chOff x="55" y="62"/>
            <a:chExt cx="17294" cy="10019"/>
          </a:xfrm>
        </p:grpSpPr>
        <p:sp>
          <p:nvSpPr>
            <p:cNvPr id="113" name="CustomShape 1"/>
            <p:cNvSpPr/>
            <p:nvPr/>
          </p:nvSpPr>
          <p:spPr>
            <a:xfrm rot="5400000">
              <a:off x="-973" y="3511"/>
              <a:ext cx="9348" cy="3792"/>
            </a:xfrm>
            <a:prstGeom prst="rect">
              <a:avLst/>
            </a:prstGeom>
            <a:gradFill>
              <a:gsLst>
                <a:gs pos="0">
                  <a:srgbClr val="FFC000">
                    <a:alpha val="54000"/>
                  </a:srgbClr>
                </a:gs>
                <a:gs pos="41000">
                  <a:srgbClr val="FFC000">
                    <a:alpha val="32000"/>
                  </a:srgbClr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2"/>
            <p:cNvSpPr/>
            <p:nvPr/>
          </p:nvSpPr>
          <p:spPr>
            <a:xfrm>
              <a:off x="4325" y="9360"/>
              <a:ext cx="12822" cy="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3"/>
            <p:cNvSpPr/>
            <p:nvPr/>
          </p:nvSpPr>
          <p:spPr>
            <a:xfrm flipV="1">
              <a:off x="4639" y="1098"/>
              <a:ext cx="1" cy="859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CustomShape 4"/>
            <p:cNvSpPr/>
            <p:nvPr/>
          </p:nvSpPr>
          <p:spPr>
            <a:xfrm>
              <a:off x="4615" y="1559"/>
              <a:ext cx="11297" cy="7775"/>
            </a:xfrm>
            <a:custGeom>
              <a:avLst/>
              <a:gdLst/>
              <a:ahLst/>
              <a:cxnLst/>
              <a:rect l="l" t="t" r="r" b="b"/>
              <a:pathLst>
                <a:path w="7161530" h="4937760">
                  <a:moveTo>
                    <a:pt x="0" y="0"/>
                  </a:moveTo>
                  <a:lnTo>
                    <a:pt x="7161530" y="0"/>
                  </a:lnTo>
                  <a:lnTo>
                    <a:pt x="7161530" y="4937760"/>
                  </a:lnTo>
                  <a:lnTo>
                    <a:pt x="4799965" y="4937760"/>
                  </a:lnTo>
                  <a:lnTo>
                    <a:pt x="3388995" y="4799965"/>
                  </a:lnTo>
                  <a:lnTo>
                    <a:pt x="2284730" y="4462780"/>
                  </a:lnTo>
                  <a:lnTo>
                    <a:pt x="1763395" y="4109720"/>
                  </a:lnTo>
                  <a:lnTo>
                    <a:pt x="828040" y="2898140"/>
                  </a:lnTo>
                  <a:lnTo>
                    <a:pt x="0" y="920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 w="2556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17" name="Picture 13"/>
            <p:cNvPicPr/>
            <p:nvPr/>
          </p:nvPicPr>
          <p:blipFill>
            <a:blip r:embed="rId1"/>
            <a:srcRect t="32105"/>
            <a:stretch>
              <a:fillRect/>
            </a:stretch>
          </p:blipFill>
          <p:spPr>
            <a:xfrm>
              <a:off x="4046" y="1681"/>
              <a:ext cx="12200" cy="8268"/>
            </a:xfrm>
            <a:prstGeom prst="rect">
              <a:avLst/>
            </a:prstGeom>
            <a:ln>
              <a:noFill/>
            </a:ln>
          </p:spPr>
        </p:pic>
        <p:sp>
          <p:nvSpPr>
            <p:cNvPr id="118" name="CustomShape 5"/>
            <p:cNvSpPr/>
            <p:nvPr/>
          </p:nvSpPr>
          <p:spPr>
            <a:xfrm>
              <a:off x="5700" y="5543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CustomShape 6"/>
            <p:cNvSpPr/>
            <p:nvPr/>
          </p:nvSpPr>
          <p:spPr>
            <a:xfrm>
              <a:off x="4451" y="1879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CustomShape 7"/>
            <p:cNvSpPr/>
            <p:nvPr/>
          </p:nvSpPr>
          <p:spPr>
            <a:xfrm>
              <a:off x="8057" y="7972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8"/>
            <p:cNvSpPr/>
            <p:nvPr/>
          </p:nvSpPr>
          <p:spPr>
            <a:xfrm rot="5400000">
              <a:off x="-2213" y="3477"/>
              <a:ext cx="9348" cy="3792"/>
            </a:xfrm>
            <a:prstGeom prst="rect">
              <a:avLst/>
            </a:prstGeom>
            <a:gradFill>
              <a:gsLst>
                <a:gs pos="0">
                  <a:schemeClr val="accent2">
                    <a:lumMod val="50000"/>
                    <a:alpha val="54000"/>
                  </a:schemeClr>
                </a:gs>
                <a:gs pos="41000">
                  <a:schemeClr val="accent2">
                    <a:lumMod val="50000"/>
                    <a:alpha val="30000"/>
                  </a:schemeClr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9"/>
            <p:cNvSpPr/>
            <p:nvPr/>
          </p:nvSpPr>
          <p:spPr>
            <a:xfrm>
              <a:off x="55" y="2417"/>
              <a:ext cx="17295" cy="444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0"/>
                    <a:alpha val="60000"/>
                  </a:schemeClr>
                </a:gs>
                <a:gs pos="35000">
                  <a:schemeClr val="accent1">
                    <a:lumMod val="50000"/>
                    <a:alpha val="32000"/>
                  </a:schemeClr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Line 10"/>
            <p:cNvSpPr/>
            <p:nvPr/>
          </p:nvSpPr>
          <p:spPr>
            <a:xfrm>
              <a:off x="2704" y="62"/>
              <a:ext cx="3792" cy="3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6040" y="697230"/>
            <a:ext cx="9558020" cy="6142990"/>
            <a:chOff x="2104" y="1098"/>
            <a:chExt cx="15052" cy="9674"/>
          </a:xfrm>
        </p:grpSpPr>
        <p:sp>
          <p:nvSpPr>
            <p:cNvPr id="124" name="CustomShape 1"/>
            <p:cNvSpPr/>
            <p:nvPr/>
          </p:nvSpPr>
          <p:spPr>
            <a:xfrm>
              <a:off x="2104" y="6030"/>
              <a:ext cx="15045" cy="4444"/>
            </a:xfrm>
            <a:prstGeom prst="rect">
              <a:avLst/>
            </a:prstGeom>
            <a:gradFill>
              <a:gsLst>
                <a:gs pos="0">
                  <a:srgbClr val="00B050">
                    <a:alpha val="60000"/>
                  </a:srgbClr>
                </a:gs>
                <a:gs pos="35000">
                  <a:srgbClr val="00B050">
                    <a:alpha val="45000"/>
                  </a:srgbClr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2"/>
            <p:cNvSpPr/>
            <p:nvPr/>
          </p:nvSpPr>
          <p:spPr>
            <a:xfrm>
              <a:off x="4325" y="9360"/>
              <a:ext cx="12822" cy="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3"/>
            <p:cNvSpPr/>
            <p:nvPr/>
          </p:nvSpPr>
          <p:spPr>
            <a:xfrm flipV="1">
              <a:off x="4639" y="1098"/>
              <a:ext cx="1" cy="859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4"/>
            <p:cNvSpPr/>
            <p:nvPr/>
          </p:nvSpPr>
          <p:spPr>
            <a:xfrm>
              <a:off x="4615" y="1559"/>
              <a:ext cx="11297" cy="7775"/>
            </a:xfrm>
            <a:custGeom>
              <a:avLst/>
              <a:gdLst/>
              <a:ahLst/>
              <a:cxnLst/>
              <a:rect l="l" t="t" r="r" b="b"/>
              <a:pathLst>
                <a:path w="7161530" h="4937760">
                  <a:moveTo>
                    <a:pt x="0" y="0"/>
                  </a:moveTo>
                  <a:lnTo>
                    <a:pt x="7161530" y="0"/>
                  </a:lnTo>
                  <a:lnTo>
                    <a:pt x="7161530" y="4937760"/>
                  </a:lnTo>
                  <a:lnTo>
                    <a:pt x="4799965" y="4937760"/>
                  </a:lnTo>
                  <a:lnTo>
                    <a:pt x="3388995" y="4799965"/>
                  </a:lnTo>
                  <a:lnTo>
                    <a:pt x="2284730" y="4462780"/>
                  </a:lnTo>
                  <a:lnTo>
                    <a:pt x="1763395" y="4109720"/>
                  </a:lnTo>
                  <a:lnTo>
                    <a:pt x="828040" y="2898140"/>
                  </a:lnTo>
                  <a:lnTo>
                    <a:pt x="0" y="920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 w="2556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28" name="Picture 13"/>
            <p:cNvPicPr/>
            <p:nvPr/>
          </p:nvPicPr>
          <p:blipFill>
            <a:blip r:embed="rId1"/>
            <a:srcRect t="32105"/>
            <a:stretch>
              <a:fillRect/>
            </a:stretch>
          </p:blipFill>
          <p:spPr>
            <a:xfrm>
              <a:off x="4046" y="1681"/>
              <a:ext cx="12200" cy="8268"/>
            </a:xfrm>
            <a:prstGeom prst="rect">
              <a:avLst/>
            </a:prstGeom>
            <a:ln>
              <a:noFill/>
            </a:ln>
          </p:spPr>
        </p:pic>
        <p:sp>
          <p:nvSpPr>
            <p:cNvPr id="129" name="CustomShape 5"/>
            <p:cNvSpPr/>
            <p:nvPr/>
          </p:nvSpPr>
          <p:spPr>
            <a:xfrm>
              <a:off x="5700" y="5543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Line 6"/>
            <p:cNvSpPr/>
            <p:nvPr/>
          </p:nvSpPr>
          <p:spPr>
            <a:xfrm>
              <a:off x="6189" y="6058"/>
              <a:ext cx="3792" cy="3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7"/>
            <p:cNvSpPr/>
            <p:nvPr/>
          </p:nvSpPr>
          <p:spPr>
            <a:xfrm>
              <a:off x="4451" y="1879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8"/>
            <p:cNvSpPr/>
            <p:nvPr/>
          </p:nvSpPr>
          <p:spPr>
            <a:xfrm>
              <a:off x="8057" y="7972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9"/>
            <p:cNvSpPr/>
            <p:nvPr/>
          </p:nvSpPr>
          <p:spPr>
            <a:xfrm rot="5400000">
              <a:off x="1449" y="4194"/>
              <a:ext cx="9348" cy="3792"/>
            </a:xfrm>
            <a:prstGeom prst="rect">
              <a:avLst/>
            </a:prstGeom>
            <a:gradFill>
              <a:gsLst>
                <a:gs pos="0">
                  <a:schemeClr val="accent2">
                    <a:lumMod val="50000"/>
                    <a:alpha val="54000"/>
                  </a:schemeClr>
                </a:gs>
                <a:gs pos="41000">
                  <a:schemeClr val="accent2">
                    <a:lumMod val="50000"/>
                    <a:alpha val="30000"/>
                  </a:schemeClr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0"/>
            <p:cNvSpPr/>
            <p:nvPr/>
          </p:nvSpPr>
          <p:spPr>
            <a:xfrm>
              <a:off x="2112" y="8404"/>
              <a:ext cx="15045" cy="236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0"/>
                    <a:alpha val="60000"/>
                  </a:schemeClr>
                </a:gs>
                <a:gs pos="35000">
                  <a:schemeClr val="accent1">
                    <a:lumMod val="50000"/>
                    <a:alpha val="32000"/>
                  </a:schemeClr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6040" y="697230"/>
            <a:ext cx="9603740" cy="6203950"/>
            <a:chOff x="2104" y="1098"/>
            <a:chExt cx="15124" cy="9770"/>
          </a:xfrm>
        </p:grpSpPr>
        <p:sp>
          <p:nvSpPr>
            <p:cNvPr id="135" name="CustomShape 1"/>
            <p:cNvSpPr/>
            <p:nvPr/>
          </p:nvSpPr>
          <p:spPr>
            <a:xfrm rot="5400000">
              <a:off x="1449" y="4194"/>
              <a:ext cx="9348" cy="3792"/>
            </a:xfrm>
            <a:prstGeom prst="rect">
              <a:avLst/>
            </a:prstGeom>
            <a:gradFill>
              <a:gsLst>
                <a:gs pos="0">
                  <a:schemeClr val="accent2">
                    <a:lumMod val="50000"/>
                    <a:alpha val="54000"/>
                  </a:schemeClr>
                </a:gs>
                <a:gs pos="41000">
                  <a:schemeClr val="accent2">
                    <a:lumMod val="50000"/>
                    <a:alpha val="30000"/>
                  </a:schemeClr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2"/>
            <p:cNvSpPr/>
            <p:nvPr/>
          </p:nvSpPr>
          <p:spPr>
            <a:xfrm>
              <a:off x="2184" y="8404"/>
              <a:ext cx="15045" cy="246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0"/>
                    <a:alpha val="60000"/>
                  </a:schemeClr>
                </a:gs>
                <a:gs pos="35000">
                  <a:schemeClr val="accent1">
                    <a:lumMod val="50000"/>
                    <a:alpha val="32000"/>
                  </a:schemeClr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3"/>
            <p:cNvSpPr/>
            <p:nvPr/>
          </p:nvSpPr>
          <p:spPr>
            <a:xfrm>
              <a:off x="2104" y="6030"/>
              <a:ext cx="15045" cy="4444"/>
            </a:xfrm>
            <a:prstGeom prst="rect">
              <a:avLst/>
            </a:prstGeom>
            <a:gradFill>
              <a:gsLst>
                <a:gs pos="0">
                  <a:srgbClr val="00B050">
                    <a:alpha val="60000"/>
                  </a:srgbClr>
                </a:gs>
                <a:gs pos="35000">
                  <a:srgbClr val="00B050">
                    <a:alpha val="45000"/>
                  </a:srgbClr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4"/>
            <p:cNvSpPr/>
            <p:nvPr/>
          </p:nvSpPr>
          <p:spPr>
            <a:xfrm>
              <a:off x="4325" y="9360"/>
              <a:ext cx="12822" cy="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CustomShape 5"/>
            <p:cNvSpPr/>
            <p:nvPr/>
          </p:nvSpPr>
          <p:spPr>
            <a:xfrm flipV="1">
              <a:off x="4639" y="1098"/>
              <a:ext cx="1" cy="859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6"/>
            <p:cNvSpPr/>
            <p:nvPr/>
          </p:nvSpPr>
          <p:spPr>
            <a:xfrm>
              <a:off x="4615" y="1559"/>
              <a:ext cx="11297" cy="7775"/>
            </a:xfrm>
            <a:custGeom>
              <a:avLst/>
              <a:gdLst/>
              <a:ahLst/>
              <a:cxnLst/>
              <a:rect l="l" t="t" r="r" b="b"/>
              <a:pathLst>
                <a:path w="7161530" h="4937760">
                  <a:moveTo>
                    <a:pt x="0" y="0"/>
                  </a:moveTo>
                  <a:lnTo>
                    <a:pt x="7161530" y="0"/>
                  </a:lnTo>
                  <a:lnTo>
                    <a:pt x="7161530" y="4937760"/>
                  </a:lnTo>
                  <a:lnTo>
                    <a:pt x="4799965" y="4937760"/>
                  </a:lnTo>
                  <a:lnTo>
                    <a:pt x="3388995" y="4799965"/>
                  </a:lnTo>
                  <a:lnTo>
                    <a:pt x="2284730" y="4462780"/>
                  </a:lnTo>
                  <a:lnTo>
                    <a:pt x="1763395" y="4109720"/>
                  </a:lnTo>
                  <a:lnTo>
                    <a:pt x="828040" y="2898140"/>
                  </a:lnTo>
                  <a:lnTo>
                    <a:pt x="0" y="920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 w="2556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41" name="Picture 13"/>
            <p:cNvPicPr/>
            <p:nvPr/>
          </p:nvPicPr>
          <p:blipFill>
            <a:blip r:embed="rId1"/>
            <a:srcRect t="32105"/>
            <a:stretch>
              <a:fillRect/>
            </a:stretch>
          </p:blipFill>
          <p:spPr>
            <a:xfrm>
              <a:off x="4046" y="1681"/>
              <a:ext cx="12200" cy="8268"/>
            </a:xfrm>
            <a:prstGeom prst="rect">
              <a:avLst/>
            </a:prstGeom>
            <a:ln>
              <a:noFill/>
            </a:ln>
          </p:spPr>
        </p:pic>
        <p:sp>
          <p:nvSpPr>
            <p:cNvPr id="142" name="CustomShape 7"/>
            <p:cNvSpPr/>
            <p:nvPr/>
          </p:nvSpPr>
          <p:spPr>
            <a:xfrm>
              <a:off x="5700" y="5543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4451" y="1879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8057" y="7972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Line 10"/>
            <p:cNvSpPr/>
            <p:nvPr/>
          </p:nvSpPr>
          <p:spPr>
            <a:xfrm>
              <a:off x="11389" y="7460"/>
              <a:ext cx="3275" cy="3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Line 11"/>
            <p:cNvSpPr/>
            <p:nvPr/>
          </p:nvSpPr>
          <p:spPr>
            <a:xfrm>
              <a:off x="5304" y="5111"/>
              <a:ext cx="3792" cy="3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12"/>
            <p:cNvSpPr/>
            <p:nvPr/>
          </p:nvSpPr>
          <p:spPr>
            <a:xfrm>
              <a:off x="12989" y="9131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13"/>
            <p:cNvSpPr/>
            <p:nvPr/>
          </p:nvSpPr>
          <p:spPr>
            <a:xfrm>
              <a:off x="6855" y="6757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69210" y="697230"/>
            <a:ext cx="8319135" cy="5620385"/>
            <a:chOff x="4046" y="1098"/>
            <a:chExt cx="13101" cy="8851"/>
          </a:xfrm>
        </p:grpSpPr>
        <p:sp>
          <p:nvSpPr>
            <p:cNvPr id="149" name="CustomShape 1"/>
            <p:cNvSpPr/>
            <p:nvPr/>
          </p:nvSpPr>
          <p:spPr>
            <a:xfrm>
              <a:off x="4325" y="9360"/>
              <a:ext cx="12822" cy="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2"/>
            <p:cNvSpPr/>
            <p:nvPr/>
          </p:nvSpPr>
          <p:spPr>
            <a:xfrm flipV="1">
              <a:off x="4639" y="1098"/>
              <a:ext cx="1" cy="859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3"/>
            <p:cNvSpPr/>
            <p:nvPr/>
          </p:nvSpPr>
          <p:spPr>
            <a:xfrm>
              <a:off x="4615" y="1559"/>
              <a:ext cx="11297" cy="7775"/>
            </a:xfrm>
            <a:custGeom>
              <a:avLst/>
              <a:gdLst/>
              <a:ahLst/>
              <a:cxnLst/>
              <a:rect l="l" t="t" r="r" b="b"/>
              <a:pathLst>
                <a:path w="7161530" h="4937760">
                  <a:moveTo>
                    <a:pt x="0" y="0"/>
                  </a:moveTo>
                  <a:lnTo>
                    <a:pt x="7161530" y="0"/>
                  </a:lnTo>
                  <a:lnTo>
                    <a:pt x="7161530" y="4937760"/>
                  </a:lnTo>
                  <a:lnTo>
                    <a:pt x="4799965" y="4937760"/>
                  </a:lnTo>
                  <a:lnTo>
                    <a:pt x="3388995" y="4799965"/>
                  </a:lnTo>
                  <a:lnTo>
                    <a:pt x="2284730" y="4462780"/>
                  </a:lnTo>
                  <a:lnTo>
                    <a:pt x="1763395" y="4109720"/>
                  </a:lnTo>
                  <a:lnTo>
                    <a:pt x="828040" y="2898140"/>
                  </a:lnTo>
                  <a:lnTo>
                    <a:pt x="0" y="920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 w="2556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52" name="Picture 13"/>
            <p:cNvPicPr/>
            <p:nvPr/>
          </p:nvPicPr>
          <p:blipFill>
            <a:blip r:embed="rId1"/>
            <a:srcRect t="32105"/>
            <a:stretch>
              <a:fillRect/>
            </a:stretch>
          </p:blipFill>
          <p:spPr>
            <a:xfrm>
              <a:off x="4046" y="1681"/>
              <a:ext cx="12200" cy="8268"/>
            </a:xfrm>
            <a:prstGeom prst="rect">
              <a:avLst/>
            </a:prstGeom>
            <a:ln>
              <a:noFill/>
            </a:ln>
          </p:spPr>
        </p:pic>
        <p:sp>
          <p:nvSpPr>
            <p:cNvPr id="153" name="CustomShape 4"/>
            <p:cNvSpPr/>
            <p:nvPr/>
          </p:nvSpPr>
          <p:spPr>
            <a:xfrm>
              <a:off x="5700" y="5543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5"/>
            <p:cNvSpPr/>
            <p:nvPr/>
          </p:nvSpPr>
          <p:spPr>
            <a:xfrm>
              <a:off x="4451" y="1879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6"/>
            <p:cNvSpPr/>
            <p:nvPr/>
          </p:nvSpPr>
          <p:spPr>
            <a:xfrm>
              <a:off x="8057" y="7972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7"/>
            <p:cNvSpPr/>
            <p:nvPr/>
          </p:nvSpPr>
          <p:spPr>
            <a:xfrm>
              <a:off x="12989" y="9131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8"/>
            <p:cNvSpPr/>
            <p:nvPr/>
          </p:nvSpPr>
          <p:spPr>
            <a:xfrm>
              <a:off x="6855" y="6757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9"/>
            <p:cNvSpPr/>
            <p:nvPr/>
          </p:nvSpPr>
          <p:spPr>
            <a:xfrm>
              <a:off x="4651" y="1515"/>
              <a:ext cx="11258" cy="518"/>
            </a:xfrm>
            <a:prstGeom prst="rect">
              <a:avLst/>
            </a:prstGeom>
            <a:solidFill>
              <a:schemeClr val="accent2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10"/>
            <p:cNvSpPr/>
            <p:nvPr/>
          </p:nvSpPr>
          <p:spPr>
            <a:xfrm>
              <a:off x="5865" y="1594"/>
              <a:ext cx="9972" cy="4154"/>
            </a:xfrm>
            <a:prstGeom prst="rect">
              <a:avLst/>
            </a:prstGeom>
            <a:solidFill>
              <a:schemeClr val="accent2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11"/>
            <p:cNvSpPr/>
            <p:nvPr/>
          </p:nvSpPr>
          <p:spPr>
            <a:xfrm>
              <a:off x="7008" y="1570"/>
              <a:ext cx="8858" cy="5344"/>
            </a:xfrm>
            <a:prstGeom prst="rect">
              <a:avLst/>
            </a:prstGeom>
            <a:solidFill>
              <a:schemeClr val="accent2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12"/>
            <p:cNvSpPr/>
            <p:nvPr/>
          </p:nvSpPr>
          <p:spPr>
            <a:xfrm>
              <a:off x="8320" y="1547"/>
              <a:ext cx="7572" cy="6580"/>
            </a:xfrm>
            <a:prstGeom prst="rect">
              <a:avLst/>
            </a:prstGeom>
            <a:solidFill>
              <a:schemeClr val="accent2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13"/>
            <p:cNvSpPr/>
            <p:nvPr/>
          </p:nvSpPr>
          <p:spPr>
            <a:xfrm>
              <a:off x="13196" y="1524"/>
              <a:ext cx="2674" cy="7917"/>
            </a:xfrm>
            <a:prstGeom prst="rect">
              <a:avLst/>
            </a:prstGeom>
            <a:solidFill>
              <a:schemeClr val="accent2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1"/>
          <p:cNvPicPr/>
          <p:nvPr/>
        </p:nvPicPr>
        <p:blipFill>
          <a:blip r:embed="rId1"/>
          <a:stretch>
            <a:fillRect/>
          </a:stretch>
        </p:blipFill>
        <p:spPr>
          <a:xfrm>
            <a:off x="3743280" y="281160"/>
            <a:ext cx="6190200" cy="6190200"/>
          </a:xfrm>
          <a:prstGeom prst="rect">
            <a:avLst/>
          </a:prstGeom>
          <a:ln>
            <a:noFill/>
          </a:ln>
        </p:spPr>
      </p:pic>
      <p:sp>
        <p:nvSpPr>
          <p:cNvPr id="164" name="Line 1"/>
          <p:cNvSpPr/>
          <p:nvPr/>
        </p:nvSpPr>
        <p:spPr>
          <a:xfrm>
            <a:off x="2753280" y="4249800"/>
            <a:ext cx="9252000" cy="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2"/>
          <p:cNvSpPr/>
          <p:nvPr/>
        </p:nvSpPr>
        <p:spPr>
          <a:xfrm>
            <a:off x="2658600" y="3414960"/>
            <a:ext cx="9252000" cy="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3"/>
          <p:cNvSpPr/>
          <p:nvPr/>
        </p:nvSpPr>
        <p:spPr>
          <a:xfrm>
            <a:off x="2875680" y="2546280"/>
            <a:ext cx="9252000" cy="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4"/>
          <p:cNvSpPr/>
          <p:nvPr/>
        </p:nvSpPr>
        <p:spPr>
          <a:xfrm>
            <a:off x="2707560" y="1704240"/>
            <a:ext cx="9252000" cy="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5"/>
          <p:cNvSpPr/>
          <p:nvPr/>
        </p:nvSpPr>
        <p:spPr>
          <a:xfrm>
            <a:off x="2687760" y="5104440"/>
            <a:ext cx="9252000" cy="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6"/>
          <p:cNvSpPr/>
          <p:nvPr/>
        </p:nvSpPr>
        <p:spPr>
          <a:xfrm flipV="1">
            <a:off x="6010200" y="-13320"/>
            <a:ext cx="360" cy="627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7"/>
          <p:cNvSpPr/>
          <p:nvPr/>
        </p:nvSpPr>
        <p:spPr>
          <a:xfrm flipV="1">
            <a:off x="6330600" y="164880"/>
            <a:ext cx="360" cy="627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8"/>
          <p:cNvSpPr/>
          <p:nvPr/>
        </p:nvSpPr>
        <p:spPr>
          <a:xfrm flipV="1">
            <a:off x="8753760" y="258840"/>
            <a:ext cx="360" cy="627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9"/>
          <p:cNvSpPr/>
          <p:nvPr/>
        </p:nvSpPr>
        <p:spPr>
          <a:xfrm>
            <a:off x="6286680" y="3376440"/>
            <a:ext cx="117000" cy="117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8744760" y="5066640"/>
            <a:ext cx="117000" cy="117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1"/>
          <p:cNvSpPr/>
          <p:nvPr/>
        </p:nvSpPr>
        <p:spPr>
          <a:xfrm>
            <a:off x="5916240" y="1670760"/>
            <a:ext cx="117000" cy="117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2"/>
          <p:cNvSpPr/>
          <p:nvPr/>
        </p:nvSpPr>
        <p:spPr>
          <a:xfrm>
            <a:off x="5644440" y="816120"/>
            <a:ext cx="117000" cy="117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13"/>
          <p:cNvSpPr/>
          <p:nvPr/>
        </p:nvSpPr>
        <p:spPr>
          <a:xfrm flipV="1">
            <a:off x="6902280" y="233640"/>
            <a:ext cx="360" cy="627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4"/>
          <p:cNvSpPr/>
          <p:nvPr/>
        </p:nvSpPr>
        <p:spPr>
          <a:xfrm>
            <a:off x="6899400" y="4203720"/>
            <a:ext cx="117000" cy="117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5"/>
          <p:cNvSpPr/>
          <p:nvPr/>
        </p:nvSpPr>
        <p:spPr>
          <a:xfrm>
            <a:off x="339120" y="187200"/>
            <a:ext cx="3387240" cy="1614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in Modern Mono Caps"/>
                <a:ea typeface="Latin Modern Math"/>
              </a:rPr>
              <a:t>Point: 1    (2 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in Modern Mono Caps"/>
                <a:ea typeface="Latin Modern Math"/>
              </a:rPr>
              <a:t>Point: 2    (4 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in Modern Mono Caps"/>
                <a:ea typeface="Latin Modern Math"/>
              </a:rPr>
              <a:t>Point: 3    (10 0)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in Modern Mono Caps"/>
                <a:ea typeface="Latin Modern Math"/>
              </a:rPr>
              <a:t>Point: 4    (1 4)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in Modern Mono Caps"/>
                <a:ea typeface="Latin Modern Math"/>
              </a:rPr>
              <a:t>Point: 5    (0 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9" name="CustomShape 16"/>
          <p:cNvSpPr/>
          <p:nvPr/>
        </p:nvSpPr>
        <p:spPr>
          <a:xfrm>
            <a:off x="137160" y="2731680"/>
            <a:ext cx="30668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in Modern Math"/>
                <a:ea typeface="Latin Modern Math"/>
              </a:rPr>
              <a:t>min 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in Modern Math"/>
                <a:ea typeface="Latin Modern Math"/>
              </a:rPr>
              <a:t>min 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in Modern Math"/>
                <a:ea typeface="Latin Modern Math"/>
              </a:rPr>
              <a:t>s.t. x+y ≥ 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in Modern Math"/>
                <a:ea typeface="Latin Modern Math"/>
              </a:rPr>
              <a:t>    1.5x+y ≥ 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in Modern Math"/>
                <a:ea typeface="Latin Modern Math"/>
              </a:rPr>
              <a:t>    0.25x+y ≥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in Modern Math"/>
                <a:ea typeface="Latin Modern Math"/>
              </a:rPr>
              <a:t>    0.1x+y ≥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in Modern Math"/>
                <a:ea typeface="Latin Modern Math"/>
              </a:rPr>
              <a:t>    x ≥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in Modern Math"/>
                <a:ea typeface="Latin Modern Math"/>
              </a:rPr>
              <a:t>    y ≥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759760" y="5943600"/>
            <a:ext cx="812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 flipV="1">
            <a:off x="2959200" y="697320"/>
            <a:ext cx="360" cy="545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2943720" y="990000"/>
            <a:ext cx="7161120" cy="4937400"/>
          </a:xfrm>
          <a:custGeom>
            <a:avLst/>
            <a:gdLst/>
            <a:ahLst/>
            <a:cxnLst/>
            <a:rect l="l" t="t" r="r" b="b"/>
            <a:pathLst>
              <a:path w="7161530" h="4937760">
                <a:moveTo>
                  <a:pt x="0" y="0"/>
                </a:moveTo>
                <a:lnTo>
                  <a:pt x="7161530" y="0"/>
                </a:lnTo>
                <a:lnTo>
                  <a:pt x="7161530" y="4937760"/>
                </a:lnTo>
                <a:lnTo>
                  <a:pt x="4799965" y="4937760"/>
                </a:lnTo>
                <a:lnTo>
                  <a:pt x="3388995" y="4799965"/>
                </a:lnTo>
                <a:lnTo>
                  <a:pt x="2284730" y="4462780"/>
                </a:lnTo>
                <a:lnTo>
                  <a:pt x="1763395" y="4109720"/>
                </a:lnTo>
                <a:lnTo>
                  <a:pt x="828040" y="2898140"/>
                </a:lnTo>
                <a:lnTo>
                  <a:pt x="0" y="9201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 w="255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Picture 7"/>
          <p:cNvPicPr/>
          <p:nvPr/>
        </p:nvPicPr>
        <p:blipFill>
          <a:blip r:embed="rId1"/>
          <a:srcRect t="32105"/>
          <a:stretch>
            <a:fillRect/>
          </a:stretch>
        </p:blipFill>
        <p:spPr>
          <a:xfrm>
            <a:off x="2583360" y="1067400"/>
            <a:ext cx="7733160" cy="5249880"/>
          </a:xfrm>
          <a:prstGeom prst="rect">
            <a:avLst/>
          </a:prstGeom>
          <a:ln>
            <a:noFill/>
          </a:ln>
        </p:spPr>
      </p:pic>
      <p:sp>
        <p:nvSpPr>
          <p:cNvPr id="83" name="CustomShape 4"/>
          <p:cNvSpPr/>
          <p:nvPr/>
        </p:nvSpPr>
        <p:spPr>
          <a:xfrm flipH="1">
            <a:off x="8259480" y="5837400"/>
            <a:ext cx="162720" cy="16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 flipH="1">
            <a:off x="2908800" y="1211760"/>
            <a:ext cx="162720" cy="16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 flipH="1">
            <a:off x="3648600" y="3531960"/>
            <a:ext cx="162720" cy="16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7"/>
          <p:cNvSpPr/>
          <p:nvPr/>
        </p:nvSpPr>
        <p:spPr>
          <a:xfrm flipH="1">
            <a:off x="4435560" y="4317840"/>
            <a:ext cx="162720" cy="16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8"/>
          <p:cNvSpPr/>
          <p:nvPr/>
        </p:nvSpPr>
        <p:spPr>
          <a:xfrm flipH="1">
            <a:off x="5207040" y="5043240"/>
            <a:ext cx="162720" cy="1627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759760" y="5943600"/>
            <a:ext cx="812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 flipV="1">
            <a:off x="2959200" y="697320"/>
            <a:ext cx="360" cy="545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2943720" y="990000"/>
            <a:ext cx="7161120" cy="4937400"/>
          </a:xfrm>
          <a:custGeom>
            <a:avLst/>
            <a:gdLst/>
            <a:ahLst/>
            <a:cxnLst/>
            <a:rect l="l" t="t" r="r" b="b"/>
            <a:pathLst>
              <a:path w="7161530" h="4937760">
                <a:moveTo>
                  <a:pt x="0" y="0"/>
                </a:moveTo>
                <a:lnTo>
                  <a:pt x="7161530" y="0"/>
                </a:lnTo>
                <a:lnTo>
                  <a:pt x="7161530" y="4937760"/>
                </a:lnTo>
                <a:lnTo>
                  <a:pt x="4799965" y="4937760"/>
                </a:lnTo>
                <a:lnTo>
                  <a:pt x="3388995" y="4799965"/>
                </a:lnTo>
                <a:lnTo>
                  <a:pt x="2284730" y="4462780"/>
                </a:lnTo>
                <a:lnTo>
                  <a:pt x="1763395" y="4109720"/>
                </a:lnTo>
                <a:lnTo>
                  <a:pt x="828040" y="2898140"/>
                </a:lnTo>
                <a:lnTo>
                  <a:pt x="0" y="9201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 w="255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Picture 7"/>
          <p:cNvPicPr/>
          <p:nvPr/>
        </p:nvPicPr>
        <p:blipFill>
          <a:blip r:embed="rId1"/>
          <a:srcRect t="32105"/>
          <a:stretch>
            <a:fillRect/>
          </a:stretch>
        </p:blipFill>
        <p:spPr>
          <a:xfrm>
            <a:off x="2583360" y="1067400"/>
            <a:ext cx="7733160" cy="5249880"/>
          </a:xfrm>
          <a:prstGeom prst="rect">
            <a:avLst/>
          </a:prstGeom>
          <a:ln>
            <a:noFill/>
          </a:ln>
        </p:spPr>
      </p:pic>
      <p:sp>
        <p:nvSpPr>
          <p:cNvPr id="83" name="CustomShape 4"/>
          <p:cNvSpPr/>
          <p:nvPr/>
        </p:nvSpPr>
        <p:spPr>
          <a:xfrm flipH="1">
            <a:off x="8259480" y="583740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 flipH="1">
            <a:off x="2908800" y="121176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 flipH="1">
            <a:off x="3648600" y="353196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7"/>
          <p:cNvSpPr/>
          <p:nvPr/>
        </p:nvSpPr>
        <p:spPr>
          <a:xfrm flipH="1">
            <a:off x="4435560" y="431784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8"/>
          <p:cNvSpPr/>
          <p:nvPr/>
        </p:nvSpPr>
        <p:spPr>
          <a:xfrm flipH="1">
            <a:off x="5207040" y="504324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759760" y="5943600"/>
            <a:ext cx="812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 flipV="1">
            <a:off x="2959200" y="697320"/>
            <a:ext cx="360" cy="545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2943720" y="990000"/>
            <a:ext cx="7161120" cy="4937400"/>
          </a:xfrm>
          <a:custGeom>
            <a:avLst/>
            <a:gdLst/>
            <a:ahLst/>
            <a:cxnLst/>
            <a:rect l="l" t="t" r="r" b="b"/>
            <a:pathLst>
              <a:path w="7161530" h="4937760">
                <a:moveTo>
                  <a:pt x="0" y="0"/>
                </a:moveTo>
                <a:lnTo>
                  <a:pt x="7161530" y="0"/>
                </a:lnTo>
                <a:lnTo>
                  <a:pt x="7161530" y="4937760"/>
                </a:lnTo>
                <a:lnTo>
                  <a:pt x="4799965" y="4937760"/>
                </a:lnTo>
                <a:lnTo>
                  <a:pt x="3388995" y="4799965"/>
                </a:lnTo>
                <a:lnTo>
                  <a:pt x="2284730" y="4462780"/>
                </a:lnTo>
                <a:lnTo>
                  <a:pt x="1763395" y="4109720"/>
                </a:lnTo>
                <a:lnTo>
                  <a:pt x="828040" y="2898140"/>
                </a:lnTo>
                <a:lnTo>
                  <a:pt x="0" y="9201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 w="255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Picture 7"/>
          <p:cNvPicPr/>
          <p:nvPr/>
        </p:nvPicPr>
        <p:blipFill>
          <a:blip r:embed="rId1"/>
          <a:srcRect t="32105"/>
          <a:stretch>
            <a:fillRect/>
          </a:stretch>
        </p:blipFill>
        <p:spPr>
          <a:xfrm>
            <a:off x="2583360" y="1067400"/>
            <a:ext cx="7733160" cy="5249880"/>
          </a:xfrm>
          <a:prstGeom prst="rect">
            <a:avLst/>
          </a:prstGeom>
          <a:ln>
            <a:noFill/>
          </a:ln>
        </p:spPr>
      </p:pic>
      <p:sp>
        <p:nvSpPr>
          <p:cNvPr id="85" name="CustomShape 6"/>
          <p:cNvSpPr/>
          <p:nvPr/>
        </p:nvSpPr>
        <p:spPr>
          <a:xfrm flipH="1">
            <a:off x="3648600" y="353196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" name="Straight Connector 2"/>
          <p:cNvCxnSpPr/>
          <p:nvPr/>
        </p:nvCxnSpPr>
        <p:spPr>
          <a:xfrm>
            <a:off x="2077720" y="1461135"/>
            <a:ext cx="3852545" cy="526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V="1">
            <a:off x="4161155" y="4345940"/>
            <a:ext cx="5953125" cy="1397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2939415" y="977265"/>
            <a:ext cx="13970" cy="89408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759760" y="5943600"/>
            <a:ext cx="812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 flipV="1">
            <a:off x="2959200" y="697320"/>
            <a:ext cx="360" cy="545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2943720" y="990000"/>
            <a:ext cx="7161120" cy="4937400"/>
          </a:xfrm>
          <a:custGeom>
            <a:avLst/>
            <a:gdLst/>
            <a:ahLst/>
            <a:cxnLst/>
            <a:rect l="l" t="t" r="r" b="b"/>
            <a:pathLst>
              <a:path w="7161530" h="4937760">
                <a:moveTo>
                  <a:pt x="0" y="0"/>
                </a:moveTo>
                <a:lnTo>
                  <a:pt x="7161530" y="0"/>
                </a:lnTo>
                <a:lnTo>
                  <a:pt x="7161530" y="4937760"/>
                </a:lnTo>
                <a:lnTo>
                  <a:pt x="4799965" y="4937760"/>
                </a:lnTo>
                <a:lnTo>
                  <a:pt x="3388995" y="4799965"/>
                </a:lnTo>
                <a:lnTo>
                  <a:pt x="2284730" y="4462780"/>
                </a:lnTo>
                <a:lnTo>
                  <a:pt x="1763395" y="4109720"/>
                </a:lnTo>
                <a:lnTo>
                  <a:pt x="828040" y="2898140"/>
                </a:lnTo>
                <a:lnTo>
                  <a:pt x="0" y="9201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 w="255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Picture 7"/>
          <p:cNvPicPr/>
          <p:nvPr/>
        </p:nvPicPr>
        <p:blipFill>
          <a:blip r:embed="rId1"/>
          <a:srcRect t="32105"/>
          <a:stretch>
            <a:fillRect/>
          </a:stretch>
        </p:blipFill>
        <p:spPr>
          <a:xfrm>
            <a:off x="2583360" y="1067400"/>
            <a:ext cx="7733160" cy="5249880"/>
          </a:xfrm>
          <a:prstGeom prst="rect">
            <a:avLst/>
          </a:prstGeom>
          <a:ln>
            <a:noFill/>
          </a:ln>
        </p:spPr>
      </p:pic>
      <p:sp>
        <p:nvSpPr>
          <p:cNvPr id="85" name="CustomShape 6"/>
          <p:cNvSpPr/>
          <p:nvPr/>
        </p:nvSpPr>
        <p:spPr>
          <a:xfrm flipH="1">
            <a:off x="3648600" y="353196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" name="Straight Connector 2"/>
          <p:cNvCxnSpPr/>
          <p:nvPr/>
        </p:nvCxnSpPr>
        <p:spPr>
          <a:xfrm>
            <a:off x="2063750" y="92710"/>
            <a:ext cx="1548130" cy="211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V="1">
            <a:off x="4161155" y="4345940"/>
            <a:ext cx="5953125" cy="1397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2939415" y="977265"/>
            <a:ext cx="13970" cy="89408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6"/>
          <p:cNvSpPr/>
          <p:nvPr/>
        </p:nvSpPr>
        <p:spPr>
          <a:xfrm flipH="1">
            <a:off x="2878980" y="1221195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 flipH="1">
            <a:off x="4423300" y="430412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Straight Connector 6"/>
          <p:cNvCxnSpPr/>
          <p:nvPr/>
        </p:nvCxnSpPr>
        <p:spPr>
          <a:xfrm>
            <a:off x="2204720" y="1588135"/>
            <a:ext cx="3852545" cy="526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91585" y="3424555"/>
            <a:ext cx="1548130" cy="211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969260" y="977265"/>
            <a:ext cx="7132955" cy="3378200"/>
          </a:xfrm>
          <a:custGeom>
            <a:avLst/>
            <a:gdLst>
              <a:gd name="connisteX0" fmla="*/ 0 w 7132955"/>
              <a:gd name="connsiteY0" fmla="*/ 15875 h 3378200"/>
              <a:gd name="connisteX1" fmla="*/ 0 w 7132955"/>
              <a:gd name="connsiteY1" fmla="*/ 942975 h 3378200"/>
              <a:gd name="connisteX2" fmla="*/ 816610 w 7132955"/>
              <a:gd name="connsiteY2" fmla="*/ 2922270 h 3378200"/>
              <a:gd name="connisteX3" fmla="*/ 1193800 w 7132955"/>
              <a:gd name="connsiteY3" fmla="*/ 3378200 h 3378200"/>
              <a:gd name="connisteX4" fmla="*/ 7132955 w 7132955"/>
              <a:gd name="connsiteY4" fmla="*/ 3378200 h 3378200"/>
              <a:gd name="connisteX5" fmla="*/ 7132955 w 7132955"/>
              <a:gd name="connsiteY5" fmla="*/ 0 h 3378200"/>
              <a:gd name="connisteX6" fmla="*/ 0 w 7132955"/>
              <a:gd name="connsiteY6" fmla="*/ 15875 h 3378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7132955" h="3378200">
                <a:moveTo>
                  <a:pt x="0" y="15875"/>
                </a:moveTo>
                <a:lnTo>
                  <a:pt x="0" y="942975"/>
                </a:lnTo>
                <a:lnTo>
                  <a:pt x="816610" y="2922270"/>
                </a:lnTo>
                <a:lnTo>
                  <a:pt x="1193800" y="3378200"/>
                </a:lnTo>
                <a:lnTo>
                  <a:pt x="7132955" y="3378200"/>
                </a:lnTo>
                <a:lnTo>
                  <a:pt x="7132955" y="0"/>
                </a:lnTo>
                <a:lnTo>
                  <a:pt x="0" y="158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759760" y="5943600"/>
            <a:ext cx="812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 flipV="1">
            <a:off x="2959200" y="697320"/>
            <a:ext cx="360" cy="545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2943720" y="990000"/>
            <a:ext cx="7161120" cy="4937400"/>
          </a:xfrm>
          <a:custGeom>
            <a:avLst/>
            <a:gdLst/>
            <a:ahLst/>
            <a:cxnLst/>
            <a:rect l="l" t="t" r="r" b="b"/>
            <a:pathLst>
              <a:path w="7161530" h="4937760">
                <a:moveTo>
                  <a:pt x="0" y="0"/>
                </a:moveTo>
                <a:lnTo>
                  <a:pt x="7161530" y="0"/>
                </a:lnTo>
                <a:lnTo>
                  <a:pt x="7161530" y="4937760"/>
                </a:lnTo>
                <a:lnTo>
                  <a:pt x="4799965" y="4937760"/>
                </a:lnTo>
                <a:lnTo>
                  <a:pt x="3388995" y="4799965"/>
                </a:lnTo>
                <a:lnTo>
                  <a:pt x="2284730" y="4462780"/>
                </a:lnTo>
                <a:lnTo>
                  <a:pt x="1763395" y="4109720"/>
                </a:lnTo>
                <a:lnTo>
                  <a:pt x="828040" y="2898140"/>
                </a:lnTo>
                <a:lnTo>
                  <a:pt x="0" y="9201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 w="255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Picture 7"/>
          <p:cNvPicPr/>
          <p:nvPr/>
        </p:nvPicPr>
        <p:blipFill>
          <a:blip r:embed="rId1"/>
          <a:srcRect t="32105"/>
          <a:stretch>
            <a:fillRect/>
          </a:stretch>
        </p:blipFill>
        <p:spPr>
          <a:xfrm>
            <a:off x="2583360" y="1067400"/>
            <a:ext cx="7733160" cy="5249880"/>
          </a:xfrm>
          <a:prstGeom prst="rect">
            <a:avLst/>
          </a:prstGeom>
          <a:ln>
            <a:noFill/>
          </a:ln>
        </p:spPr>
      </p:pic>
      <p:sp>
        <p:nvSpPr>
          <p:cNvPr id="83" name="CustomShape 4"/>
          <p:cNvSpPr/>
          <p:nvPr/>
        </p:nvSpPr>
        <p:spPr>
          <a:xfrm flipH="1">
            <a:off x="8259480" y="583740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 flipH="1">
            <a:off x="2908800" y="121176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 flipH="1">
            <a:off x="3648600" y="353196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7"/>
          <p:cNvSpPr/>
          <p:nvPr/>
        </p:nvSpPr>
        <p:spPr>
          <a:xfrm flipH="1">
            <a:off x="4435560" y="431784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8"/>
          <p:cNvSpPr/>
          <p:nvPr/>
        </p:nvSpPr>
        <p:spPr>
          <a:xfrm flipH="1">
            <a:off x="5207040" y="504324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759760" y="5943600"/>
            <a:ext cx="812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 flipV="1">
            <a:off x="2959200" y="697320"/>
            <a:ext cx="360" cy="545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2943720" y="990000"/>
            <a:ext cx="7161120" cy="4937400"/>
          </a:xfrm>
          <a:custGeom>
            <a:avLst/>
            <a:gdLst/>
            <a:ahLst/>
            <a:cxnLst/>
            <a:rect l="l" t="t" r="r" b="b"/>
            <a:pathLst>
              <a:path w="7161530" h="4937760">
                <a:moveTo>
                  <a:pt x="0" y="0"/>
                </a:moveTo>
                <a:lnTo>
                  <a:pt x="7161530" y="0"/>
                </a:lnTo>
                <a:lnTo>
                  <a:pt x="7161530" y="4937760"/>
                </a:lnTo>
                <a:lnTo>
                  <a:pt x="4799965" y="4937760"/>
                </a:lnTo>
                <a:lnTo>
                  <a:pt x="3388995" y="4799965"/>
                </a:lnTo>
                <a:lnTo>
                  <a:pt x="2284730" y="4462780"/>
                </a:lnTo>
                <a:lnTo>
                  <a:pt x="1763395" y="4109720"/>
                </a:lnTo>
                <a:lnTo>
                  <a:pt x="828040" y="2898140"/>
                </a:lnTo>
                <a:lnTo>
                  <a:pt x="0" y="9201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 w="255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Picture 7"/>
          <p:cNvPicPr/>
          <p:nvPr/>
        </p:nvPicPr>
        <p:blipFill>
          <a:blip r:embed="rId1"/>
          <a:srcRect t="32105"/>
          <a:stretch>
            <a:fillRect/>
          </a:stretch>
        </p:blipFill>
        <p:spPr>
          <a:xfrm>
            <a:off x="2583360" y="1067400"/>
            <a:ext cx="7733160" cy="5249880"/>
          </a:xfrm>
          <a:prstGeom prst="rect">
            <a:avLst/>
          </a:prstGeom>
          <a:ln>
            <a:noFill/>
          </a:ln>
        </p:spPr>
      </p:pic>
      <p:sp>
        <p:nvSpPr>
          <p:cNvPr id="83" name="CustomShape 4"/>
          <p:cNvSpPr/>
          <p:nvPr/>
        </p:nvSpPr>
        <p:spPr>
          <a:xfrm flipH="1">
            <a:off x="8259480" y="583740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 flipH="1">
            <a:off x="2908800" y="121176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 flipH="1">
            <a:off x="3648600" y="353196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7"/>
          <p:cNvSpPr/>
          <p:nvPr/>
        </p:nvSpPr>
        <p:spPr>
          <a:xfrm flipH="1">
            <a:off x="4435560" y="431784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8"/>
          <p:cNvSpPr/>
          <p:nvPr/>
        </p:nvSpPr>
        <p:spPr>
          <a:xfrm flipH="1">
            <a:off x="5207040" y="5043240"/>
            <a:ext cx="162720" cy="162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53615" y="697230"/>
            <a:ext cx="8634095" cy="6120130"/>
            <a:chOff x="3549" y="1098"/>
            <a:chExt cx="13597" cy="9638"/>
          </a:xfrm>
        </p:grpSpPr>
        <p:sp>
          <p:nvSpPr>
            <p:cNvPr id="92" name="Line 4"/>
            <p:cNvSpPr/>
            <p:nvPr/>
          </p:nvSpPr>
          <p:spPr>
            <a:xfrm>
              <a:off x="3549" y="3298"/>
              <a:ext cx="7245" cy="7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" name="Group 1"/>
            <p:cNvGrpSpPr/>
            <p:nvPr/>
          </p:nvGrpSpPr>
          <p:grpSpPr>
            <a:xfrm>
              <a:off x="4068" y="1098"/>
              <a:ext cx="13078" cy="8851"/>
              <a:chOff x="4068" y="1098"/>
              <a:chExt cx="13078" cy="8851"/>
            </a:xfrm>
          </p:grpSpPr>
          <p:sp>
            <p:nvSpPr>
              <p:cNvPr id="88" name="CustomShape 1"/>
              <p:cNvSpPr/>
              <p:nvPr/>
            </p:nvSpPr>
            <p:spPr>
              <a:xfrm>
                <a:off x="4346" y="9360"/>
                <a:ext cx="12800" cy="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CustomShape 2"/>
              <p:cNvSpPr/>
              <p:nvPr/>
            </p:nvSpPr>
            <p:spPr>
              <a:xfrm flipV="1">
                <a:off x="4660" y="1098"/>
                <a:ext cx="1" cy="859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CustomShape 3"/>
              <p:cNvSpPr/>
              <p:nvPr/>
            </p:nvSpPr>
            <p:spPr>
              <a:xfrm>
                <a:off x="4636" y="1559"/>
                <a:ext cx="11277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7161530" h="4937760">
                    <a:moveTo>
                      <a:pt x="0" y="0"/>
                    </a:moveTo>
                    <a:lnTo>
                      <a:pt x="7161530" y="0"/>
                    </a:lnTo>
                    <a:lnTo>
                      <a:pt x="7161530" y="4937760"/>
                    </a:lnTo>
                    <a:lnTo>
                      <a:pt x="4799965" y="4937760"/>
                    </a:lnTo>
                    <a:lnTo>
                      <a:pt x="3388995" y="4799965"/>
                    </a:lnTo>
                    <a:lnTo>
                      <a:pt x="2284730" y="4462780"/>
                    </a:lnTo>
                    <a:lnTo>
                      <a:pt x="1763395" y="4109720"/>
                    </a:lnTo>
                    <a:lnTo>
                      <a:pt x="828040" y="2898140"/>
                    </a:lnTo>
                    <a:lnTo>
                      <a:pt x="0" y="920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7000"/>
                </a:schemeClr>
              </a:solidFill>
              <a:ln w="2556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91" name="Picture 8"/>
              <p:cNvPicPr/>
              <p:nvPr/>
            </p:nvPicPr>
            <p:blipFill>
              <a:blip r:embed="rId1"/>
              <a:srcRect t="32105"/>
              <a:stretch>
                <a:fillRect/>
              </a:stretch>
            </p:blipFill>
            <p:spPr>
              <a:xfrm>
                <a:off x="4068" y="1681"/>
                <a:ext cx="12178" cy="826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3" name="CustomShape 5"/>
              <p:cNvSpPr/>
              <p:nvPr/>
            </p:nvSpPr>
            <p:spPr>
              <a:xfrm>
                <a:off x="5772" y="5591"/>
                <a:ext cx="410" cy="363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6175" y="465455"/>
            <a:ext cx="9742805" cy="6351905"/>
            <a:chOff x="1805" y="733"/>
            <a:chExt cx="15343" cy="10003"/>
          </a:xfrm>
        </p:grpSpPr>
        <p:sp>
          <p:nvSpPr>
            <p:cNvPr id="94" name="CustomShape 1"/>
            <p:cNvSpPr/>
            <p:nvPr/>
          </p:nvSpPr>
          <p:spPr>
            <a:xfrm>
              <a:off x="2104" y="6030"/>
              <a:ext cx="15045" cy="4444"/>
            </a:xfrm>
            <a:prstGeom prst="rect">
              <a:avLst/>
            </a:prstGeom>
            <a:gradFill>
              <a:gsLst>
                <a:gs pos="0">
                  <a:srgbClr val="00B050">
                    <a:alpha val="60000"/>
                  </a:srgbClr>
                </a:gs>
                <a:gs pos="35000">
                  <a:srgbClr val="00B050">
                    <a:alpha val="45000"/>
                  </a:srgbClr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2"/>
            <p:cNvSpPr/>
            <p:nvPr/>
          </p:nvSpPr>
          <p:spPr>
            <a:xfrm rot="5400000">
              <a:off x="-973" y="3511"/>
              <a:ext cx="9348" cy="3792"/>
            </a:xfrm>
            <a:prstGeom prst="rect">
              <a:avLst/>
            </a:prstGeom>
            <a:gradFill>
              <a:gsLst>
                <a:gs pos="0">
                  <a:srgbClr val="FFC000">
                    <a:alpha val="54000"/>
                  </a:srgbClr>
                </a:gs>
                <a:gs pos="41000">
                  <a:srgbClr val="FFC000">
                    <a:alpha val="32000"/>
                  </a:srgbClr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CustomShape 3"/>
            <p:cNvSpPr/>
            <p:nvPr/>
          </p:nvSpPr>
          <p:spPr>
            <a:xfrm>
              <a:off x="4325" y="9360"/>
              <a:ext cx="12822" cy="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CustomShape 4"/>
            <p:cNvSpPr/>
            <p:nvPr/>
          </p:nvSpPr>
          <p:spPr>
            <a:xfrm flipV="1">
              <a:off x="4639" y="1098"/>
              <a:ext cx="1" cy="859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CustomShape 5"/>
            <p:cNvSpPr/>
            <p:nvPr/>
          </p:nvSpPr>
          <p:spPr>
            <a:xfrm>
              <a:off x="4615" y="1559"/>
              <a:ext cx="11297" cy="7775"/>
            </a:xfrm>
            <a:custGeom>
              <a:avLst/>
              <a:gdLst/>
              <a:ahLst/>
              <a:cxnLst/>
              <a:rect l="l" t="t" r="r" b="b"/>
              <a:pathLst>
                <a:path w="7161530" h="4937760">
                  <a:moveTo>
                    <a:pt x="0" y="0"/>
                  </a:moveTo>
                  <a:lnTo>
                    <a:pt x="7161530" y="0"/>
                  </a:lnTo>
                  <a:lnTo>
                    <a:pt x="7161530" y="4937760"/>
                  </a:lnTo>
                  <a:lnTo>
                    <a:pt x="4799965" y="4937760"/>
                  </a:lnTo>
                  <a:lnTo>
                    <a:pt x="3388995" y="4799965"/>
                  </a:lnTo>
                  <a:lnTo>
                    <a:pt x="2284730" y="4462780"/>
                  </a:lnTo>
                  <a:lnTo>
                    <a:pt x="1763395" y="4109720"/>
                  </a:lnTo>
                  <a:lnTo>
                    <a:pt x="828040" y="2898140"/>
                  </a:lnTo>
                  <a:lnTo>
                    <a:pt x="0" y="920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 w="2556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99" name="Picture 8"/>
            <p:cNvPicPr/>
            <p:nvPr/>
          </p:nvPicPr>
          <p:blipFill>
            <a:blip r:embed="rId1"/>
            <a:srcRect t="32105"/>
            <a:stretch>
              <a:fillRect/>
            </a:stretch>
          </p:blipFill>
          <p:spPr>
            <a:xfrm>
              <a:off x="4046" y="1681"/>
              <a:ext cx="12200" cy="8268"/>
            </a:xfrm>
            <a:prstGeom prst="rect">
              <a:avLst/>
            </a:prstGeom>
            <a:ln>
              <a:noFill/>
            </a:ln>
          </p:spPr>
        </p:pic>
        <p:sp>
          <p:nvSpPr>
            <p:cNvPr id="100" name="Line 6"/>
            <p:cNvSpPr/>
            <p:nvPr/>
          </p:nvSpPr>
          <p:spPr>
            <a:xfrm>
              <a:off x="3549" y="3298"/>
              <a:ext cx="7245" cy="7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7"/>
            <p:cNvSpPr/>
            <p:nvPr/>
          </p:nvSpPr>
          <p:spPr>
            <a:xfrm>
              <a:off x="5700" y="5543"/>
              <a:ext cx="410" cy="363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Kingsoft Office WPP</Application>
  <PresentationFormat/>
  <Paragraphs>17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giorgiograni</dc:creator>
  <cp:lastModifiedBy>giorgiograni</cp:lastModifiedBy>
  <cp:revision>10</cp:revision>
  <dcterms:created xsi:type="dcterms:W3CDTF">2017-12-29T16:05:08Z</dcterms:created>
  <dcterms:modified xsi:type="dcterms:W3CDTF">2017-12-29T16:05:08Z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1033-10.1.0.5503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