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4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5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1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2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422"/>
            <a:ext cx="3471863" cy="866422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1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78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78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78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579880" y="8265160"/>
            <a:ext cx="4156710" cy="2807970"/>
            <a:chOff x="4046" y="1098"/>
            <a:chExt cx="13101" cy="8851"/>
          </a:xfrm>
        </p:grpSpPr>
        <p:sp>
          <p:nvSpPr>
            <p:cNvPr id="149" name="CustomShape 1"/>
            <p:cNvSpPr/>
            <p:nvPr/>
          </p:nvSpPr>
          <p:spPr>
            <a:xfrm>
              <a:off x="4325" y="9360"/>
              <a:ext cx="12822" cy="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"/>
            <p:cNvSpPr/>
            <p:nvPr/>
          </p:nvSpPr>
          <p:spPr>
            <a:xfrm flipV="1">
              <a:off x="4639" y="1098"/>
              <a:ext cx="1" cy="85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3"/>
            <p:cNvSpPr/>
            <p:nvPr/>
          </p:nvSpPr>
          <p:spPr>
            <a:xfrm>
              <a:off x="4615" y="1559"/>
              <a:ext cx="11297" cy="7775"/>
            </a:xfrm>
            <a:custGeom>
              <a:avLst/>
              <a:gdLst/>
              <a:ahLst/>
              <a:cxnLst/>
              <a:rect l="l" t="t" r="r" b="b"/>
              <a:pathLst>
                <a:path w="7161530" h="4937760">
                  <a:moveTo>
                    <a:pt x="0" y="0"/>
                  </a:moveTo>
                  <a:lnTo>
                    <a:pt x="7161530" y="0"/>
                  </a:lnTo>
                  <a:lnTo>
                    <a:pt x="7161530" y="4937760"/>
                  </a:lnTo>
                  <a:lnTo>
                    <a:pt x="4799965" y="4937760"/>
                  </a:lnTo>
                  <a:lnTo>
                    <a:pt x="3388995" y="4799965"/>
                  </a:lnTo>
                  <a:lnTo>
                    <a:pt x="2284730" y="4462780"/>
                  </a:lnTo>
                  <a:lnTo>
                    <a:pt x="1763395" y="4109720"/>
                  </a:lnTo>
                  <a:lnTo>
                    <a:pt x="828040" y="2898140"/>
                  </a:lnTo>
                  <a:lnTo>
                    <a:pt x="0" y="92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 w="255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52" name="Picture 13"/>
            <p:cNvPicPr/>
            <p:nvPr/>
          </p:nvPicPr>
          <p:blipFill>
            <a:blip r:embed="rId1"/>
            <a:srcRect t="32105"/>
            <a:stretch>
              <a:fillRect/>
            </a:stretch>
          </p:blipFill>
          <p:spPr>
            <a:xfrm>
              <a:off x="4046" y="1681"/>
              <a:ext cx="12200" cy="8268"/>
            </a:xfrm>
            <a:prstGeom prst="rect">
              <a:avLst/>
            </a:prstGeom>
            <a:ln>
              <a:noFill/>
            </a:ln>
          </p:spPr>
        </p:pic>
        <p:sp>
          <p:nvSpPr>
            <p:cNvPr id="153" name="CustomShape 4"/>
            <p:cNvSpPr/>
            <p:nvPr/>
          </p:nvSpPr>
          <p:spPr>
            <a:xfrm>
              <a:off x="5700" y="5543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5"/>
            <p:cNvSpPr/>
            <p:nvPr/>
          </p:nvSpPr>
          <p:spPr>
            <a:xfrm>
              <a:off x="4451" y="1879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6"/>
            <p:cNvSpPr/>
            <p:nvPr/>
          </p:nvSpPr>
          <p:spPr>
            <a:xfrm>
              <a:off x="8057" y="7972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7"/>
            <p:cNvSpPr/>
            <p:nvPr/>
          </p:nvSpPr>
          <p:spPr>
            <a:xfrm>
              <a:off x="12989" y="9131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8"/>
            <p:cNvSpPr/>
            <p:nvPr/>
          </p:nvSpPr>
          <p:spPr>
            <a:xfrm>
              <a:off x="6855" y="6757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9"/>
            <p:cNvSpPr/>
            <p:nvPr/>
          </p:nvSpPr>
          <p:spPr>
            <a:xfrm>
              <a:off x="4651" y="1515"/>
              <a:ext cx="11258" cy="518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10"/>
            <p:cNvSpPr/>
            <p:nvPr/>
          </p:nvSpPr>
          <p:spPr>
            <a:xfrm>
              <a:off x="5865" y="1594"/>
              <a:ext cx="9972" cy="4154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11"/>
            <p:cNvSpPr/>
            <p:nvPr/>
          </p:nvSpPr>
          <p:spPr>
            <a:xfrm>
              <a:off x="7008" y="1570"/>
              <a:ext cx="8858" cy="5344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12"/>
            <p:cNvSpPr/>
            <p:nvPr/>
          </p:nvSpPr>
          <p:spPr>
            <a:xfrm>
              <a:off x="8320" y="1547"/>
              <a:ext cx="7572" cy="6580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13"/>
            <p:cNvSpPr/>
            <p:nvPr/>
          </p:nvSpPr>
          <p:spPr>
            <a:xfrm>
              <a:off x="13196" y="1524"/>
              <a:ext cx="2674" cy="7917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" name="Group 24"/>
          <p:cNvGrpSpPr/>
          <p:nvPr/>
        </p:nvGrpSpPr>
        <p:grpSpPr>
          <a:xfrm>
            <a:off x="494665" y="298450"/>
            <a:ext cx="5284470" cy="5631180"/>
            <a:chOff x="779" y="470"/>
            <a:chExt cx="8322" cy="8868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1243" y="575"/>
              <a:ext cx="3272" cy="2320"/>
              <a:chOff x="3549" y="1098"/>
              <a:chExt cx="13597" cy="9638"/>
            </a:xfrm>
          </p:grpSpPr>
          <p:sp>
            <p:nvSpPr>
              <p:cNvPr id="92" name="Line 4"/>
              <p:cNvSpPr/>
              <p:nvPr/>
            </p:nvSpPr>
            <p:spPr>
              <a:xfrm>
                <a:off x="3549" y="3298"/>
                <a:ext cx="7245" cy="7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6" name="Group 5"/>
              <p:cNvGrpSpPr/>
              <p:nvPr/>
            </p:nvGrpSpPr>
            <p:grpSpPr>
              <a:xfrm>
                <a:off x="4068" y="1098"/>
                <a:ext cx="13078" cy="8851"/>
                <a:chOff x="4068" y="1098"/>
                <a:chExt cx="13078" cy="8851"/>
              </a:xfrm>
            </p:grpSpPr>
            <p:sp>
              <p:nvSpPr>
                <p:cNvPr id="7" name="CustomShape 1"/>
                <p:cNvSpPr/>
                <p:nvPr/>
              </p:nvSpPr>
              <p:spPr>
                <a:xfrm>
                  <a:off x="4346" y="9360"/>
                  <a:ext cx="1280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" name="CustomShape 2"/>
                <p:cNvSpPr/>
                <p:nvPr/>
              </p:nvSpPr>
              <p:spPr>
                <a:xfrm flipV="1">
                  <a:off x="4660" y="1098"/>
                  <a:ext cx="1" cy="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" name="CustomShape 3"/>
                <p:cNvSpPr/>
                <p:nvPr/>
              </p:nvSpPr>
              <p:spPr>
                <a:xfrm>
                  <a:off x="4636" y="1559"/>
                  <a:ext cx="11277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1530" h="4937760">
                      <a:moveTo>
                        <a:pt x="0" y="0"/>
                      </a:moveTo>
                      <a:lnTo>
                        <a:pt x="7161530" y="0"/>
                      </a:lnTo>
                      <a:lnTo>
                        <a:pt x="7161530" y="4937760"/>
                      </a:lnTo>
                      <a:lnTo>
                        <a:pt x="4799965" y="4937760"/>
                      </a:lnTo>
                      <a:lnTo>
                        <a:pt x="3388995" y="4799965"/>
                      </a:lnTo>
                      <a:lnTo>
                        <a:pt x="2284730" y="4462780"/>
                      </a:lnTo>
                      <a:lnTo>
                        <a:pt x="1763395" y="4109720"/>
                      </a:lnTo>
                      <a:lnTo>
                        <a:pt x="828040" y="2898140"/>
                      </a:lnTo>
                      <a:lnTo>
                        <a:pt x="0" y="9201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7000"/>
                  </a:schemeClr>
                </a:solidFill>
                <a:ln w="2556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pic>
              <p:nvPicPr>
                <p:cNvPr id="10" name="Picture 8"/>
                <p:cNvPicPr/>
                <p:nvPr/>
              </p:nvPicPr>
              <p:blipFill>
                <a:blip r:embed="rId2"/>
                <a:srcRect t="32105"/>
                <a:stretch>
                  <a:fillRect/>
                </a:stretch>
              </p:blipFill>
              <p:spPr>
                <a:xfrm>
                  <a:off x="4068" y="1681"/>
                  <a:ext cx="12178" cy="826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CustomShape 5"/>
                <p:cNvSpPr/>
                <p:nvPr/>
              </p:nvSpPr>
              <p:spPr>
                <a:xfrm>
                  <a:off x="5772" y="5591"/>
                  <a:ext cx="410" cy="363"/>
                </a:xfrm>
                <a:prstGeom prst="mathMultiply">
                  <a:avLst>
                    <a:gd name="adj1" fmla="val 2352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5117" y="470"/>
              <a:ext cx="3722" cy="2427"/>
              <a:chOff x="1805" y="733"/>
              <a:chExt cx="15343" cy="10003"/>
            </a:xfrm>
          </p:grpSpPr>
          <p:sp>
            <p:nvSpPr>
              <p:cNvPr id="94" name="CustomShape 1"/>
              <p:cNvSpPr/>
              <p:nvPr/>
            </p:nvSpPr>
            <p:spPr>
              <a:xfrm>
                <a:off x="2104" y="6030"/>
                <a:ext cx="15045" cy="4444"/>
              </a:xfrm>
              <a:prstGeom prst="rect">
                <a:avLst/>
              </a:prstGeom>
              <a:gradFill>
                <a:gsLst>
                  <a:gs pos="0">
                    <a:srgbClr val="00B050">
                      <a:alpha val="60000"/>
                    </a:srgbClr>
                  </a:gs>
                  <a:gs pos="35000">
                    <a:srgbClr val="00B050">
                      <a:alpha val="45000"/>
                    </a:srgb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CustomShape 2"/>
              <p:cNvSpPr/>
              <p:nvPr/>
            </p:nvSpPr>
            <p:spPr>
              <a:xfrm rot="5400000">
                <a:off x="-973" y="3511"/>
                <a:ext cx="9348" cy="3792"/>
              </a:xfrm>
              <a:prstGeom prst="rect">
                <a:avLst/>
              </a:prstGeom>
              <a:gradFill>
                <a:gsLst>
                  <a:gs pos="0">
                    <a:srgbClr val="FFC000">
                      <a:alpha val="54000"/>
                    </a:srgbClr>
                  </a:gs>
                  <a:gs pos="41000">
                    <a:srgbClr val="FFC000">
                      <a:alpha val="32000"/>
                    </a:srgb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" name="CustomShape 3"/>
              <p:cNvSpPr/>
              <p:nvPr/>
            </p:nvSpPr>
            <p:spPr>
              <a:xfrm>
                <a:off x="4325" y="9360"/>
                <a:ext cx="12822" cy="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CustomShape 4"/>
              <p:cNvSpPr/>
              <p:nvPr/>
            </p:nvSpPr>
            <p:spPr>
              <a:xfrm flipV="1">
                <a:off x="4639" y="1098"/>
                <a:ext cx="1" cy="859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CustomShape 5"/>
              <p:cNvSpPr/>
              <p:nvPr/>
            </p:nvSpPr>
            <p:spPr>
              <a:xfrm>
                <a:off x="4615" y="1559"/>
                <a:ext cx="11297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7161530" h="4937760">
                    <a:moveTo>
                      <a:pt x="0" y="0"/>
                    </a:moveTo>
                    <a:lnTo>
                      <a:pt x="7161530" y="0"/>
                    </a:lnTo>
                    <a:lnTo>
                      <a:pt x="7161530" y="4937760"/>
                    </a:lnTo>
                    <a:lnTo>
                      <a:pt x="4799965" y="4937760"/>
                    </a:lnTo>
                    <a:lnTo>
                      <a:pt x="3388995" y="4799965"/>
                    </a:lnTo>
                    <a:lnTo>
                      <a:pt x="2284730" y="4462780"/>
                    </a:lnTo>
                    <a:lnTo>
                      <a:pt x="1763395" y="4109720"/>
                    </a:lnTo>
                    <a:lnTo>
                      <a:pt x="828040" y="2898140"/>
                    </a:lnTo>
                    <a:lnTo>
                      <a:pt x="0" y="920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 w="255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99" name="Picture 8"/>
              <p:cNvPicPr/>
              <p:nvPr/>
            </p:nvPicPr>
            <p:blipFill>
              <a:blip r:embed="rId3"/>
              <a:srcRect t="32105"/>
              <a:stretch>
                <a:fillRect/>
              </a:stretch>
            </p:blipFill>
            <p:spPr>
              <a:xfrm>
                <a:off x="4046" y="1681"/>
                <a:ext cx="12200" cy="826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0" name="Line 6"/>
              <p:cNvSpPr/>
              <p:nvPr/>
            </p:nvSpPr>
            <p:spPr>
              <a:xfrm>
                <a:off x="3549" y="3298"/>
                <a:ext cx="7245" cy="7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CustomShape 7"/>
              <p:cNvSpPr/>
              <p:nvPr/>
            </p:nvSpPr>
            <p:spPr>
              <a:xfrm>
                <a:off x="5700" y="5543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779" y="3486"/>
              <a:ext cx="3733" cy="2534"/>
              <a:chOff x="1805" y="62"/>
              <a:chExt cx="15343" cy="10412"/>
            </a:xfrm>
          </p:grpSpPr>
          <p:sp>
            <p:nvSpPr>
              <p:cNvPr id="102" name="CustomShape 1"/>
              <p:cNvSpPr/>
              <p:nvPr/>
            </p:nvSpPr>
            <p:spPr>
              <a:xfrm>
                <a:off x="2104" y="6030"/>
                <a:ext cx="15045" cy="4444"/>
              </a:xfrm>
              <a:prstGeom prst="rect">
                <a:avLst/>
              </a:prstGeom>
              <a:gradFill>
                <a:gsLst>
                  <a:gs pos="0">
                    <a:srgbClr val="00B050">
                      <a:alpha val="60000"/>
                    </a:srgbClr>
                  </a:gs>
                  <a:gs pos="35000">
                    <a:srgbClr val="00B050">
                      <a:alpha val="45000"/>
                    </a:srgb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CustomShape 2"/>
              <p:cNvSpPr/>
              <p:nvPr/>
            </p:nvSpPr>
            <p:spPr>
              <a:xfrm rot="5400000">
                <a:off x="-973" y="3511"/>
                <a:ext cx="9348" cy="3792"/>
              </a:xfrm>
              <a:prstGeom prst="rect">
                <a:avLst/>
              </a:prstGeom>
              <a:gradFill>
                <a:gsLst>
                  <a:gs pos="0">
                    <a:srgbClr val="FFC000">
                      <a:alpha val="54000"/>
                    </a:srgbClr>
                  </a:gs>
                  <a:gs pos="41000">
                    <a:srgbClr val="FFC000">
                      <a:alpha val="32000"/>
                    </a:srgb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CustomShape 3"/>
              <p:cNvSpPr/>
              <p:nvPr/>
            </p:nvSpPr>
            <p:spPr>
              <a:xfrm>
                <a:off x="4325" y="9360"/>
                <a:ext cx="12822" cy="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CustomShape 4"/>
              <p:cNvSpPr/>
              <p:nvPr/>
            </p:nvSpPr>
            <p:spPr>
              <a:xfrm flipV="1">
                <a:off x="4639" y="1098"/>
                <a:ext cx="1" cy="859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CustomShape 5"/>
              <p:cNvSpPr/>
              <p:nvPr/>
            </p:nvSpPr>
            <p:spPr>
              <a:xfrm>
                <a:off x="4615" y="1559"/>
                <a:ext cx="11297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7161530" h="4937760">
                    <a:moveTo>
                      <a:pt x="0" y="0"/>
                    </a:moveTo>
                    <a:lnTo>
                      <a:pt x="7161530" y="0"/>
                    </a:lnTo>
                    <a:lnTo>
                      <a:pt x="7161530" y="4937760"/>
                    </a:lnTo>
                    <a:lnTo>
                      <a:pt x="4799965" y="4937760"/>
                    </a:lnTo>
                    <a:lnTo>
                      <a:pt x="3388995" y="4799965"/>
                    </a:lnTo>
                    <a:lnTo>
                      <a:pt x="2284730" y="4462780"/>
                    </a:lnTo>
                    <a:lnTo>
                      <a:pt x="1763395" y="4109720"/>
                    </a:lnTo>
                    <a:lnTo>
                      <a:pt x="828040" y="2898140"/>
                    </a:lnTo>
                    <a:lnTo>
                      <a:pt x="0" y="920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 w="255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07" name="Picture 13"/>
              <p:cNvPicPr/>
              <p:nvPr/>
            </p:nvPicPr>
            <p:blipFill>
              <a:blip r:embed="rId4"/>
              <a:srcRect t="32105"/>
              <a:stretch>
                <a:fillRect/>
              </a:stretch>
            </p:blipFill>
            <p:spPr>
              <a:xfrm>
                <a:off x="4046" y="1681"/>
                <a:ext cx="12200" cy="826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8" name="Line 6"/>
              <p:cNvSpPr/>
              <p:nvPr/>
            </p:nvSpPr>
            <p:spPr>
              <a:xfrm>
                <a:off x="2704" y="62"/>
                <a:ext cx="3792" cy="3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CustomShape 7"/>
              <p:cNvSpPr/>
              <p:nvPr/>
            </p:nvSpPr>
            <p:spPr>
              <a:xfrm>
                <a:off x="5700" y="5543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Line 8"/>
              <p:cNvSpPr/>
              <p:nvPr/>
            </p:nvSpPr>
            <p:spPr>
              <a:xfrm>
                <a:off x="6189" y="6058"/>
                <a:ext cx="3792" cy="3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CustomShape 9"/>
              <p:cNvSpPr/>
              <p:nvPr/>
            </p:nvSpPr>
            <p:spPr>
              <a:xfrm>
                <a:off x="4451" y="1879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CustomShape 10"/>
              <p:cNvSpPr/>
              <p:nvPr/>
            </p:nvSpPr>
            <p:spPr>
              <a:xfrm>
                <a:off x="8057" y="7972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4645" y="3496"/>
              <a:ext cx="4214" cy="2442"/>
              <a:chOff x="55" y="62"/>
              <a:chExt cx="17294" cy="10019"/>
            </a:xfrm>
          </p:grpSpPr>
          <p:sp>
            <p:nvSpPr>
              <p:cNvPr id="113" name="CustomShape 1"/>
              <p:cNvSpPr/>
              <p:nvPr/>
            </p:nvSpPr>
            <p:spPr>
              <a:xfrm rot="5400000">
                <a:off x="-973" y="3511"/>
                <a:ext cx="9348" cy="3792"/>
              </a:xfrm>
              <a:prstGeom prst="rect">
                <a:avLst/>
              </a:prstGeom>
              <a:gradFill>
                <a:gsLst>
                  <a:gs pos="0">
                    <a:srgbClr val="FFC000">
                      <a:alpha val="54000"/>
                    </a:srgbClr>
                  </a:gs>
                  <a:gs pos="41000">
                    <a:srgbClr val="FFC000">
                      <a:alpha val="32000"/>
                    </a:srgb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CustomShape 2"/>
              <p:cNvSpPr/>
              <p:nvPr/>
            </p:nvSpPr>
            <p:spPr>
              <a:xfrm>
                <a:off x="4325" y="9360"/>
                <a:ext cx="12822" cy="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CustomShape 3"/>
              <p:cNvSpPr/>
              <p:nvPr/>
            </p:nvSpPr>
            <p:spPr>
              <a:xfrm flipV="1">
                <a:off x="4639" y="1098"/>
                <a:ext cx="1" cy="859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CustomShape 4"/>
              <p:cNvSpPr/>
              <p:nvPr/>
            </p:nvSpPr>
            <p:spPr>
              <a:xfrm>
                <a:off x="4615" y="1559"/>
                <a:ext cx="11297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7161530" h="4937760">
                    <a:moveTo>
                      <a:pt x="0" y="0"/>
                    </a:moveTo>
                    <a:lnTo>
                      <a:pt x="7161530" y="0"/>
                    </a:lnTo>
                    <a:lnTo>
                      <a:pt x="7161530" y="4937760"/>
                    </a:lnTo>
                    <a:lnTo>
                      <a:pt x="4799965" y="4937760"/>
                    </a:lnTo>
                    <a:lnTo>
                      <a:pt x="3388995" y="4799965"/>
                    </a:lnTo>
                    <a:lnTo>
                      <a:pt x="2284730" y="4462780"/>
                    </a:lnTo>
                    <a:lnTo>
                      <a:pt x="1763395" y="4109720"/>
                    </a:lnTo>
                    <a:lnTo>
                      <a:pt x="828040" y="2898140"/>
                    </a:lnTo>
                    <a:lnTo>
                      <a:pt x="0" y="920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 w="255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17" name="Picture 13"/>
              <p:cNvPicPr/>
              <p:nvPr/>
            </p:nvPicPr>
            <p:blipFill>
              <a:blip r:embed="rId5"/>
              <a:srcRect t="32105"/>
              <a:stretch>
                <a:fillRect/>
              </a:stretch>
            </p:blipFill>
            <p:spPr>
              <a:xfrm>
                <a:off x="4046" y="1681"/>
                <a:ext cx="12200" cy="826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8" name="CustomShape 5"/>
              <p:cNvSpPr/>
              <p:nvPr/>
            </p:nvSpPr>
            <p:spPr>
              <a:xfrm>
                <a:off x="5700" y="5543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CustomShape 6"/>
              <p:cNvSpPr/>
              <p:nvPr/>
            </p:nvSpPr>
            <p:spPr>
              <a:xfrm>
                <a:off x="4451" y="1879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CustomShape 7"/>
              <p:cNvSpPr/>
              <p:nvPr/>
            </p:nvSpPr>
            <p:spPr>
              <a:xfrm>
                <a:off x="8057" y="7972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CustomShape 8"/>
              <p:cNvSpPr/>
              <p:nvPr/>
            </p:nvSpPr>
            <p:spPr>
              <a:xfrm rot="5400000">
                <a:off x="-2213" y="3477"/>
                <a:ext cx="9348" cy="379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50000"/>
                      <a:alpha val="54000"/>
                    </a:schemeClr>
                  </a:gs>
                  <a:gs pos="41000">
                    <a:schemeClr val="accent2">
                      <a:lumMod val="50000"/>
                      <a:alpha val="30000"/>
                    </a:scheme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CustomShape 9"/>
              <p:cNvSpPr/>
              <p:nvPr/>
            </p:nvSpPr>
            <p:spPr>
              <a:xfrm>
                <a:off x="55" y="2417"/>
                <a:ext cx="17295" cy="444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0"/>
                      <a:alpha val="60000"/>
                    </a:schemeClr>
                  </a:gs>
                  <a:gs pos="35000">
                    <a:schemeClr val="accent1">
                      <a:lumMod val="50000"/>
                      <a:alpha val="32000"/>
                    </a:scheme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Line 10"/>
              <p:cNvSpPr/>
              <p:nvPr/>
            </p:nvSpPr>
            <p:spPr>
              <a:xfrm>
                <a:off x="2704" y="62"/>
                <a:ext cx="3792" cy="3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799" y="6893"/>
              <a:ext cx="3712" cy="2386"/>
              <a:chOff x="2104" y="1098"/>
              <a:chExt cx="15052" cy="9674"/>
            </a:xfrm>
          </p:grpSpPr>
          <p:sp>
            <p:nvSpPr>
              <p:cNvPr id="124" name="CustomShape 1"/>
              <p:cNvSpPr/>
              <p:nvPr/>
            </p:nvSpPr>
            <p:spPr>
              <a:xfrm>
                <a:off x="2104" y="6030"/>
                <a:ext cx="15045" cy="4444"/>
              </a:xfrm>
              <a:prstGeom prst="rect">
                <a:avLst/>
              </a:prstGeom>
              <a:gradFill>
                <a:gsLst>
                  <a:gs pos="0">
                    <a:srgbClr val="00B050">
                      <a:alpha val="60000"/>
                    </a:srgbClr>
                  </a:gs>
                  <a:gs pos="35000">
                    <a:srgbClr val="00B050">
                      <a:alpha val="45000"/>
                    </a:srgb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CustomShape 2"/>
              <p:cNvSpPr/>
              <p:nvPr/>
            </p:nvSpPr>
            <p:spPr>
              <a:xfrm>
                <a:off x="4325" y="9360"/>
                <a:ext cx="12822" cy="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CustomShape 3"/>
              <p:cNvSpPr/>
              <p:nvPr/>
            </p:nvSpPr>
            <p:spPr>
              <a:xfrm flipV="1">
                <a:off x="4639" y="1098"/>
                <a:ext cx="1" cy="859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CustomShape 4"/>
              <p:cNvSpPr/>
              <p:nvPr/>
            </p:nvSpPr>
            <p:spPr>
              <a:xfrm>
                <a:off x="4615" y="1559"/>
                <a:ext cx="11297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7161530" h="4937760">
                    <a:moveTo>
                      <a:pt x="0" y="0"/>
                    </a:moveTo>
                    <a:lnTo>
                      <a:pt x="7161530" y="0"/>
                    </a:lnTo>
                    <a:lnTo>
                      <a:pt x="7161530" y="4937760"/>
                    </a:lnTo>
                    <a:lnTo>
                      <a:pt x="4799965" y="4937760"/>
                    </a:lnTo>
                    <a:lnTo>
                      <a:pt x="3388995" y="4799965"/>
                    </a:lnTo>
                    <a:lnTo>
                      <a:pt x="2284730" y="4462780"/>
                    </a:lnTo>
                    <a:lnTo>
                      <a:pt x="1763395" y="4109720"/>
                    </a:lnTo>
                    <a:lnTo>
                      <a:pt x="828040" y="2898140"/>
                    </a:lnTo>
                    <a:lnTo>
                      <a:pt x="0" y="920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 w="255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28" name="Picture 13"/>
              <p:cNvPicPr/>
              <p:nvPr/>
            </p:nvPicPr>
            <p:blipFill>
              <a:blip r:embed="rId6"/>
              <a:srcRect t="32105"/>
              <a:stretch>
                <a:fillRect/>
              </a:stretch>
            </p:blipFill>
            <p:spPr>
              <a:xfrm>
                <a:off x="4046" y="1681"/>
                <a:ext cx="12200" cy="826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9" name="CustomShape 5"/>
              <p:cNvSpPr/>
              <p:nvPr/>
            </p:nvSpPr>
            <p:spPr>
              <a:xfrm>
                <a:off x="5700" y="5543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Line 6"/>
              <p:cNvSpPr/>
              <p:nvPr/>
            </p:nvSpPr>
            <p:spPr>
              <a:xfrm>
                <a:off x="6189" y="6058"/>
                <a:ext cx="3792" cy="3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CustomShape 7"/>
              <p:cNvSpPr/>
              <p:nvPr/>
            </p:nvSpPr>
            <p:spPr>
              <a:xfrm>
                <a:off x="4451" y="1879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CustomShape 8"/>
              <p:cNvSpPr/>
              <p:nvPr/>
            </p:nvSpPr>
            <p:spPr>
              <a:xfrm>
                <a:off x="8057" y="7972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CustomShape 9"/>
              <p:cNvSpPr/>
              <p:nvPr/>
            </p:nvSpPr>
            <p:spPr>
              <a:xfrm rot="5400000">
                <a:off x="1449" y="4194"/>
                <a:ext cx="9348" cy="379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50000"/>
                      <a:alpha val="54000"/>
                    </a:schemeClr>
                  </a:gs>
                  <a:gs pos="41000">
                    <a:schemeClr val="accent2">
                      <a:lumMod val="50000"/>
                      <a:alpha val="30000"/>
                    </a:scheme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CustomShape 10"/>
              <p:cNvSpPr/>
              <p:nvPr/>
            </p:nvSpPr>
            <p:spPr>
              <a:xfrm>
                <a:off x="2112" y="8404"/>
                <a:ext cx="15045" cy="236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0"/>
                      <a:alpha val="60000"/>
                    </a:schemeClr>
                  </a:gs>
                  <a:gs pos="35000">
                    <a:schemeClr val="accent1">
                      <a:lumMod val="50000"/>
                      <a:alpha val="32000"/>
                    </a:scheme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4998" y="6834"/>
              <a:ext cx="3877" cy="2505"/>
              <a:chOff x="2104" y="1098"/>
              <a:chExt cx="15124" cy="9770"/>
            </a:xfrm>
          </p:grpSpPr>
          <p:sp>
            <p:nvSpPr>
              <p:cNvPr id="135" name="CustomShape 1"/>
              <p:cNvSpPr/>
              <p:nvPr/>
            </p:nvSpPr>
            <p:spPr>
              <a:xfrm rot="5400000">
                <a:off x="1449" y="4194"/>
                <a:ext cx="9348" cy="379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50000"/>
                      <a:alpha val="54000"/>
                    </a:schemeClr>
                  </a:gs>
                  <a:gs pos="41000">
                    <a:schemeClr val="accent2">
                      <a:lumMod val="50000"/>
                      <a:alpha val="30000"/>
                    </a:scheme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CustomShape 2"/>
              <p:cNvSpPr/>
              <p:nvPr/>
            </p:nvSpPr>
            <p:spPr>
              <a:xfrm>
                <a:off x="2184" y="8404"/>
                <a:ext cx="15045" cy="24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0"/>
                      <a:alpha val="60000"/>
                    </a:schemeClr>
                  </a:gs>
                  <a:gs pos="35000">
                    <a:schemeClr val="accent1">
                      <a:lumMod val="50000"/>
                      <a:alpha val="32000"/>
                    </a:scheme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CustomShape 3"/>
              <p:cNvSpPr/>
              <p:nvPr/>
            </p:nvSpPr>
            <p:spPr>
              <a:xfrm>
                <a:off x="2104" y="6030"/>
                <a:ext cx="15045" cy="4444"/>
              </a:xfrm>
              <a:prstGeom prst="rect">
                <a:avLst/>
              </a:prstGeom>
              <a:gradFill>
                <a:gsLst>
                  <a:gs pos="0">
                    <a:srgbClr val="00B050">
                      <a:alpha val="60000"/>
                    </a:srgbClr>
                  </a:gs>
                  <a:gs pos="35000">
                    <a:srgbClr val="00B050">
                      <a:alpha val="45000"/>
                    </a:srgb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CustomShape 4"/>
              <p:cNvSpPr/>
              <p:nvPr/>
            </p:nvSpPr>
            <p:spPr>
              <a:xfrm>
                <a:off x="4325" y="9360"/>
                <a:ext cx="12822" cy="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CustomShape 5"/>
              <p:cNvSpPr/>
              <p:nvPr/>
            </p:nvSpPr>
            <p:spPr>
              <a:xfrm flipV="1">
                <a:off x="4639" y="1098"/>
                <a:ext cx="1" cy="859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CustomShape 6"/>
              <p:cNvSpPr/>
              <p:nvPr/>
            </p:nvSpPr>
            <p:spPr>
              <a:xfrm>
                <a:off x="4615" y="1559"/>
                <a:ext cx="11297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7161530" h="4937760">
                    <a:moveTo>
                      <a:pt x="0" y="0"/>
                    </a:moveTo>
                    <a:lnTo>
                      <a:pt x="7161530" y="0"/>
                    </a:lnTo>
                    <a:lnTo>
                      <a:pt x="7161530" y="4937760"/>
                    </a:lnTo>
                    <a:lnTo>
                      <a:pt x="4799965" y="4937760"/>
                    </a:lnTo>
                    <a:lnTo>
                      <a:pt x="3388995" y="4799965"/>
                    </a:lnTo>
                    <a:lnTo>
                      <a:pt x="2284730" y="4462780"/>
                    </a:lnTo>
                    <a:lnTo>
                      <a:pt x="1763395" y="4109720"/>
                    </a:lnTo>
                    <a:lnTo>
                      <a:pt x="828040" y="2898140"/>
                    </a:lnTo>
                    <a:lnTo>
                      <a:pt x="0" y="920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 w="255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41" name="Picture 13"/>
              <p:cNvPicPr/>
              <p:nvPr/>
            </p:nvPicPr>
            <p:blipFill>
              <a:blip r:embed="rId7"/>
              <a:srcRect t="32105"/>
              <a:stretch>
                <a:fillRect/>
              </a:stretch>
            </p:blipFill>
            <p:spPr>
              <a:xfrm>
                <a:off x="4046" y="1681"/>
                <a:ext cx="12200" cy="826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2" name="CustomShape 7"/>
              <p:cNvSpPr/>
              <p:nvPr/>
            </p:nvSpPr>
            <p:spPr>
              <a:xfrm>
                <a:off x="5700" y="5543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>
                <a:off x="4451" y="1879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>
                <a:off x="8057" y="7972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Line 10"/>
              <p:cNvSpPr/>
              <p:nvPr/>
            </p:nvSpPr>
            <p:spPr>
              <a:xfrm>
                <a:off x="11389" y="7460"/>
                <a:ext cx="3275" cy="3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Line 11"/>
              <p:cNvSpPr/>
              <p:nvPr/>
            </p:nvSpPr>
            <p:spPr>
              <a:xfrm>
                <a:off x="5304" y="5111"/>
                <a:ext cx="3792" cy="3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CustomShape 12"/>
              <p:cNvSpPr/>
              <p:nvPr/>
            </p:nvSpPr>
            <p:spPr>
              <a:xfrm>
                <a:off x="12989" y="9131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CustomShape 13"/>
              <p:cNvSpPr/>
              <p:nvPr/>
            </p:nvSpPr>
            <p:spPr>
              <a:xfrm>
                <a:off x="6855" y="6757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" name="Text Box 18"/>
            <p:cNvSpPr txBox="1"/>
            <p:nvPr/>
          </p:nvSpPr>
          <p:spPr>
            <a:xfrm>
              <a:off x="4237" y="660"/>
              <a:ext cx="360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>
                  <a:latin typeface="Cabin" charset="0"/>
                </a:rPr>
                <a:t>A</a:t>
              </a:r>
              <a:endParaRPr lang="x-none" altLang="en-US">
                <a:latin typeface="Cabin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8595" y="655"/>
              <a:ext cx="507" cy="57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>
                  <a:latin typeface="Cabin" charset="0"/>
                  <a:sym typeface="+mn-ea"/>
                </a:rPr>
                <a:t>B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4219" y="3825"/>
              <a:ext cx="509" cy="57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>
                  <a:latin typeface="Cabin" charset="0"/>
                  <a:sym typeface="+mn-ea"/>
                </a:rPr>
                <a:t>C</a:t>
              </a:r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524" y="3840"/>
              <a:ext cx="549" cy="57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>
                  <a:latin typeface="Cabin" charset="0"/>
                  <a:sym typeface="+mn-ea"/>
                </a:rPr>
                <a:t>D</a:t>
              </a:r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224" y="7010"/>
              <a:ext cx="489" cy="57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>
                  <a:latin typeface="Cabin" charset="0"/>
                  <a:sym typeface="+mn-ea"/>
                </a:rPr>
                <a:t>E</a:t>
              </a:r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8564" y="6940"/>
              <a:ext cx="476" cy="57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>
                  <a:latin typeface="Cabin" charset="0"/>
                  <a:sym typeface="+mn-ea"/>
                </a:rPr>
                <a:t>F</a:t>
              </a: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Kingsoft Office WPP</Application>
  <PresentationFormat>Widescreen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giorgiograni</dc:creator>
  <cp:lastModifiedBy>giorgiograni</cp:lastModifiedBy>
  <cp:revision>1</cp:revision>
  <dcterms:created xsi:type="dcterms:W3CDTF">2017-12-29T16:05:04Z</dcterms:created>
  <dcterms:modified xsi:type="dcterms:W3CDTF">2017-12-29T16:05:04Z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