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DC770-269D-44DE-8672-EF8AEE2A3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0767D-CE42-49B0-881B-996489C13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4258A-1CD4-47EC-9DD3-55C1EC38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4FCB52-B116-4EB5-A37B-106DB53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52586C-EB94-4410-B98E-AF14E532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8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C7FBC-4966-413A-B780-BBB3DB9B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78B675-B149-4B71-9225-CA2921A1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FDE7C5-CEC9-41F9-AAE7-3A5FF41B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4A23DD-A57E-478A-8BDC-F8758514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30B5E1-7EB6-4CF3-B23A-411C8A96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3D300-C2AC-4E38-9E0E-7F3C1DC63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0C8BAD-DC25-4768-8598-0DBDC9D0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8F32E1-E927-4586-8A75-ABB6EF9C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787C2D-4A0A-4BDA-AC4B-ECBD7F1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38D216-60F7-480F-8AED-009114BC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0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4196A-651C-48A4-8A58-8F5C10C3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C6DD46-1C76-43B6-8FFA-4D77F41A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D9BB7-58BE-4DC9-8279-66D81A71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330D66-E80E-410A-9D86-A6D08EC0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5C088-67EC-4286-966A-EA8497E3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1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030B5-FFE4-4A39-A090-83CCC904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57D78D-D067-4A88-969D-D747DFBF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C31290-ECE7-46AE-A2C4-06987566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035402-79A1-4D9B-AF83-3C29C94D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DD91CA-50C8-46E3-B4A4-FD0F8DBB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4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2D2A9-63B5-4C83-B228-9418BF42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65F22B-2F59-49A5-B359-7CED0F87F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B3CCEE-053F-4118-AC02-547B23FB6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9439CC-1206-439E-BCC4-69A154B5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A1B8E2-0DBD-4DFD-8B39-B7F7AF06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62CE48-4D6B-493E-99CE-39100472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4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598C4-443C-41D4-A1DE-A869AB19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095BCF-87BF-487A-B6AC-346ACF54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D07892-7062-4FAE-BB10-019FF2BC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4540A-911A-43F7-BEAC-7C811313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E2AD4E-4D61-46C1-9BDF-FCC584EE5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99018E-AC8B-4CF9-A782-C89B01E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6D4954-B84D-424D-A256-A2E9AF31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F5D0AC-509E-417E-9FF8-256ACE0A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35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47761-1750-4021-9440-85BA72D4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D19E08-A106-4826-B275-780D2DE2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0B2F53-C636-4983-969E-E313A9E2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FCF3EB-4B96-4C98-A67B-8D60996F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02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9816BA-C9BF-414F-9722-6D4DE093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C2A4BF-8F47-42E4-946E-758D733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C61CB2-0684-420A-833E-C63C1203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79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ACCBE6-7155-4061-9CEC-17E1A4DD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0D2B25-3451-425E-A253-355D93E3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F0E913-6D23-406F-9816-4D2EF214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1A95C4-69F0-467F-9E5C-C645F49F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9C2469-4897-4702-9F1A-1E767071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2FDCF6-F229-449A-842D-350868BC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6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DB6C1-AD38-4786-A26E-C13E7C84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1F4B4EB-7C6F-4CA6-AB90-BE92AFD24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FC386D-E6F8-4548-B2AF-9A095D4F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F99705-A7D1-49B1-9EEF-F939CAC0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54B546-A99D-4D03-8E40-2F12B400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827CA6-DE61-4395-9C20-3529051E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8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B649B1-3B21-45A4-A917-34262C36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E4C991-98F3-4EBF-8B4C-B7801FF5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E1B7ED-9CD3-4B1A-AAD1-93E78B0B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34DD-EACD-4B42-97F7-B2FFCD115C55}" type="datetimeFigureOut">
              <a:rPr lang="it-IT" smtClean="0"/>
              <a:t>03/06/2021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CED46-5547-4299-B7FA-FE1CB8BFF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53CBE-FDA0-4789-AF29-B4CB731A1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6965-F09F-41A8-8D00-5679896E1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AA19910-1715-43F0-9D8D-6ADF364CE694}"/>
              </a:ext>
            </a:extLst>
          </p:cNvPr>
          <p:cNvSpPr/>
          <p:nvPr/>
        </p:nvSpPr>
        <p:spPr>
          <a:xfrm>
            <a:off x="1475874" y="705853"/>
            <a:ext cx="224589" cy="19571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F37451D-1FEC-4D7B-A124-C46EE6866758}"/>
              </a:ext>
            </a:extLst>
          </p:cNvPr>
          <p:cNvSpPr/>
          <p:nvPr/>
        </p:nvSpPr>
        <p:spPr>
          <a:xfrm>
            <a:off x="1475874" y="2879558"/>
            <a:ext cx="224589" cy="344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CE65D9B-C793-455B-A52E-EE5D5E5D3188}"/>
              </a:ext>
            </a:extLst>
          </p:cNvPr>
          <p:cNvCxnSpPr>
            <a:cxnSpLocks/>
          </p:cNvCxnSpPr>
          <p:nvPr/>
        </p:nvCxnSpPr>
        <p:spPr>
          <a:xfrm>
            <a:off x="1973180" y="721895"/>
            <a:ext cx="5485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E8A73D5-4356-44AF-AAEC-4BCE712BC041}"/>
              </a:ext>
            </a:extLst>
          </p:cNvPr>
          <p:cNvCxnSpPr>
            <a:cxnSpLocks/>
          </p:cNvCxnSpPr>
          <p:nvPr/>
        </p:nvCxnSpPr>
        <p:spPr>
          <a:xfrm>
            <a:off x="1973180" y="1371600"/>
            <a:ext cx="5485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DF10155-AD52-4736-A971-4F54F958AF04}"/>
              </a:ext>
            </a:extLst>
          </p:cNvPr>
          <p:cNvCxnSpPr>
            <a:cxnSpLocks/>
          </p:cNvCxnSpPr>
          <p:nvPr/>
        </p:nvCxnSpPr>
        <p:spPr>
          <a:xfrm>
            <a:off x="1973180" y="1997242"/>
            <a:ext cx="554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52713C5-70C7-4008-8A00-06A51869DA1D}"/>
              </a:ext>
            </a:extLst>
          </p:cNvPr>
          <p:cNvCxnSpPr>
            <a:cxnSpLocks/>
          </p:cNvCxnSpPr>
          <p:nvPr/>
        </p:nvCxnSpPr>
        <p:spPr>
          <a:xfrm>
            <a:off x="1973180" y="2654968"/>
            <a:ext cx="554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86FDC18-645F-475C-96E7-3FF7906D0193}"/>
              </a:ext>
            </a:extLst>
          </p:cNvPr>
          <p:cNvCxnSpPr>
            <a:cxnSpLocks/>
          </p:cNvCxnSpPr>
          <p:nvPr/>
        </p:nvCxnSpPr>
        <p:spPr>
          <a:xfrm>
            <a:off x="1973180" y="2903621"/>
            <a:ext cx="554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AE23DC2-0D61-4FB4-9B27-1919D9721763}"/>
              </a:ext>
            </a:extLst>
          </p:cNvPr>
          <p:cNvCxnSpPr>
            <a:cxnSpLocks/>
          </p:cNvCxnSpPr>
          <p:nvPr/>
        </p:nvCxnSpPr>
        <p:spPr>
          <a:xfrm>
            <a:off x="1973180" y="3461084"/>
            <a:ext cx="554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43150C3-45CE-4C15-9807-56A82700FB6E}"/>
              </a:ext>
            </a:extLst>
          </p:cNvPr>
          <p:cNvCxnSpPr>
            <a:cxnSpLocks/>
          </p:cNvCxnSpPr>
          <p:nvPr/>
        </p:nvCxnSpPr>
        <p:spPr>
          <a:xfrm>
            <a:off x="1973180" y="4563978"/>
            <a:ext cx="554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A234124-A465-48D1-A48D-214019529C4F}"/>
              </a:ext>
            </a:extLst>
          </p:cNvPr>
          <p:cNvCxnSpPr>
            <a:cxnSpLocks/>
          </p:cNvCxnSpPr>
          <p:nvPr/>
        </p:nvCxnSpPr>
        <p:spPr>
          <a:xfrm>
            <a:off x="1973180" y="4002504"/>
            <a:ext cx="5546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25B9CE4-3AF4-4B33-8ED2-C34EB0C8A425}"/>
              </a:ext>
            </a:extLst>
          </p:cNvPr>
          <p:cNvCxnSpPr>
            <a:cxnSpLocks/>
          </p:cNvCxnSpPr>
          <p:nvPr/>
        </p:nvCxnSpPr>
        <p:spPr>
          <a:xfrm>
            <a:off x="1917032" y="6328611"/>
            <a:ext cx="569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494DC61-3E11-47D0-BD8E-A287EE5AF665}"/>
              </a:ext>
            </a:extLst>
          </p:cNvPr>
          <p:cNvCxnSpPr>
            <a:cxnSpLocks/>
          </p:cNvCxnSpPr>
          <p:nvPr/>
        </p:nvCxnSpPr>
        <p:spPr>
          <a:xfrm>
            <a:off x="3023937" y="717884"/>
            <a:ext cx="0" cy="12954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1ECE7AD-8AE7-481B-A1CA-EE70B9DAD17D}"/>
              </a:ext>
            </a:extLst>
          </p:cNvPr>
          <p:cNvCxnSpPr>
            <a:cxnSpLocks/>
          </p:cNvCxnSpPr>
          <p:nvPr/>
        </p:nvCxnSpPr>
        <p:spPr>
          <a:xfrm>
            <a:off x="4973052" y="1371600"/>
            <a:ext cx="0" cy="128336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05F034-43E8-42F1-935D-2553936343DD}"/>
              </a:ext>
            </a:extLst>
          </p:cNvPr>
          <p:cNvCxnSpPr>
            <a:cxnSpLocks/>
          </p:cNvCxnSpPr>
          <p:nvPr/>
        </p:nvCxnSpPr>
        <p:spPr>
          <a:xfrm flipH="1">
            <a:off x="7138737" y="1379621"/>
            <a:ext cx="8021" cy="62163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2972A00-02BB-4FF9-8A5A-ED5DEC772FE6}"/>
              </a:ext>
            </a:extLst>
          </p:cNvPr>
          <p:cNvCxnSpPr>
            <a:cxnSpLocks/>
          </p:cNvCxnSpPr>
          <p:nvPr/>
        </p:nvCxnSpPr>
        <p:spPr>
          <a:xfrm>
            <a:off x="3023937" y="2903621"/>
            <a:ext cx="0" cy="109888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48395F4-911B-4BF6-BB31-D00D2A892FCF}"/>
              </a:ext>
            </a:extLst>
          </p:cNvPr>
          <p:cNvCxnSpPr>
            <a:cxnSpLocks/>
          </p:cNvCxnSpPr>
          <p:nvPr/>
        </p:nvCxnSpPr>
        <p:spPr>
          <a:xfrm>
            <a:off x="4981074" y="3465095"/>
            <a:ext cx="0" cy="109888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C048AB1-DFBB-444C-8708-0DE78B4C3D7E}"/>
              </a:ext>
            </a:extLst>
          </p:cNvPr>
          <p:cNvCxnSpPr>
            <a:cxnSpLocks/>
          </p:cNvCxnSpPr>
          <p:nvPr/>
        </p:nvCxnSpPr>
        <p:spPr>
          <a:xfrm>
            <a:off x="7130716" y="3461084"/>
            <a:ext cx="0" cy="54142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9129E1E-BBA5-4E27-B7DC-41B5D6174CF5}"/>
              </a:ext>
            </a:extLst>
          </p:cNvPr>
          <p:cNvSpPr txBox="1"/>
          <p:nvPr/>
        </p:nvSpPr>
        <p:spPr>
          <a:xfrm>
            <a:off x="2837441" y="221328"/>
            <a:ext cx="60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3F51215-4A5D-46C8-B49D-0662A3A8D9EA}"/>
              </a:ext>
            </a:extLst>
          </p:cNvPr>
          <p:cNvSpPr txBox="1"/>
          <p:nvPr/>
        </p:nvSpPr>
        <p:spPr>
          <a:xfrm>
            <a:off x="4771506" y="215643"/>
            <a:ext cx="60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49B035E-391E-41D5-82CD-1EFCC12C9DC0}"/>
              </a:ext>
            </a:extLst>
          </p:cNvPr>
          <p:cNvSpPr txBox="1"/>
          <p:nvPr/>
        </p:nvSpPr>
        <p:spPr>
          <a:xfrm>
            <a:off x="6941229" y="228642"/>
            <a:ext cx="60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5D795D2-452C-4D20-8894-28665DFC184E}"/>
              </a:ext>
            </a:extLst>
          </p:cNvPr>
          <p:cNvCxnSpPr>
            <a:cxnSpLocks/>
          </p:cNvCxnSpPr>
          <p:nvPr/>
        </p:nvCxnSpPr>
        <p:spPr>
          <a:xfrm>
            <a:off x="3023937" y="1993231"/>
            <a:ext cx="0" cy="66173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BE83C10-FAB3-43D2-B12E-DD98BB5FD698}"/>
              </a:ext>
            </a:extLst>
          </p:cNvPr>
          <p:cNvCxnSpPr>
            <a:cxnSpLocks/>
          </p:cNvCxnSpPr>
          <p:nvPr/>
        </p:nvCxnSpPr>
        <p:spPr>
          <a:xfrm>
            <a:off x="4973052" y="721895"/>
            <a:ext cx="0" cy="66173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4DCA584-7996-4EBC-8B84-2250A882E97C}"/>
              </a:ext>
            </a:extLst>
          </p:cNvPr>
          <p:cNvCxnSpPr>
            <a:cxnSpLocks/>
          </p:cNvCxnSpPr>
          <p:nvPr/>
        </p:nvCxnSpPr>
        <p:spPr>
          <a:xfrm>
            <a:off x="7146758" y="721895"/>
            <a:ext cx="0" cy="66173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3A495D90-15B4-473B-B1C5-4783DCFB3E97}"/>
              </a:ext>
            </a:extLst>
          </p:cNvPr>
          <p:cNvCxnSpPr>
            <a:cxnSpLocks/>
          </p:cNvCxnSpPr>
          <p:nvPr/>
        </p:nvCxnSpPr>
        <p:spPr>
          <a:xfrm>
            <a:off x="7146758" y="2001252"/>
            <a:ext cx="0" cy="66173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7664A35-3804-42D6-B7CF-36B7E86EFCFD}"/>
              </a:ext>
            </a:extLst>
          </p:cNvPr>
          <p:cNvCxnSpPr>
            <a:cxnSpLocks/>
          </p:cNvCxnSpPr>
          <p:nvPr/>
        </p:nvCxnSpPr>
        <p:spPr>
          <a:xfrm flipH="1">
            <a:off x="4973052" y="2903621"/>
            <a:ext cx="8021" cy="557463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14F7191-44F9-48C4-9734-4481B7B491D2}"/>
              </a:ext>
            </a:extLst>
          </p:cNvPr>
          <p:cNvCxnSpPr>
            <a:cxnSpLocks/>
          </p:cNvCxnSpPr>
          <p:nvPr/>
        </p:nvCxnSpPr>
        <p:spPr>
          <a:xfrm flipH="1">
            <a:off x="7130717" y="2911643"/>
            <a:ext cx="8020" cy="541419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2EFE144-0DEC-47F1-B1D0-B2C982BE3EEF}"/>
              </a:ext>
            </a:extLst>
          </p:cNvPr>
          <p:cNvCxnSpPr>
            <a:cxnSpLocks/>
          </p:cNvCxnSpPr>
          <p:nvPr/>
        </p:nvCxnSpPr>
        <p:spPr>
          <a:xfrm>
            <a:off x="3023937" y="4002504"/>
            <a:ext cx="0" cy="2326106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54CBF879-868C-4D30-A596-E04714C25419}"/>
              </a:ext>
            </a:extLst>
          </p:cNvPr>
          <p:cNvCxnSpPr>
            <a:cxnSpLocks/>
          </p:cNvCxnSpPr>
          <p:nvPr/>
        </p:nvCxnSpPr>
        <p:spPr>
          <a:xfrm>
            <a:off x="7130716" y="4002504"/>
            <a:ext cx="0" cy="2326106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AA024028-6578-4F2B-B6B0-54D1FF7077F0}"/>
              </a:ext>
            </a:extLst>
          </p:cNvPr>
          <p:cNvCxnSpPr>
            <a:cxnSpLocks/>
          </p:cNvCxnSpPr>
          <p:nvPr/>
        </p:nvCxnSpPr>
        <p:spPr>
          <a:xfrm>
            <a:off x="4981073" y="4563978"/>
            <a:ext cx="0" cy="1764632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0C480A0-DEB8-4963-AF33-F59E428CBC3B}"/>
              </a:ext>
            </a:extLst>
          </p:cNvPr>
          <p:cNvSpPr txBox="1"/>
          <p:nvPr/>
        </p:nvSpPr>
        <p:spPr>
          <a:xfrm rot="16200000">
            <a:off x="770021" y="1375428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Y=1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99D3EF6-AE08-47E7-9A73-0AF1FE03BA3F}"/>
              </a:ext>
            </a:extLst>
          </p:cNvPr>
          <p:cNvSpPr txBox="1"/>
          <p:nvPr/>
        </p:nvSpPr>
        <p:spPr>
          <a:xfrm rot="16200000">
            <a:off x="858071" y="4263006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Y=0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74D079F-4409-46BA-B713-5BE31EC926D5}"/>
              </a:ext>
            </a:extLst>
          </p:cNvPr>
          <p:cNvSpPr txBox="1"/>
          <p:nvPr/>
        </p:nvSpPr>
        <p:spPr>
          <a:xfrm>
            <a:off x="3348786" y="1055802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SE_A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10A8670-7A6A-42C4-AB48-7E0E0614B1C8}"/>
              </a:ext>
            </a:extLst>
          </p:cNvPr>
          <p:cNvSpPr txBox="1"/>
          <p:nvPr/>
        </p:nvSpPr>
        <p:spPr>
          <a:xfrm>
            <a:off x="3324720" y="2104555"/>
            <a:ext cx="128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1 - SE_A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B22A6AA-F567-4EC1-974F-1357EA1F863B}"/>
              </a:ext>
            </a:extLst>
          </p:cNvPr>
          <p:cNvSpPr txBox="1"/>
          <p:nvPr/>
        </p:nvSpPr>
        <p:spPr>
          <a:xfrm>
            <a:off x="5542537" y="814138"/>
            <a:ext cx="126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SE_A – SE_C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EA8A4C3-76C8-4DE0-A0B5-1508B4D92BF3}"/>
              </a:ext>
            </a:extLst>
          </p:cNvPr>
          <p:cNvSpPr txBox="1"/>
          <p:nvPr/>
        </p:nvSpPr>
        <p:spPr>
          <a:xfrm>
            <a:off x="7519728" y="2120597"/>
            <a:ext cx="128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1 - SE_A</a:t>
            </a:r>
          </a:p>
        </p:txBody>
      </p:sp>
      <p:sp>
        <p:nvSpPr>
          <p:cNvPr id="55" name="Parentesi graffa chiusa 54">
            <a:extLst>
              <a:ext uri="{FF2B5EF4-FFF2-40B4-BE49-F238E27FC236}">
                <a16:creationId xmlns:a16="http://schemas.microsoft.com/office/drawing/2014/main" id="{2BD18284-F4A7-4A82-A25C-4A896C1D3958}"/>
              </a:ext>
            </a:extLst>
          </p:cNvPr>
          <p:cNvSpPr/>
          <p:nvPr/>
        </p:nvSpPr>
        <p:spPr>
          <a:xfrm>
            <a:off x="3108154" y="729916"/>
            <a:ext cx="224588" cy="1251285"/>
          </a:xfrm>
          <a:prstGeom prst="rightBrace">
            <a:avLst>
              <a:gd name="adj1" fmla="val 40476"/>
              <a:gd name="adj2" fmla="val 38179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Parentesi graffa chiusa 55">
            <a:extLst>
              <a:ext uri="{FF2B5EF4-FFF2-40B4-BE49-F238E27FC236}">
                <a16:creationId xmlns:a16="http://schemas.microsoft.com/office/drawing/2014/main" id="{B1668A50-AA66-4440-BB8F-9055C87519A2}"/>
              </a:ext>
            </a:extLst>
          </p:cNvPr>
          <p:cNvSpPr/>
          <p:nvPr/>
        </p:nvSpPr>
        <p:spPr>
          <a:xfrm>
            <a:off x="3104143" y="2055913"/>
            <a:ext cx="220577" cy="574992"/>
          </a:xfrm>
          <a:prstGeom prst="rightBrace">
            <a:avLst>
              <a:gd name="adj1" fmla="val 40476"/>
              <a:gd name="adj2" fmla="val 38179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Parentesi graffa chiusa 56">
            <a:extLst>
              <a:ext uri="{FF2B5EF4-FFF2-40B4-BE49-F238E27FC236}">
                <a16:creationId xmlns:a16="http://schemas.microsoft.com/office/drawing/2014/main" id="{B363B3A9-5316-48D0-8CD1-5C32504744EB}"/>
              </a:ext>
            </a:extLst>
          </p:cNvPr>
          <p:cNvSpPr/>
          <p:nvPr/>
        </p:nvSpPr>
        <p:spPr>
          <a:xfrm>
            <a:off x="5061279" y="765267"/>
            <a:ext cx="220577" cy="574992"/>
          </a:xfrm>
          <a:prstGeom prst="rightBrace">
            <a:avLst>
              <a:gd name="adj1" fmla="val 40476"/>
              <a:gd name="adj2" fmla="val 38179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Parentesi graffa chiusa 57">
            <a:extLst>
              <a:ext uri="{FF2B5EF4-FFF2-40B4-BE49-F238E27FC236}">
                <a16:creationId xmlns:a16="http://schemas.microsoft.com/office/drawing/2014/main" id="{39B35F54-2308-4BB8-B920-4355FA23E45A}"/>
              </a:ext>
            </a:extLst>
          </p:cNvPr>
          <p:cNvSpPr/>
          <p:nvPr/>
        </p:nvSpPr>
        <p:spPr>
          <a:xfrm rot="10800000">
            <a:off x="6830941" y="772545"/>
            <a:ext cx="220577" cy="574992"/>
          </a:xfrm>
          <a:prstGeom prst="rightBrace">
            <a:avLst>
              <a:gd name="adj1" fmla="val 40476"/>
              <a:gd name="adj2" fmla="val 66079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Parentesi graffa chiusa 58">
            <a:extLst>
              <a:ext uri="{FF2B5EF4-FFF2-40B4-BE49-F238E27FC236}">
                <a16:creationId xmlns:a16="http://schemas.microsoft.com/office/drawing/2014/main" id="{DD87AD2A-F9FD-4AD5-8064-3D2DA8E5EA72}"/>
              </a:ext>
            </a:extLst>
          </p:cNvPr>
          <p:cNvSpPr/>
          <p:nvPr/>
        </p:nvSpPr>
        <p:spPr>
          <a:xfrm>
            <a:off x="7237981" y="2038609"/>
            <a:ext cx="220577" cy="574992"/>
          </a:xfrm>
          <a:prstGeom prst="rightBrace">
            <a:avLst>
              <a:gd name="adj1" fmla="val 40476"/>
              <a:gd name="adj2" fmla="val 45154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F77FC5C3-EDBD-4C7F-B05A-5C231E967D21}"/>
              </a:ext>
            </a:extLst>
          </p:cNvPr>
          <p:cNvSpPr/>
          <p:nvPr/>
        </p:nvSpPr>
        <p:spPr>
          <a:xfrm>
            <a:off x="7708233" y="3577390"/>
            <a:ext cx="160420" cy="1363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FF104BF8-CEF4-43B0-9CCE-347D6905D100}"/>
              </a:ext>
            </a:extLst>
          </p:cNvPr>
          <p:cNvSpPr/>
          <p:nvPr/>
        </p:nvSpPr>
        <p:spPr>
          <a:xfrm>
            <a:off x="7708233" y="3909762"/>
            <a:ext cx="160420" cy="1363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292C2B9C-19C9-4606-A7D0-CCC6C5BB333A}"/>
              </a:ext>
            </a:extLst>
          </p:cNvPr>
          <p:cNvSpPr/>
          <p:nvPr/>
        </p:nvSpPr>
        <p:spPr>
          <a:xfrm>
            <a:off x="7708233" y="4242134"/>
            <a:ext cx="160420" cy="1363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44FCDC1A-BDAB-427A-9E2B-348E74ACBF24}"/>
              </a:ext>
            </a:extLst>
          </p:cNvPr>
          <p:cNvSpPr/>
          <p:nvPr/>
        </p:nvSpPr>
        <p:spPr>
          <a:xfrm>
            <a:off x="7708233" y="4574506"/>
            <a:ext cx="160420" cy="136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D694996-D19C-4662-9924-FD00D796AC49}"/>
              </a:ext>
            </a:extLst>
          </p:cNvPr>
          <p:cNvSpPr txBox="1"/>
          <p:nvPr/>
        </p:nvSpPr>
        <p:spPr>
          <a:xfrm>
            <a:off x="7896725" y="3465765"/>
            <a:ext cx="59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TP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F41E9EC-8521-4C81-B291-4E63BD8E2ED0}"/>
              </a:ext>
            </a:extLst>
          </p:cNvPr>
          <p:cNvSpPr txBox="1"/>
          <p:nvPr/>
        </p:nvSpPr>
        <p:spPr>
          <a:xfrm>
            <a:off x="7924797" y="4141036"/>
            <a:ext cx="59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FP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6642476-07F3-4985-9D2C-F0450161F858}"/>
              </a:ext>
            </a:extLst>
          </p:cNvPr>
          <p:cNvSpPr txBox="1"/>
          <p:nvPr/>
        </p:nvSpPr>
        <p:spPr>
          <a:xfrm>
            <a:off x="7912757" y="3808664"/>
            <a:ext cx="59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FN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A6FF031-3A37-4BB0-BAA7-A6DCD06BAB91}"/>
              </a:ext>
            </a:extLst>
          </p:cNvPr>
          <p:cNvSpPr txBox="1"/>
          <p:nvPr/>
        </p:nvSpPr>
        <p:spPr>
          <a:xfrm>
            <a:off x="7904735" y="4473408"/>
            <a:ext cx="59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TN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59F6A24-40ED-4E45-A448-E38C41362DD8}"/>
              </a:ext>
            </a:extLst>
          </p:cNvPr>
          <p:cNvSpPr txBox="1"/>
          <p:nvPr/>
        </p:nvSpPr>
        <p:spPr>
          <a:xfrm>
            <a:off x="3348775" y="4745487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SP_A</a:t>
            </a:r>
          </a:p>
        </p:txBody>
      </p:sp>
      <p:sp>
        <p:nvSpPr>
          <p:cNvPr id="80" name="Parentesi graffa chiusa 79">
            <a:extLst>
              <a:ext uri="{FF2B5EF4-FFF2-40B4-BE49-F238E27FC236}">
                <a16:creationId xmlns:a16="http://schemas.microsoft.com/office/drawing/2014/main" id="{5C061A60-1B26-44F3-8F42-AFC82F7AD607}"/>
              </a:ext>
            </a:extLst>
          </p:cNvPr>
          <p:cNvSpPr/>
          <p:nvPr/>
        </p:nvSpPr>
        <p:spPr>
          <a:xfrm>
            <a:off x="3070060" y="2918253"/>
            <a:ext cx="224588" cy="1096282"/>
          </a:xfrm>
          <a:prstGeom prst="rightBrace">
            <a:avLst>
              <a:gd name="adj1" fmla="val 40476"/>
              <a:gd name="adj2" fmla="val 38179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Parentesi graffa chiusa 80">
            <a:extLst>
              <a:ext uri="{FF2B5EF4-FFF2-40B4-BE49-F238E27FC236}">
                <a16:creationId xmlns:a16="http://schemas.microsoft.com/office/drawing/2014/main" id="{223A6CF5-7543-44D2-9506-11ACD61894A5}"/>
              </a:ext>
            </a:extLst>
          </p:cNvPr>
          <p:cNvSpPr/>
          <p:nvPr/>
        </p:nvSpPr>
        <p:spPr>
          <a:xfrm>
            <a:off x="3076068" y="4029166"/>
            <a:ext cx="220577" cy="2283403"/>
          </a:xfrm>
          <a:prstGeom prst="rightBrace">
            <a:avLst>
              <a:gd name="adj1" fmla="val 40476"/>
              <a:gd name="adj2" fmla="val 38179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C6415F78-C19B-4A35-8701-015C1B5575B4}"/>
              </a:ext>
            </a:extLst>
          </p:cNvPr>
          <p:cNvSpPr txBox="1"/>
          <p:nvPr/>
        </p:nvSpPr>
        <p:spPr>
          <a:xfrm>
            <a:off x="3340770" y="3172324"/>
            <a:ext cx="86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 – SP_A</a:t>
            </a:r>
          </a:p>
        </p:txBody>
      </p:sp>
    </p:spTree>
    <p:extLst>
      <p:ext uri="{BB962C8B-B14F-4D97-AF65-F5344CB8AC3E}">
        <p14:creationId xmlns:p14="http://schemas.microsoft.com/office/powerpoint/2010/main" val="3653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Limoncella</dc:creator>
  <cp:lastModifiedBy>Giorgio Limoncella</cp:lastModifiedBy>
  <cp:revision>3</cp:revision>
  <dcterms:created xsi:type="dcterms:W3CDTF">2021-06-03T21:05:08Z</dcterms:created>
  <dcterms:modified xsi:type="dcterms:W3CDTF">2021-06-03T21:29:06Z</dcterms:modified>
</cp:coreProperties>
</file>