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60965A-9405-45AF-A8BE-F01A7A22BE9C}" type="datetimeFigureOut">
              <a:rPr lang="it-IT" smtClean="0"/>
              <a:t>22/05/2018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C9A9BFF-E153-487E-A9C9-58DFB84C650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3200400"/>
            <a:ext cx="7776864" cy="1600200"/>
          </a:xfrm>
        </p:spPr>
        <p:txBody>
          <a:bodyPr>
            <a:normAutofit/>
          </a:bodyPr>
          <a:lstStyle/>
          <a:p>
            <a:r>
              <a:rPr lang="it-IT" sz="6000" b="1" dirty="0" smtClean="0"/>
              <a:t>PROGETTO PIZZERIA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499992" y="6290594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/>
                </a:solidFill>
              </a:rPr>
              <a:t>Crippa Andrea, Nava Stefano, Toccane Riccardo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pic>
        <p:nvPicPr>
          <p:cNvPr id="1028" name="Picture 4" descr="Risultati immagini per pizza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77" y="4437112"/>
            <a:ext cx="3641429" cy="1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cuoco che saluta no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" y="404664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SCHERMATA PANNELLO UTENTE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9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796950"/>
          </a:xfrm>
        </p:spPr>
        <p:txBody>
          <a:bodyPr/>
          <a:lstStyle/>
          <a:p>
            <a:pPr algn="ctr"/>
            <a:r>
              <a:rPr lang="it-IT" dirty="0" smtClean="0"/>
              <a:t>STORICO ORDINI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Nella schermata storico ordini sarà presente una tabella che mostrerà la lista degli ordini presenti e passati con i relativi dettagli recuperandoli dal database. </a:t>
            </a:r>
          </a:p>
          <a:p>
            <a:r>
              <a:rPr lang="it-IT" dirty="0" smtClean="0"/>
              <a:t>La tabella dispone anche di una casella di ricerca funzionante in tempo reale. Nel caso in cui l’ordine venga annullato dall’applicazione, esso verrà rimosso anche dallo storico. </a:t>
            </a:r>
            <a:endParaRPr lang="it-IT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59"/>
          <a:stretch/>
        </p:blipFill>
        <p:spPr bwMode="auto">
          <a:xfrm>
            <a:off x="997655" y="4005064"/>
            <a:ext cx="746771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6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940966"/>
          </a:xfrm>
        </p:spPr>
        <p:txBody>
          <a:bodyPr/>
          <a:lstStyle/>
          <a:p>
            <a:pPr algn="ctr"/>
            <a:r>
              <a:rPr lang="it-IT" dirty="0" smtClean="0"/>
              <a:t>SCHERMATA MAGAZZINO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La schermata magazzino contiene una tabella che mostra i dettagli di ogni prodotto presente nel magazzino.</a:t>
            </a:r>
          </a:p>
          <a:p>
            <a:r>
              <a:rPr lang="it-IT" dirty="0" smtClean="0"/>
              <a:t>Vi sono anche due pulsanti: uno per aggiornare le giacenze, e l’altro per eliminare una voce.</a:t>
            </a:r>
          </a:p>
        </p:txBody>
      </p:sp>
    </p:spTree>
    <p:extLst>
      <p:ext uri="{BB962C8B-B14F-4D97-AF65-F5344CB8AC3E}">
        <p14:creationId xmlns:p14="http://schemas.microsoft.com/office/powerpoint/2010/main" val="34572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APPLICAZIONE</a:t>
            </a:r>
          </a:p>
          <a:p>
            <a:r>
              <a:rPr lang="it-IT" sz="4000" dirty="0" smtClean="0"/>
              <a:t>ANDROID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>	</a:t>
            </a:r>
          </a:p>
        </p:txBody>
      </p:sp>
      <p:pic>
        <p:nvPicPr>
          <p:cNvPr id="2050" name="Picture 2" descr="Risultati immagini per robot android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755">
            <a:off x="6648925" y="4114541"/>
            <a:ext cx="134995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android studio logo no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885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isultati immagini per cuoco che saluta no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" y="404664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SCHERMATA</a:t>
            </a:r>
            <a:r>
              <a:rPr lang="it-IT" sz="4400" dirty="0" smtClean="0"/>
              <a:t> </a:t>
            </a:r>
            <a:r>
              <a:rPr lang="it-IT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INIZIALE ORDINAZIONE</a:t>
            </a:r>
            <a:endParaRPr lang="it-IT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3888432" cy="4572000"/>
          </a:xfrm>
          <a:ln w="5715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it-IT" sz="2400" dirty="0" smtClean="0">
                <a:latin typeface="Bahnschrift" pitchFamily="34" charset="0"/>
              </a:rPr>
              <a:t>L’applicazione si avvierà con una schermata iniziale nella quale saranno presenti quattro bottoni con immagine, ciascuno relativo ad una diversa categoria di prodotto. </a:t>
            </a:r>
          </a:p>
          <a:p>
            <a:r>
              <a:rPr lang="it-IT" sz="2400" dirty="0" smtClean="0">
                <a:latin typeface="Bahnschrift" pitchFamily="34" charset="0"/>
              </a:rPr>
              <a:t>I bottoni porteranno rispettivamente alla selezione di pizze, panini, bibite e stuzzicherie. </a:t>
            </a:r>
            <a:endParaRPr lang="it-IT" sz="2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868958"/>
          </a:xfrm>
        </p:spPr>
        <p:txBody>
          <a:bodyPr>
            <a:normAutofit/>
          </a:bodyPr>
          <a:lstStyle/>
          <a:p>
            <a:pPr algn="ctr"/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SCHERMATA MENU’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932040" y="1484784"/>
            <a:ext cx="3811960" cy="4824536"/>
          </a:xfrm>
          <a:ln w="5715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>
            <a:noAutofit/>
          </a:bodyPr>
          <a:lstStyle/>
          <a:p>
            <a:r>
              <a:rPr lang="it-IT" sz="2000" dirty="0">
                <a:latin typeface="Bahnschrift" pitchFamily="34" charset="0"/>
              </a:rPr>
              <a:t>Il menù sarà composto da una lista di prodotti (relativi alla singola categoria) elencati in base al prezzo di vendita. </a:t>
            </a:r>
            <a:r>
              <a:rPr lang="it-IT" sz="2000" dirty="0">
                <a:latin typeface="Bahnschrift" pitchFamily="34" charset="0"/>
              </a:rPr>
              <a:t>Gli elementi dell’elenco saranno caratterizzati dal nome, dalla descrizione degli ingredienti e dal prezzo. </a:t>
            </a:r>
            <a:endParaRPr lang="it-IT" sz="2000" dirty="0" smtClean="0">
              <a:latin typeface="Bahnschrift" pitchFamily="34" charset="0"/>
            </a:endParaRPr>
          </a:p>
          <a:p>
            <a:r>
              <a:rPr lang="it-IT" sz="2000" dirty="0" smtClean="0">
                <a:latin typeface="Bahnschrift" pitchFamily="34" charset="0"/>
              </a:rPr>
              <a:t>Accanto </a:t>
            </a:r>
            <a:r>
              <a:rPr lang="it-IT" sz="2000" dirty="0">
                <a:latin typeface="Bahnschrift" pitchFamily="34" charset="0"/>
              </a:rPr>
              <a:t>ad ogni prodotto sarà presente un tasto «Ordina» che mostrerà una finestra che consentirà all’utente di scegliere la quantità del prodotto che verrà aggiunta al totale dell’ordine.</a:t>
            </a:r>
          </a:p>
        </p:txBody>
      </p:sp>
    </p:spTree>
    <p:extLst>
      <p:ext uri="{BB962C8B-B14F-4D97-AF65-F5344CB8AC3E}">
        <p14:creationId xmlns:p14="http://schemas.microsoft.com/office/powerpoint/2010/main" val="17125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SCHERMATA RIEPILOGO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3898776" cy="4032448"/>
          </a:xfrm>
          <a:ln w="5715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>
            <a:normAutofit fontScale="85000" lnSpcReduction="10000"/>
          </a:bodyPr>
          <a:lstStyle/>
          <a:p>
            <a:r>
              <a:rPr lang="it-IT" sz="2400" dirty="0">
                <a:latin typeface="Bahnschrift" pitchFamily="34" charset="0"/>
              </a:rPr>
              <a:t>Appena scelto un prodotto, apparirà in ogni schermata il pulsante «Riepilogo» che, se cliccato, porterà alla schermata di riepilogo dell’ordine, ove saranno elencati, suddivisi per categorie, i prodotti scelti. </a:t>
            </a:r>
            <a:endParaRPr lang="it-IT" sz="2400" dirty="0" smtClean="0">
              <a:latin typeface="Bahnschrift" pitchFamily="34" charset="0"/>
            </a:endParaRPr>
          </a:p>
          <a:p>
            <a:r>
              <a:rPr lang="it-IT" sz="2400" dirty="0" smtClean="0">
                <a:latin typeface="Bahnschrift" pitchFamily="34" charset="0"/>
              </a:rPr>
              <a:t>In </a:t>
            </a:r>
            <a:r>
              <a:rPr lang="it-IT" sz="2400" dirty="0">
                <a:latin typeface="Bahnschrift" pitchFamily="34" charset="0"/>
              </a:rPr>
              <a:t>fondo alla lista sarà inoltre presente una casella per scegliere se prendere d’asporto oppure no. </a:t>
            </a:r>
            <a:r>
              <a:rPr lang="it-IT" sz="2400" dirty="0">
                <a:latin typeface="Bahnschrift" pitchFamily="34" charset="0"/>
              </a:rPr>
              <a:t>In aggiunta verrà mostrato il costo totale dell’ordinazione.</a:t>
            </a:r>
          </a:p>
        </p:txBody>
      </p:sp>
    </p:spTree>
    <p:extLst>
      <p:ext uri="{BB962C8B-B14F-4D97-AF65-F5344CB8AC3E}">
        <p14:creationId xmlns:p14="http://schemas.microsoft.com/office/powerpoint/2010/main" val="393912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SCHERMATA CODICE A BARRE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5652120" y="1556792"/>
            <a:ext cx="2937520" cy="4419613"/>
          </a:xfrm>
          <a:ln w="57150" cmpd="dbl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r>
              <a:rPr lang="it-IT" sz="2400" dirty="0">
                <a:latin typeface="Bahnschrift" pitchFamily="34" charset="0"/>
              </a:rPr>
              <a:t>Successivamente ad aver cliccato il bottone «Genera Codice» si aprirà una schermata contenente il codice a barre che dovrà essere scannerizzata all’apposita cassa che stamperà la ricevuta dell’ordine.</a:t>
            </a:r>
          </a:p>
        </p:txBody>
      </p:sp>
    </p:spTree>
    <p:extLst>
      <p:ext uri="{BB962C8B-B14F-4D97-AF65-F5344CB8AC3E}">
        <p14:creationId xmlns:p14="http://schemas.microsoft.com/office/powerpoint/2010/main" val="9943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SITO WEB</a:t>
            </a:r>
          </a:p>
          <a:p>
            <a:r>
              <a:rPr lang="it-IT" sz="4000" dirty="0" smtClean="0"/>
              <a:t>(Pannello Amministratore)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	</a:t>
            </a:r>
          </a:p>
        </p:txBody>
      </p:sp>
      <p:pic>
        <p:nvPicPr>
          <p:cNvPr id="3076" name="Picture 4" descr="Risultati immagini per php my admin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3797152" cy="21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isultati immagini per mysql no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19504"/>
            <a:ext cx="2942102" cy="15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sultati immagini per cuoco che saluta no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9" y="404664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SCHERMATA LOGIN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3225552" cy="4572000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Appena aperto il sito l’utente, dipendente o amministratore, verrà indirizzato verso la schermata di login. Essa permetterà di inserire le proprie credenziali che dopo aver premuto il pulsante «login» verranno controllati dal sistema e in caso di corrispondenza con  le credenziali del database si passerà al pannello di amministrazione. </a:t>
            </a:r>
          </a:p>
          <a:p>
            <a:r>
              <a:rPr lang="it-IT" dirty="0" smtClean="0"/>
              <a:t>In caso di credenziali errate sarà visualizzato un messaggio di errore. Sarà inoltre possibile ricordare la password per i prossimi accessi.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57" y="2201403"/>
            <a:ext cx="5051807" cy="28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9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868958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SCHERMATA REGISTRAZIONE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865512" cy="450148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La schermata di registrazione è composta da un </a:t>
            </a:r>
            <a:r>
              <a:rPr lang="it-IT" sz="2400" dirty="0" err="1" smtClean="0"/>
              <a:t>form</a:t>
            </a:r>
            <a:r>
              <a:rPr lang="it-IT" sz="2400" dirty="0" smtClean="0"/>
              <a:t> in cui si richiede l’inserimento dei dati relativi all’utente. </a:t>
            </a:r>
          </a:p>
          <a:p>
            <a:r>
              <a:rPr lang="it-IT" sz="2400" dirty="0" smtClean="0"/>
              <a:t>Nel caso in cui l’utente sia già in possesso di un account, potrà cliccare su «Login» per eseguire l’accesso. </a:t>
            </a:r>
          </a:p>
          <a:p>
            <a:r>
              <a:rPr lang="it-IT" sz="2400" dirty="0" smtClean="0"/>
              <a:t>Se invece l’utente non dovesse ricordare la password, potrà cliccare su «Password dimenticata?» per impostarne una nuova.</a:t>
            </a:r>
            <a:endParaRPr lang="it-I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4695296" cy="264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niverso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478</Words>
  <Application>Microsoft Office PowerPoint</Application>
  <PresentationFormat>Presentazione su schermo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Universo</vt:lpstr>
      <vt:lpstr> </vt:lpstr>
      <vt:lpstr>  </vt:lpstr>
      <vt:lpstr>SCHERMATA INIZIALE ORDINAZIONE</vt:lpstr>
      <vt:lpstr>SCHERMATA MENU’</vt:lpstr>
      <vt:lpstr>SCHERMATA RIEPILOGO</vt:lpstr>
      <vt:lpstr>SCHERMATA CODICE A BARRE</vt:lpstr>
      <vt:lpstr> </vt:lpstr>
      <vt:lpstr>SCHERMATA LOGIN</vt:lpstr>
      <vt:lpstr>SCHERMATA REGISTRAZIONE</vt:lpstr>
      <vt:lpstr>SCHERMATA PANNELLO UTENTE</vt:lpstr>
      <vt:lpstr>STORICO ORDINI</vt:lpstr>
      <vt:lpstr>SCHERMATA MAGAZZINO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crippa</dc:creator>
  <cp:lastModifiedBy>andrea crippa</cp:lastModifiedBy>
  <cp:revision>15</cp:revision>
  <dcterms:created xsi:type="dcterms:W3CDTF">2018-05-22T12:42:52Z</dcterms:created>
  <dcterms:modified xsi:type="dcterms:W3CDTF">2018-05-22T14:35:33Z</dcterms:modified>
</cp:coreProperties>
</file>