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4D3163-29E7-4907-8A2E-0DC75C426D52}" type="datetime">
              <a:rPr b="0" lang="it-IT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23/05/18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CDC740E4-8738-462D-9A46-FFC52CF3C66E}" type="slidenum">
              <a:rPr b="0" lang="it-IT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Fare clic per modificare lo stile del titolo</a:t>
            </a:r>
            <a:endParaRPr b="0" lang="it-IT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Fai clic per modificare il formato del testo della struttura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Terzo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Fare clic per modificare lo stile del titolo</a:t>
            </a:r>
            <a:endParaRPr b="0" lang="it-IT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D06F12-CA08-4B6A-A101-1EAC57CCC94E}" type="datetime">
              <a:rPr b="0" lang="it-IT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23/05/18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E45452DF-792D-4219-AD2C-141B348D8FA4}" type="slidenum">
              <a:rPr b="0" lang="it-IT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Fare clic per modificare stili del testo dello schema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Secondo livello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822960" indent="-228240">
              <a:lnSpc>
                <a:spcPct val="100000"/>
              </a:lnSpc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Terzo livello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097280" indent="-228240">
              <a:lnSpc>
                <a:spcPct val="100000"/>
              </a:lnSpc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Quarto livello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1371600" indent="-228240">
              <a:lnSpc>
                <a:spcPct val="100000"/>
              </a:lnSpc>
              <a:buClr>
                <a:srgbClr val="a28e6a"/>
              </a:buClr>
              <a:buFont typeface="StarSymbol"/>
              <a:buChar char="o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Quinto livello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3640" y="3200400"/>
            <a:ext cx="777636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6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PROGETTO PIZZERIA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44000" y="6290640"/>
            <a:ext cx="630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Crippa Andrea, Nava Stefano, Toccane Riccardo</a:t>
            </a: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2679120" y="4437000"/>
            <a:ext cx="3641040" cy="1513080"/>
          </a:xfrm>
          <a:prstGeom prst="rect">
            <a:avLst/>
          </a:prstGeom>
          <a:ln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2"/>
          <a:stretch/>
        </p:blipFill>
        <p:spPr>
          <a:xfrm>
            <a:off x="764640" y="404640"/>
            <a:ext cx="194400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" y="720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651960" y="332640"/>
            <a:ext cx="7772040" cy="79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/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STORICO ORDINI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795960" y="1296000"/>
            <a:ext cx="7772040" cy="187200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118440" rIns="118440" tIns="73440" bIns="73440"/>
          <a:p>
            <a:pPr marL="274320" indent="-273960"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Nella schermata storico ordini sarà presente una tabella che mostrerà la lista degli ordini presenti e passati con i relativi dettagli recuperandoli dal database.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La tabella dispone anche di una casella di ricerca funzionante in tempo reale. Nel caso in cui l’ordine venga annullato dall’applicazione, esso verrà rimosso anche dallo storico.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rcRect l="0" t="0" r="0" b="46866"/>
          <a:stretch/>
        </p:blipFill>
        <p:spPr>
          <a:xfrm>
            <a:off x="792000" y="3456000"/>
            <a:ext cx="7467480" cy="2232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" y="720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899640" y="188640"/>
            <a:ext cx="777204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/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 MAGAZZINO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720000" y="4176000"/>
            <a:ext cx="7772040" cy="151200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118440" rIns="118440" tIns="73440" bIns="7344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La schermata magazzino contiene una tabella che mostra i dettagli di ogni prodotto presente nel magazzino.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Vi sono anche due pulsanti: uno per aggiornare le giacenze, e l’altro per eliminare una voce.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0" r="0" b="38401"/>
          <a:stretch/>
        </p:blipFill>
        <p:spPr>
          <a:xfrm>
            <a:off x="1224000" y="1296000"/>
            <a:ext cx="6650640" cy="2304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APPLICAZIONE</a:t>
            </a:r>
            <a:endParaRPr b="1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ANDROID</a:t>
            </a:r>
            <a:endParaRPr b="1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b="0" lang="it-I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 rot="20971800">
            <a:off x="6648840" y="4114440"/>
            <a:ext cx="1349640" cy="158364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1043640" y="4268880"/>
            <a:ext cx="1367640" cy="1367640"/>
          </a:xfrm>
          <a:prstGeom prst="rect">
            <a:avLst/>
          </a:prstGeom>
          <a:ln>
            <a:noFill/>
          </a:ln>
        </p:spPr>
      </p:pic>
      <p:pic>
        <p:nvPicPr>
          <p:cNvPr id="96" name="Picture 6" descr=""/>
          <p:cNvPicPr/>
          <p:nvPr/>
        </p:nvPicPr>
        <p:blipFill>
          <a:blip r:embed="rId3"/>
          <a:stretch/>
        </p:blipFill>
        <p:spPr>
          <a:xfrm>
            <a:off x="764640" y="404640"/>
            <a:ext cx="194400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000" y="792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720000" y="432000"/>
            <a:ext cx="7772040" cy="78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1" i="1" lang="it-IT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</a:t>
            </a:r>
            <a:r>
              <a:rPr b="0" lang="it-IT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b="1" i="1" lang="it-IT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INIZIALE ORDINAZIONE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48000" y="1692360"/>
            <a:ext cx="3888000" cy="457164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L’applicazione si avvierà con una schermata iniziale nella quale saranno presenti quattro bottoni con immagine, ciascuno relativo ad una diversa categoria di prodotto.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I bottoni porteranno rispettivamente alla selezione di pizze, panini, bibite e stuzzicherie.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638680" y="1656000"/>
            <a:ext cx="2569320" cy="45705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" y="792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899640" y="332640"/>
            <a:ext cx="7772040" cy="8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 MENU’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932000" y="1484640"/>
            <a:ext cx="3811680" cy="482400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Il menù sarà composto da una lista di prodotti (relativi alla singola categoria) elencati in base al prezzo di vendita. Gli elementi dell’elenco saranno caratterizzati dal nome, dalla descrizione degli ingredienti e dal prezzo.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Accanto ad ogni prodotto sarà presente un tasto «Ordina» che mostrerà una finestra che consentirà all’utente di scegliere la quantità del prodotto che verrà aggiunta al totale dell’ordine.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8000" y="1477440"/>
            <a:ext cx="2664000" cy="47383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" y="792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651960" y="382680"/>
            <a:ext cx="777204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 RIEPILOGO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565560" y="1772640"/>
            <a:ext cx="3898440" cy="403200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Appena scelto un prodotto, apparirà in ogni schermata il pulsante «Riepilogo» che, se cliccato, porterà alla schermata di riepilogo dell’ordine, ove saranno elencati, suddivisi per categorie, i prodotti scelti.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In fondo alla lista sarà inoltre presente una casella per scegliere se prendere d’asporto oppure no. In aggiunta verrà mostrato il costo totale dell’ordinazione.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328000" y="1621440"/>
            <a:ext cx="2448000" cy="43545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" y="792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720000" y="404640"/>
            <a:ext cx="7772040" cy="79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 CODICE A BARRE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5652000" y="1556640"/>
            <a:ext cx="2937240" cy="441936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Successivamente ad aver cliccato il bottone «Genera Codice» si aprirà una schermata contenente il codice a barre che dovrà essere scannerizzata all’apposita cassa che stamperà la ricevuta dell’ordine.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368000" y="1512000"/>
            <a:ext cx="2550240" cy="4536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SITO WEB</a:t>
            </a:r>
            <a:endParaRPr b="1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(Pannello Amministratore)</a:t>
            </a:r>
            <a:endParaRPr b="1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5148000" y="4365000"/>
            <a:ext cx="3796920" cy="2116440"/>
          </a:xfrm>
          <a:prstGeom prst="rect">
            <a:avLst/>
          </a:prstGeom>
          <a:ln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2"/>
          <a:stretch/>
        </p:blipFill>
        <p:spPr>
          <a:xfrm>
            <a:off x="467640" y="4919400"/>
            <a:ext cx="2941920" cy="1522080"/>
          </a:xfrm>
          <a:prstGeom prst="rect">
            <a:avLst/>
          </a:prstGeom>
          <a:ln>
            <a:noFill/>
          </a:ln>
        </p:spPr>
      </p:pic>
      <p:pic>
        <p:nvPicPr>
          <p:cNvPr id="117" name="Picture 6" descr=""/>
          <p:cNvPicPr/>
          <p:nvPr/>
        </p:nvPicPr>
        <p:blipFill>
          <a:blip r:embed="rId3"/>
          <a:stretch/>
        </p:blipFill>
        <p:spPr>
          <a:xfrm>
            <a:off x="764640" y="404640"/>
            <a:ext cx="194400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" y="648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723960" y="274680"/>
            <a:ext cx="7772040" cy="7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/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</a:t>
            </a:r>
            <a:r>
              <a:rPr b="0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LOGIN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472000" y="1556640"/>
            <a:ext cx="3225240" cy="434736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118440" rIns="118440" tIns="73440" bIns="7344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Appena aperto il sito l’utente, dipendente o amministratore, verrà indirizzato verso la schermata di login. Essa permetterà di inserire le proprie credenziali che dopo aver premuto il pulsante «login» verranno controllati dal sistema e in caso di corrispondenza con  le credenziali del database si passerà al pannello di amministrazione. 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"/>
              </a:rPr>
              <a:t>In caso di credenziali errate sarà visualizzato un messaggio di errore. Sarà inoltre possibile ricordare la password per i prossimi accessi.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"/>
              <a:ea typeface="Microsoft YaHei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648000" y="2313360"/>
            <a:ext cx="4464000" cy="25106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" y="720000"/>
            <a:ext cx="9000000" cy="14400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2"/>
          <p:cNvSpPr txBox="1"/>
          <p:nvPr/>
        </p:nvSpPr>
        <p:spPr>
          <a:xfrm>
            <a:off x="723960" y="260640"/>
            <a:ext cx="7772040" cy="8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/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SCHERMATA</a:t>
            </a:r>
            <a:r>
              <a:rPr b="0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b="1" i="1" lang="it-IT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REGISTRAZIONE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62760" y="1440000"/>
            <a:ext cx="2865240" cy="4501080"/>
          </a:xfrm>
          <a:prstGeom prst="rect">
            <a:avLst/>
          </a:prstGeom>
          <a:noFill/>
          <a:ln w="57240">
            <a:solidFill>
              <a:srgbClr val="ef8c6a"/>
            </a:solidFill>
            <a:round/>
          </a:ln>
        </p:spPr>
        <p:txBody>
          <a:bodyPr lIns="118440" rIns="118440" tIns="73440" bIns="7344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La schermata di registrazione è composta da un form in cui si richiede l’inserimento dei dati relativi all’utente.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Nel caso in cui l’utente sia già in possesso di un account, potrà cliccare su «Login» per eseguire l’accesso. 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Microsoft YaHei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it-I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 invece l’utente non dovesse ricordare la password, potrà cliccare su «Password dimenticata?» per impostarne una nuova.</a:t>
            </a:r>
            <a:endParaRPr b="0" lang="it-I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Microsoft YaHei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4068000" y="2039400"/>
            <a:ext cx="4694760" cy="26406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LibreOffice/5.2.4.2$Windows_x86 LibreOffice_project/3d5603e1122f0f102b62521720ab13a38a4e0eb0</Application>
  <Words>478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2018-05-22T12:42:52Z</dcterms:created>
  <dc:creator>andrea crippa</dc:creator>
  <dc:description/>
  <dc:language>it-IT</dc:language>
  <cp:lastModifiedBy/>
  <dcterms:modified xsi:type="dcterms:W3CDTF">2018-05-23T23:55:24Z</dcterms:modified>
  <cp:revision>16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