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33" d="100"/>
          <a:sy n="133" d="100"/>
        </p:scale>
        <p:origin x="-4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90B7-3C25-314B-A04C-AABB2A864E8A}" type="datetimeFigureOut">
              <a:rPr lang="en-US" smtClean="0"/>
              <a:t>07/07/2014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2929-7903-E543-A1D0-D2B01D6E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2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90B7-3C25-314B-A04C-AABB2A864E8A}" type="datetimeFigureOut">
              <a:rPr lang="en-US" smtClean="0"/>
              <a:t>07/07/2014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2929-7903-E543-A1D0-D2B01D6E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9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90B7-3C25-314B-A04C-AABB2A864E8A}" type="datetimeFigureOut">
              <a:rPr lang="en-US" smtClean="0"/>
              <a:t>07/07/2014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2929-7903-E543-A1D0-D2B01D6E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90B7-3C25-314B-A04C-AABB2A864E8A}" type="datetimeFigureOut">
              <a:rPr lang="en-US" smtClean="0"/>
              <a:t>07/07/2014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2929-7903-E543-A1D0-D2B01D6E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4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90B7-3C25-314B-A04C-AABB2A864E8A}" type="datetimeFigureOut">
              <a:rPr lang="en-US" smtClean="0"/>
              <a:t>07/07/2014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2929-7903-E543-A1D0-D2B01D6E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5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90B7-3C25-314B-A04C-AABB2A864E8A}" type="datetimeFigureOut">
              <a:rPr lang="en-US" smtClean="0"/>
              <a:t>07/07/2014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2929-7903-E543-A1D0-D2B01D6E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7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90B7-3C25-314B-A04C-AABB2A864E8A}" type="datetimeFigureOut">
              <a:rPr lang="en-US" smtClean="0"/>
              <a:t>07/07/2014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2929-7903-E543-A1D0-D2B01D6E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8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90B7-3C25-314B-A04C-AABB2A864E8A}" type="datetimeFigureOut">
              <a:rPr lang="en-US" smtClean="0"/>
              <a:t>07/07/2014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2929-7903-E543-A1D0-D2B01D6E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2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90B7-3C25-314B-A04C-AABB2A864E8A}" type="datetimeFigureOut">
              <a:rPr lang="en-US" smtClean="0"/>
              <a:t>07/07/2014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2929-7903-E543-A1D0-D2B01D6E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8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90B7-3C25-314B-A04C-AABB2A864E8A}" type="datetimeFigureOut">
              <a:rPr lang="en-US" smtClean="0"/>
              <a:t>07/07/2014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2929-7903-E543-A1D0-D2B01D6E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6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90B7-3C25-314B-A04C-AABB2A864E8A}" type="datetimeFigureOut">
              <a:rPr lang="en-US" smtClean="0"/>
              <a:t>07/07/2014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2929-7903-E543-A1D0-D2B01D6E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8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490B7-3C25-314B-A04C-AABB2A864E8A}" type="datetimeFigureOut">
              <a:rPr lang="en-US" smtClean="0"/>
              <a:t>07/07/2014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52929-7903-E543-A1D0-D2B01D6E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9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Normal 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iaculis</a:t>
            </a:r>
            <a:r>
              <a:rPr lang="en-US" dirty="0" smtClean="0"/>
              <a:t> ante,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. </a:t>
            </a:r>
            <a:r>
              <a:rPr lang="en-US" dirty="0" err="1" smtClean="0"/>
              <a:t>Curabitur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nunc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Proin</a:t>
            </a:r>
            <a:r>
              <a:rPr lang="en-US" dirty="0" smtClean="0"/>
              <a:t> in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id </a:t>
            </a:r>
            <a:r>
              <a:rPr lang="en-US" dirty="0" err="1" smtClean="0"/>
              <a:t>vehicula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</a:t>
            </a:r>
            <a:r>
              <a:rPr lang="en-US" dirty="0" err="1" smtClean="0"/>
              <a:t>sollicitudin</a:t>
            </a:r>
            <a:r>
              <a:rPr lang="en-US" dirty="0" smtClean="0"/>
              <a:t> </a:t>
            </a:r>
            <a:r>
              <a:rPr lang="en-US" dirty="0" err="1" smtClean="0"/>
              <a:t>sollicitudin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77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Normal File</vt:lpstr>
    </vt:vector>
  </TitlesOfParts>
  <Company>Farport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 File</dc:title>
  <dc:creator>Marcos Lin</dc:creator>
  <cp:lastModifiedBy>Marcos Lin</cp:lastModifiedBy>
  <cp:revision>1</cp:revision>
  <dcterms:created xsi:type="dcterms:W3CDTF">2014-07-07T12:10:09Z</dcterms:created>
  <dcterms:modified xsi:type="dcterms:W3CDTF">2014-07-07T12:11:20Z</dcterms:modified>
</cp:coreProperties>
</file>