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sldIdLst>
    <p:sldId id="256" r:id="rId3"/>
    <p:sldId id="263" r:id="rId4"/>
    <p:sldId id="262" r:id="rId5"/>
    <p:sldId id="257" r:id="rId6"/>
    <p:sldId id="264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3"/>
            <p14:sldId id="262"/>
            <p14:sldId id="257"/>
            <p14:sldId id="264"/>
            <p14:sldId id="266"/>
            <p14:sldId id="267"/>
            <p14:sldId id="269"/>
            <p14:sldId id="26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A6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Tutorial/BuiltInExamples" TargetMode="External"/><Relationship Id="rId2" Type="http://schemas.openxmlformats.org/officeDocument/2006/relationships/hyperlink" Target="http://forefront.io/a/beginners-guide-to-arduin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yground.arduino.cc/Main/InterfacingWithHardware" TargetMode="External"/><Relationship Id="rId5" Type="http://schemas.openxmlformats.org/officeDocument/2006/relationships/hyperlink" Target="http://www.robotshop.com/blog/en/arduino-5-minute-tutorials-lesson-1-software-3640" TargetMode="External"/><Relationship Id="rId4" Type="http://schemas.openxmlformats.org/officeDocument/2006/relationships/hyperlink" Target="https://www.arduino.cc/en/Tutorial/HomePag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4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8754" y="5957775"/>
            <a:ext cx="1918445" cy="72541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Arduino 101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i.ytimg.com/vi/wDgjdXtrnzM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46459" cy="486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6369" y="2402237"/>
            <a:ext cx="6061404" cy="21872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Sanat Chugh</a:t>
            </a:r>
          </a:p>
          <a:p>
            <a:r>
              <a:rPr lang="en-US" sz="2400" dirty="0" smtClean="0"/>
              <a:t>Engineer | Developer</a:t>
            </a:r>
          </a:p>
          <a:p>
            <a:r>
              <a:rPr lang="en-US" sz="1600" dirty="0" smtClean="0"/>
              <a:t>MS in Computer Science, Northeastern University</a:t>
            </a:r>
            <a:br>
              <a:rPr lang="en-US" sz="1600" dirty="0" smtClean="0"/>
            </a:br>
            <a:r>
              <a:rPr lang="en-US" sz="1600" dirty="0" smtClean="0"/>
              <a:t>Currently – Developer at </a:t>
            </a:r>
            <a:r>
              <a:rPr lang="en-US" sz="1600" dirty="0" err="1" smtClean="0"/>
              <a:t>SyncThink</a:t>
            </a:r>
            <a:endParaRPr lang="en-US" sz="1600" dirty="0" smtClean="0"/>
          </a:p>
          <a:p>
            <a:r>
              <a:rPr lang="en-US" sz="2400" dirty="0" smtClean="0"/>
              <a:t>@_flow_zc || linkedin.com/in/</a:t>
            </a:r>
            <a:r>
              <a:rPr lang="en-US" sz="2400" dirty="0" err="1" smtClean="0"/>
              <a:t>sanatchugh</a:t>
            </a:r>
            <a:endParaRPr lang="en-US" sz="2400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093" y="-57168"/>
            <a:ext cx="10749367" cy="1208868"/>
          </a:xfrm>
        </p:spPr>
        <p:txBody>
          <a:bodyPr/>
          <a:lstStyle/>
          <a:p>
            <a:r>
              <a:rPr lang="en-US" dirty="0" smtClean="0"/>
              <a:t>What is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Arduino</a:t>
            </a:r>
            <a:r>
              <a:rPr lang="en-US" dirty="0">
                <a:solidFill>
                  <a:schemeClr val="tx1"/>
                </a:solidFill>
              </a:rPr>
              <a:t> is an open-source project that created microcontroller-based kits for building digital devices and interactive objects that can sense and control physical devices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For programming the </a:t>
            </a:r>
            <a:r>
              <a:rPr lang="en-US" dirty="0" smtClean="0">
                <a:solidFill>
                  <a:schemeClr val="tx1"/>
                </a:solidFill>
              </a:rPr>
              <a:t>microcontrollers</a:t>
            </a:r>
            <a:r>
              <a:rPr lang="en-US" dirty="0">
                <a:solidFill>
                  <a:schemeClr val="tx1"/>
                </a:solidFill>
              </a:rPr>
              <a:t>, the Arduino project provides an integrated development environment (IDE) based on a programming language named </a:t>
            </a:r>
            <a:r>
              <a:rPr lang="en-US" i="1" dirty="0">
                <a:solidFill>
                  <a:schemeClr val="tx1"/>
                </a:solidFill>
              </a:rPr>
              <a:t>Processing</a:t>
            </a:r>
            <a:r>
              <a:rPr lang="en-US" dirty="0">
                <a:solidFill>
                  <a:schemeClr val="tx1"/>
                </a:solidFill>
              </a:rPr>
              <a:t>, which also supports the languages C and C++.</a:t>
            </a:r>
          </a:p>
        </p:txBody>
      </p:sp>
      <p:pic>
        <p:nvPicPr>
          <p:cNvPr id="2052" name="Picture 4" descr="http://www.geeetech.com/wiki/images/8/87/ArduinoUno_R3_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36" y="1511315"/>
            <a:ext cx="42862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geeetech.com/wiki/images/3/35/ArduinoMega2560_R3_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36" y="5158154"/>
            <a:ext cx="2601558" cy="12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arduino.cc/en/uploads/Main/ArduinoNanoFront_3_s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93" y="4961962"/>
            <a:ext cx="2684585" cy="176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Arduino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0375" y="2418935"/>
            <a:ext cx="4167753" cy="35129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Open Source Hardware and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Inexpensive Hardware Additions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Cross-Platform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Programming and device learning curve is simple.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Foundation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utoShape 2" descr="Image result for arduino drone 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https://www.intorobotics.com/wp-content/uploads/2014/04/fegrthymg-gfvergt5467ujynhgfbvgtr56768uyjmhgfbtr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28" y="1825625"/>
            <a:ext cx="3455133" cy="230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rduino cool pro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019" y="1825625"/>
            <a:ext cx="3458047" cy="243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rduino cool projec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297" y="4422553"/>
            <a:ext cx="2981489" cy="229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arduino cool projec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694" y="4422553"/>
            <a:ext cx="3304199" cy="23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IDE  </a:t>
            </a:r>
            <a:endParaRPr lang="en-US" dirty="0"/>
          </a:p>
        </p:txBody>
      </p:sp>
      <p:pic>
        <p:nvPicPr>
          <p:cNvPr id="3074" name="Picture 2" descr="http://www.hobbytronics.co.uk/image/data/tutorial/arduino-install/install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79" y="1507168"/>
            <a:ext cx="5916637" cy="50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24248" y="2036333"/>
            <a:ext cx="3874676" cy="43513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IDE has a lot of built-in examples that are very useful. I highly recommend looking at them. Teaches you to interface with different sensors and devices based on need.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IDE supports programming via Sketches. Save your sketches as “*.</a:t>
            </a:r>
            <a:r>
              <a:rPr lang="en-US" dirty="0" err="1" smtClean="0">
                <a:solidFill>
                  <a:schemeClr val="tx1"/>
                </a:solidFill>
              </a:rPr>
              <a:t>ino</a:t>
            </a:r>
            <a:r>
              <a:rPr lang="en-US" dirty="0" smtClean="0">
                <a:solidFill>
                  <a:schemeClr val="tx1"/>
                </a:solidFill>
              </a:rPr>
              <a:t>”.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Since it is open-source has support libraries that are vast. Range of applications are supported.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AutoShape 2" descr="Image result for jim carrey typing"/>
          <p:cNvSpPr>
            <a:spLocks noChangeAspect="1" noChangeArrowheads="1"/>
          </p:cNvSpPr>
          <p:nvPr/>
        </p:nvSpPr>
        <p:spPr bwMode="auto">
          <a:xfrm>
            <a:off x="3566990" y="3243506"/>
            <a:ext cx="3666147" cy="366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https://media0.giphy.com/media/toXKzaJP3WIgM/200_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68" y="2203938"/>
            <a:ext cx="6711846" cy="403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64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004" y="3001108"/>
            <a:ext cx="2349781" cy="120886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http://forefront.io/a/beginners-guide-to-arduino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Highly recommended </a:t>
            </a:r>
            <a:r>
              <a:rPr lang="en-US" smtClean="0"/>
              <a:t>start point.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www.arduino.cc/en/Tutorial/BuiltInExamples</a:t>
            </a:r>
            <a:r>
              <a:rPr lang="en-US" dirty="0" smtClean="0"/>
              <a:t> - Great way to get accustomed to basic usage of </a:t>
            </a:r>
            <a:r>
              <a:rPr lang="en-US" dirty="0"/>
              <a:t>A</a:t>
            </a:r>
            <a:r>
              <a:rPr lang="en-US" dirty="0" smtClean="0"/>
              <a:t>rduino. Shows you different kind of example considering a number of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www.arduino.cc/en/Tutorial/HomePage</a:t>
            </a:r>
            <a:r>
              <a:rPr lang="en-US" dirty="0" smtClean="0"/>
              <a:t> - Official tutorial homepage. This page has the list of libraries and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www.robotshop.com/blog/en/arduino-5-minute-tutorials-lesson-1-software-3640</a:t>
            </a:r>
            <a:r>
              <a:rPr lang="en-US" dirty="0" smtClean="0"/>
              <a:t> - Five minute guides to basics of using Arduino and a few useful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playground.arduino.cc/Main/InterfacingWithHardware</a:t>
            </a:r>
            <a:r>
              <a:rPr lang="en-US" dirty="0" smtClean="0"/>
              <a:t> - A huge list of integration options with Arduino, mainly advanced, but also has simple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1570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004" y="3001108"/>
            <a:ext cx="2349781" cy="120886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7009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85C0FB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230</Words>
  <Application>Microsoft Office PowerPoint</Application>
  <PresentationFormat>Widescreen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PowerPoint Presentation</vt:lpstr>
      <vt:lpstr>Who am I? </vt:lpstr>
      <vt:lpstr>What is Arduino</vt:lpstr>
      <vt:lpstr>Why use Arduino</vt:lpstr>
      <vt:lpstr>Arduino IDE  </vt:lpstr>
      <vt:lpstr>Demo</vt:lpstr>
      <vt:lpstr>Questions?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Sanat Chugh</dc:creator>
  <cp:keywords/>
  <cp:lastModifiedBy>Sanat Chugh</cp:lastModifiedBy>
  <cp:revision>10</cp:revision>
  <dcterms:created xsi:type="dcterms:W3CDTF">2016-11-08T18:50:23Z</dcterms:created>
  <dcterms:modified xsi:type="dcterms:W3CDTF">2016-11-09T18:21:14Z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