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54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75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1- Datos no distribuidos por igual al hacer la encuesta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2- Datos no reales en diferencia de hombres y mujeres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3- Finalmente paridad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---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5 millones más de conductores que conductoras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-Mujeres valoran un punto menos de media que hombres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Distribución parecida para todas las edades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- JavaCar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/>
              <a:t>Jorge Guerrero - 100329960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s"/>
              <a:t>Alejandro Fernandez - 100330633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s"/>
              <a:t>Víctor García - 100316470</a:t>
            </a:r>
          </a:p>
          <a:p>
            <a:pPr lvl="0" algn="r">
              <a:spcBef>
                <a:spcPts val="0"/>
              </a:spcBef>
              <a:buNone/>
            </a:pPr>
            <a:r>
              <a:rPr lang="es"/>
              <a:t>Alberto González - 100318731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y prototipo → Inicio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Sin necesidad de registro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Localización talleres cercanos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Botón localizame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O por código postal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t="893" b="893"/>
          <a:stretch/>
        </p:blipFill>
        <p:spPr>
          <a:xfrm>
            <a:off x="5753350" y="320462"/>
            <a:ext cx="2376724" cy="45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y prototipo → Elección del taller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76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Elección sencilla del problema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Listado de talleres disponibles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Posibilidad de filtrar los resultados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Perfil del taller en la aplicación</a:t>
            </a:r>
          </a:p>
        </p:txBody>
      </p:sp>
      <p:pic>
        <p:nvPicPr>
          <p:cNvPr id="132" name="Shape 132" descr="Captura2.PNG"/>
          <p:cNvPicPr preferRelativeResize="0"/>
          <p:nvPr/>
        </p:nvPicPr>
        <p:blipFill rotWithShape="1">
          <a:blip r:embed="rId3">
            <a:alphaModFix/>
          </a:blip>
          <a:srcRect t="1540" b="1550"/>
          <a:stretch/>
        </p:blipFill>
        <p:spPr>
          <a:xfrm>
            <a:off x="3098475" y="1017725"/>
            <a:ext cx="1837425" cy="351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Captura3.PNG"/>
          <p:cNvPicPr preferRelativeResize="0"/>
          <p:nvPr/>
        </p:nvPicPr>
        <p:blipFill rotWithShape="1">
          <a:blip r:embed="rId4">
            <a:alphaModFix/>
          </a:blip>
          <a:srcRect t="2525" b="2525"/>
          <a:stretch/>
        </p:blipFill>
        <p:spPr>
          <a:xfrm>
            <a:off x="5046675" y="1017725"/>
            <a:ext cx="1837425" cy="35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Captura4.PNG"/>
          <p:cNvPicPr preferRelativeResize="0"/>
          <p:nvPr/>
        </p:nvPicPr>
        <p:blipFill rotWithShape="1">
          <a:blip r:embed="rId5">
            <a:alphaModFix/>
          </a:blip>
          <a:srcRect t="1418" b="1408"/>
          <a:stretch/>
        </p:blipFill>
        <p:spPr>
          <a:xfrm>
            <a:off x="6994875" y="1017724"/>
            <a:ext cx="1837424" cy="35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y prototipo → Concertar la cita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13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Sencillez a la hora de elegir una cita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Fechas disponibles marcadas por el encargado del taller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Datos básicos del coche y del cliente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Desplegables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 descr="Captura5.PNG"/>
          <p:cNvPicPr preferRelativeResize="0"/>
          <p:nvPr/>
        </p:nvPicPr>
        <p:blipFill rotWithShape="1">
          <a:blip r:embed="rId3">
            <a:alphaModFix/>
          </a:blip>
          <a:srcRect t="1229" b="1219"/>
          <a:stretch/>
        </p:blipFill>
        <p:spPr>
          <a:xfrm>
            <a:off x="2917650" y="1152475"/>
            <a:ext cx="1921975" cy="36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Captura6.PNG"/>
          <p:cNvPicPr preferRelativeResize="0"/>
          <p:nvPr/>
        </p:nvPicPr>
        <p:blipFill rotWithShape="1">
          <a:blip r:embed="rId4">
            <a:alphaModFix/>
          </a:blip>
          <a:srcRect t="680" b="670"/>
          <a:stretch/>
        </p:blipFill>
        <p:spPr>
          <a:xfrm>
            <a:off x="4984962" y="1133825"/>
            <a:ext cx="1878775" cy="372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Captura7.PNG"/>
          <p:cNvPicPr preferRelativeResize="0"/>
          <p:nvPr/>
        </p:nvPicPr>
        <p:blipFill rotWithShape="1">
          <a:blip r:embed="rId5">
            <a:alphaModFix/>
          </a:blip>
          <a:srcRect l="651" r="651"/>
          <a:stretch/>
        </p:blipFill>
        <p:spPr>
          <a:xfrm>
            <a:off x="7009077" y="1152475"/>
            <a:ext cx="1823224" cy="368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Formato de las entrevistas: Preguntas habladas al profesional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Carácter informal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Grabadas para facilitar el trabajo de análisis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Duración: Aproximadamente unos 20 minutos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Análisis entrevista a usuarios profesionales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entrevista a usuarios profesionales 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Basada en cuatro grandes bloques de preguntas: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Cliente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Reparación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Gestión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Contabilidad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359050"/>
            <a:ext cx="85206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324300" y="1732500"/>
            <a:ext cx="2495400" cy="16785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819700" y="2459550"/>
            <a:ext cx="445800" cy="22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>
            <a:off x="2880068" y="2459550"/>
            <a:ext cx="445800" cy="22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-5400000">
            <a:off x="4369950" y="1418250"/>
            <a:ext cx="404100" cy="22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5400000">
            <a:off x="4347600" y="3523200"/>
            <a:ext cx="448800" cy="22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913475" y="2369700"/>
            <a:ext cx="966600" cy="4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301050" y="987300"/>
            <a:ext cx="25419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Pocos datos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263925" y="2369700"/>
            <a:ext cx="1674000" cy="5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Único Usuario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08000" y="3859800"/>
            <a:ext cx="2928000" cy="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Centrado en una única tarea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49" y="1152473"/>
            <a:ext cx="5473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25" y="497475"/>
            <a:ext cx="6393148" cy="42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671250" y="1118375"/>
            <a:ext cx="7801500" cy="12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4800"/>
              <a:t>¿Por qué surge?</a:t>
            </a:r>
          </a:p>
        </p:txBody>
      </p:sp>
      <p:pic>
        <p:nvPicPr>
          <p:cNvPr id="71" name="Shape 71" descr="Resultado de imagen de publicid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2653175"/>
            <a:ext cx="3592799" cy="20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Resultado de imagen de tiemp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50" y="2653174"/>
            <a:ext cx="3592800" cy="2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671250" y="1024650"/>
            <a:ext cx="7801500" cy="122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4800"/>
              <a:t>¿Qué es?</a:t>
            </a:r>
          </a:p>
        </p:txBody>
      </p:sp>
      <p:pic>
        <p:nvPicPr>
          <p:cNvPr id="78" name="Shape 78" descr="Resultado de imagen de wallapop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2694875"/>
            <a:ext cx="2609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Resultado de imagen de just ea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600" y="2732975"/>
            <a:ext cx="2724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Resultado de imagen de plus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7100" y="2876274"/>
            <a:ext cx="1389799" cy="13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71250" y="327225"/>
            <a:ext cx="7801500" cy="134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¿Por qué movil?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 descr="Resultado de imagen de movi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849524"/>
            <a:ext cx="7801500" cy="24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Usuarios finales → Edad y Sexo</a:t>
            </a:r>
          </a:p>
        </p:txBody>
      </p:sp>
      <p:pic>
        <p:nvPicPr>
          <p:cNvPr id="93" name="Shape 9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5" y="1170124"/>
            <a:ext cx="3338149" cy="20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google-form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574" y="2745974"/>
            <a:ext cx="1202724" cy="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rot="7338525">
            <a:off x="1543221" y="3229816"/>
            <a:ext cx="600582" cy="1118768"/>
          </a:xfrm>
          <a:prstGeom prst="upArrow">
            <a:avLst>
              <a:gd name="adj1" fmla="val 34540"/>
              <a:gd name="adj2" fmla="val 514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7736474">
            <a:off x="6415052" y="3262307"/>
            <a:ext cx="600932" cy="1118888"/>
          </a:xfrm>
          <a:prstGeom prst="upArrow">
            <a:avLst>
              <a:gd name="adj1" fmla="val 34540"/>
              <a:gd name="adj2" fmla="val 514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595075" y="4056425"/>
            <a:ext cx="33381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Misma cantidad de hombres y mujeres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Edades entre 18 y 55 años</a:t>
            </a:r>
          </a:p>
        </p:txBody>
      </p:sp>
      <p:pic>
        <p:nvPicPr>
          <p:cNvPr id="98" name="Shape 98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200" y="1170126"/>
            <a:ext cx="3338143" cy="20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6926" y="1170125"/>
            <a:ext cx="4225675" cy="23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dgtrafic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6789" y="2574174"/>
            <a:ext cx="102956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Usuarios Finales → Conocimiento de mecánica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mtClean="0"/>
              <a:t>Valoración </a:t>
            </a:r>
            <a:r>
              <a:rPr lang="es"/>
              <a:t>general muy baja (1 a 5)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Diferencia entre hombres y mujeres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Subestimar los conocimientos de mecánica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Alta capacidad de indicar la avería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Usuarios Finales → Conocimiento tecnológico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 smtClean="0"/>
              <a:t>Cantidad </a:t>
            </a:r>
            <a:r>
              <a:rPr lang="es" dirty="0"/>
              <a:t>horas alto de los dispositivos → +1,5 horas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/>
              <a:t>Uso muy alto en menores de 35 años → +3 horas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 dirty="0"/>
              <a:t>Capacidad de uso de dispositivos móviles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/>
              <a:t>Alto en menores de 35 años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/>
              <a:t>Medio  en mayores de 35 años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 dirty="0"/>
              <a:t>Uso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/>
              <a:t>Fundamentar en menores de 30 años</a:t>
            </a:r>
          </a:p>
          <a:p>
            <a:pPr marL="914400" lvl="1" indent="-228600">
              <a:spcBef>
                <a:spcPts val="0"/>
              </a:spcBef>
            </a:pPr>
            <a:r>
              <a:rPr lang="es" dirty="0"/>
              <a:t>Bajo-Medio en mayores de 30 años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Usuarios Finales → Servicios en aplicaciones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 smtClean="0"/>
              <a:t>Registro </a:t>
            </a:r>
            <a:r>
              <a:rPr lang="es" dirty="0"/>
              <a:t>en aplicación       → 60% no quieren registrarse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Pago por el móvil               → 30% han pagado alguna vez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Pedir citas                           → 40% han pedido cita alguna vez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Acceder a la ubicación       → 70% no les importa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Aplicaciones movilidad     → 70% usuarios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Presentación en pantalla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Aplicación - JavaCar</vt:lpstr>
      <vt:lpstr>Presentación de PowerPoint</vt:lpstr>
      <vt:lpstr>¿Por qué surge?</vt:lpstr>
      <vt:lpstr>¿Qué es?</vt:lpstr>
      <vt:lpstr>¿Por qué movil?</vt:lpstr>
      <vt:lpstr>Usuarios finales → Edad y Sexo</vt:lpstr>
      <vt:lpstr>Usuarios Finales → Conocimiento de mecánica</vt:lpstr>
      <vt:lpstr>Usuarios Finales → Conocimiento tecnológico</vt:lpstr>
      <vt:lpstr>Usuarios Finales → Servicios en aplicaciones</vt:lpstr>
      <vt:lpstr>Diseño y prototipo → Inicio</vt:lpstr>
      <vt:lpstr>Diseño y prototipo → Elección del taller</vt:lpstr>
      <vt:lpstr>Diseño y prototipo → Concertar la cita</vt:lpstr>
      <vt:lpstr>Análisis entrevista a usuarios profesionales </vt:lpstr>
      <vt:lpstr>Análisis entrevista a usuarios profesionales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- JavaCar</dc:title>
  <cp:lastModifiedBy>lab</cp:lastModifiedBy>
  <cp:revision>1</cp:revision>
  <dcterms:modified xsi:type="dcterms:W3CDTF">2017-03-17T15:56:31Z</dcterms:modified>
</cp:coreProperties>
</file>