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C3D19-E3E8-F76F-F66C-E72EB1E44D79}" v="2163" dt="2024-08-27T12:21:47.712"/>
    <p1510:client id="{CDF5EC57-4A7A-B716-8567-C4B60849869E}" v="503" dt="2024-08-27T12:30:37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გიორგი ხმალაძე" userId="S::khmaladze.giorgi3@students.gov.ge::a8d76dd1-e37d-4015-b7bd-b1139f5c76b0" providerId="AD" clId="Web-{5CDC3D19-E3E8-F76F-F66C-E72EB1E44D79}"/>
    <pc:docChg chg="mod addSld modSld addMainMaster delMainMaster">
      <pc:chgData name="გიორგი ხმალაძე" userId="S::khmaladze.giorgi3@students.gov.ge::a8d76dd1-e37d-4015-b7bd-b1139f5c76b0" providerId="AD" clId="Web-{5CDC3D19-E3E8-F76F-F66C-E72EB1E44D79}" dt="2024-08-27T12:21:47.712" v="2088" actId="1076"/>
      <pc:docMkLst>
        <pc:docMk/>
      </pc:docMkLst>
      <pc:sldChg chg="modSp mod modClrScheme chgLayout">
        <pc:chgData name="გიორგი ხმალაძე" userId="S::khmaladze.giorgi3@students.gov.ge::a8d76dd1-e37d-4015-b7bd-b1139f5c76b0" providerId="AD" clId="Web-{5CDC3D19-E3E8-F76F-F66C-E72EB1E44D79}" dt="2024-08-27T09:36:34.968" v="55" actId="1076"/>
        <pc:sldMkLst>
          <pc:docMk/>
          <pc:sldMk cId="109857222" sldId="256"/>
        </pc:sldMkLst>
        <pc:spChg chg="mod ord">
          <ac:chgData name="გიორგი ხმალაძე" userId="S::khmaladze.giorgi3@students.gov.ge::a8d76dd1-e37d-4015-b7bd-b1139f5c76b0" providerId="AD" clId="Web-{5CDC3D19-E3E8-F76F-F66C-E72EB1E44D79}" dt="2024-08-27T09:36:17.936" v="5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გიორგი ხმალაძე" userId="S::khmaladze.giorgi3@students.gov.ge::a8d76dd1-e37d-4015-b7bd-b1139f5c76b0" providerId="AD" clId="Web-{5CDC3D19-E3E8-F76F-F66C-E72EB1E44D79}" dt="2024-08-27T09:36:34.968" v="5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გიორგი ხმალაძე" userId="S::khmaladze.giorgi3@students.gov.ge::a8d76dd1-e37d-4015-b7bd-b1139f5c76b0" providerId="AD" clId="Web-{5CDC3D19-E3E8-F76F-F66C-E72EB1E44D79}" dt="2024-08-27T09:58:26.199" v="688" actId="20577"/>
        <pc:sldMkLst>
          <pc:docMk/>
          <pc:sldMk cId="2716711263" sldId="257"/>
        </pc:sldMkLst>
        <pc:spChg chg="mod">
          <ac:chgData name="გიორგი ხმალაძე" userId="S::khmaladze.giorgi3@students.gov.ge::a8d76dd1-e37d-4015-b7bd-b1139f5c76b0" providerId="AD" clId="Web-{5CDC3D19-E3E8-F76F-F66C-E72EB1E44D79}" dt="2024-08-27T09:38:26.581" v="85" actId="1076"/>
          <ac:spMkLst>
            <pc:docMk/>
            <pc:sldMk cId="2716711263" sldId="257"/>
            <ac:spMk id="2" creationId="{46734C5D-C52D-D212-C752-369C7CE2D532}"/>
          </ac:spMkLst>
        </pc:spChg>
        <pc:spChg chg="mod">
          <ac:chgData name="გიორგი ხმალაძე" userId="S::khmaladze.giorgi3@students.gov.ge::a8d76dd1-e37d-4015-b7bd-b1139f5c76b0" providerId="AD" clId="Web-{5CDC3D19-E3E8-F76F-F66C-E72EB1E44D79}" dt="2024-08-27T09:58:26.199" v="688" actId="20577"/>
          <ac:spMkLst>
            <pc:docMk/>
            <pc:sldMk cId="2716711263" sldId="257"/>
            <ac:spMk id="3" creationId="{E175EF38-0454-D27F-1961-DCF440707DF4}"/>
          </ac:spMkLst>
        </pc:spChg>
      </pc:sldChg>
      <pc:sldChg chg="addSp delSp modSp new">
        <pc:chgData name="გიორგი ხმალაძე" userId="S::khmaladze.giorgi3@students.gov.ge::a8d76dd1-e37d-4015-b7bd-b1139f5c76b0" providerId="AD" clId="Web-{5CDC3D19-E3E8-F76F-F66C-E72EB1E44D79}" dt="2024-08-27T10:01:12.563" v="755" actId="20577"/>
        <pc:sldMkLst>
          <pc:docMk/>
          <pc:sldMk cId="2333970164" sldId="258"/>
        </pc:sldMkLst>
        <pc:spChg chg="mod">
          <ac:chgData name="გიორგი ხმალაძე" userId="S::khmaladze.giorgi3@students.gov.ge::a8d76dd1-e37d-4015-b7bd-b1139f5c76b0" providerId="AD" clId="Web-{5CDC3D19-E3E8-F76F-F66C-E72EB1E44D79}" dt="2024-08-27T09:59:05.122" v="691" actId="1076"/>
          <ac:spMkLst>
            <pc:docMk/>
            <pc:sldMk cId="2333970164" sldId="258"/>
            <ac:spMk id="2" creationId="{E02E0CC0-B650-EA07-4F2E-7F5309FF8E86}"/>
          </ac:spMkLst>
        </pc:spChg>
        <pc:spChg chg="del mod">
          <ac:chgData name="გიორგი ხმალაძე" userId="S::khmaladze.giorgi3@students.gov.ge::a8d76dd1-e37d-4015-b7bd-b1139f5c76b0" providerId="AD" clId="Web-{5CDC3D19-E3E8-F76F-F66C-E72EB1E44D79}" dt="2024-08-27T10:00:08.796" v="697"/>
          <ac:spMkLst>
            <pc:docMk/>
            <pc:sldMk cId="2333970164" sldId="258"/>
            <ac:spMk id="3" creationId="{A5E78DD0-27A4-CBC0-5854-EBB0654D90F2}"/>
          </ac:spMkLst>
        </pc:spChg>
        <pc:spChg chg="add del">
          <ac:chgData name="გიორგი ხმალაძე" userId="S::khmaladze.giorgi3@students.gov.ge::a8d76dd1-e37d-4015-b7bd-b1139f5c76b0" providerId="AD" clId="Web-{5CDC3D19-E3E8-F76F-F66C-E72EB1E44D79}" dt="2024-08-27T10:00:22.296" v="703"/>
          <ac:spMkLst>
            <pc:docMk/>
            <pc:sldMk cId="2333970164" sldId="258"/>
            <ac:spMk id="8" creationId="{008BC1B6-1DFF-655C-699F-190513A923F3}"/>
          </ac:spMkLst>
        </pc:spChg>
        <pc:spChg chg="add mod">
          <ac:chgData name="გიორგი ხმალაძე" userId="S::khmaladze.giorgi3@students.gov.ge::a8d76dd1-e37d-4015-b7bd-b1139f5c76b0" providerId="AD" clId="Web-{5CDC3D19-E3E8-F76F-F66C-E72EB1E44D79}" dt="2024-08-27T10:01:12.563" v="755" actId="20577"/>
          <ac:spMkLst>
            <pc:docMk/>
            <pc:sldMk cId="2333970164" sldId="258"/>
            <ac:spMk id="9" creationId="{1ADFD4FC-134F-7BE6-64FB-36A59D2EC61D}"/>
          </ac:spMkLst>
        </pc:spChg>
        <pc:picChg chg="add mod ord">
          <ac:chgData name="გიორგი ხმალაძე" userId="S::khmaladze.giorgi3@students.gov.ge::a8d76dd1-e37d-4015-b7bd-b1139f5c76b0" providerId="AD" clId="Web-{5CDC3D19-E3E8-F76F-F66C-E72EB1E44D79}" dt="2024-08-27T10:00:16.874" v="701" actId="1076"/>
          <ac:picMkLst>
            <pc:docMk/>
            <pc:sldMk cId="2333970164" sldId="258"/>
            <ac:picMk id="7" creationId="{92B936C7-B326-9BF2-4224-4B3D34D1F351}"/>
          </ac:picMkLst>
        </pc:picChg>
      </pc:sldChg>
      <pc:sldChg chg="modSp new">
        <pc:chgData name="გიორგი ხმალაძე" userId="S::khmaladze.giorgi3@students.gov.ge::a8d76dd1-e37d-4015-b7bd-b1139f5c76b0" providerId="AD" clId="Web-{5CDC3D19-E3E8-F76F-F66C-E72EB1E44D79}" dt="2024-08-27T11:54:30.119" v="1699" actId="20577"/>
        <pc:sldMkLst>
          <pc:docMk/>
          <pc:sldMk cId="4282275072" sldId="259"/>
        </pc:sldMkLst>
        <pc:spChg chg="mod">
          <ac:chgData name="გიორგი ხმალაძე" userId="S::khmaladze.giorgi3@students.gov.ge::a8d76dd1-e37d-4015-b7bd-b1139f5c76b0" providerId="AD" clId="Web-{5CDC3D19-E3E8-F76F-F66C-E72EB1E44D79}" dt="2024-08-27T11:12:11.147" v="758" actId="1076"/>
          <ac:spMkLst>
            <pc:docMk/>
            <pc:sldMk cId="4282275072" sldId="259"/>
            <ac:spMk id="2" creationId="{C488B23D-8B14-DA52-10AE-8DDA3C12A0EE}"/>
          </ac:spMkLst>
        </pc:spChg>
        <pc:spChg chg="mod">
          <ac:chgData name="გიორგი ხმალაძე" userId="S::khmaladze.giorgi3@students.gov.ge::a8d76dd1-e37d-4015-b7bd-b1139f5c76b0" providerId="AD" clId="Web-{5CDC3D19-E3E8-F76F-F66C-E72EB1E44D79}" dt="2024-08-27T11:54:30.119" v="1699" actId="20577"/>
          <ac:spMkLst>
            <pc:docMk/>
            <pc:sldMk cId="4282275072" sldId="259"/>
            <ac:spMk id="3" creationId="{F7FA5438-F581-4E31-DDCC-1762278E63A7}"/>
          </ac:spMkLst>
        </pc:spChg>
      </pc:sldChg>
      <pc:sldChg chg="addSp modSp new">
        <pc:chgData name="გიორგი ხმალაძე" userId="S::khmaladze.giorgi3@students.gov.ge::a8d76dd1-e37d-4015-b7bd-b1139f5c76b0" providerId="AD" clId="Web-{5CDC3D19-E3E8-F76F-F66C-E72EB1E44D79}" dt="2024-08-27T11:59:14.269" v="2011"/>
        <pc:sldMkLst>
          <pc:docMk/>
          <pc:sldMk cId="3189988554" sldId="260"/>
        </pc:sldMkLst>
        <pc:spChg chg="mod">
          <ac:chgData name="გიორგი ხმალაძე" userId="S::khmaladze.giorgi3@students.gov.ge::a8d76dd1-e37d-4015-b7bd-b1139f5c76b0" providerId="AD" clId="Web-{5CDC3D19-E3E8-F76F-F66C-E72EB1E44D79}" dt="2024-08-27T11:43:30.005" v="1285" actId="20577"/>
          <ac:spMkLst>
            <pc:docMk/>
            <pc:sldMk cId="3189988554" sldId="260"/>
            <ac:spMk id="2" creationId="{D0A2A344-D946-8429-251F-ECF50EB6F108}"/>
          </ac:spMkLst>
        </pc:spChg>
        <pc:spChg chg="mod">
          <ac:chgData name="გიორგი ხმალაძე" userId="S::khmaladze.giorgi3@students.gov.ge::a8d76dd1-e37d-4015-b7bd-b1139f5c76b0" providerId="AD" clId="Web-{5CDC3D19-E3E8-F76F-F66C-E72EB1E44D79}" dt="2024-08-27T11:47:22.778" v="1511" actId="20577"/>
          <ac:spMkLst>
            <pc:docMk/>
            <pc:sldMk cId="3189988554" sldId="260"/>
            <ac:spMk id="3" creationId="{B1BDC0B6-AAC3-4B71-0FCF-E4607778CEA1}"/>
          </ac:spMkLst>
        </pc:spChg>
        <pc:graphicFrameChg chg="add mod modGraphic">
          <ac:chgData name="გიორგი ხმალაძე" userId="S::khmaladze.giorgi3@students.gov.ge::a8d76dd1-e37d-4015-b7bd-b1139f5c76b0" providerId="AD" clId="Web-{5CDC3D19-E3E8-F76F-F66C-E72EB1E44D79}" dt="2024-08-27T11:59:14.269" v="2011"/>
          <ac:graphicFrameMkLst>
            <pc:docMk/>
            <pc:sldMk cId="3189988554" sldId="260"/>
            <ac:graphicFrameMk id="7" creationId="{22680DF5-7FD2-2242-00BB-C2265FCD52E6}"/>
          </ac:graphicFrameMkLst>
        </pc:graphicFrameChg>
      </pc:sldChg>
      <pc:sldChg chg="addSp delSp modSp new">
        <pc:chgData name="გიორგი ხმალაძე" userId="S::khmaladze.giorgi3@students.gov.ge::a8d76dd1-e37d-4015-b7bd-b1139f5c76b0" providerId="AD" clId="Web-{5CDC3D19-E3E8-F76F-F66C-E72EB1E44D79}" dt="2024-08-27T12:21:47.712" v="2088" actId="1076"/>
        <pc:sldMkLst>
          <pc:docMk/>
          <pc:sldMk cId="4149862508" sldId="261"/>
        </pc:sldMkLst>
        <pc:spChg chg="mod">
          <ac:chgData name="გიორგი ხმალაძე" userId="S::khmaladze.giorgi3@students.gov.ge::a8d76dd1-e37d-4015-b7bd-b1139f5c76b0" providerId="AD" clId="Web-{5CDC3D19-E3E8-F76F-F66C-E72EB1E44D79}" dt="2024-08-27T12:21:40.525" v="2087" actId="20577"/>
          <ac:spMkLst>
            <pc:docMk/>
            <pc:sldMk cId="4149862508" sldId="261"/>
            <ac:spMk id="2" creationId="{43FD4A13-C27E-4C6C-6530-9AF51485981C}"/>
          </ac:spMkLst>
        </pc:spChg>
        <pc:spChg chg="del mod">
          <ac:chgData name="გიორგი ხმალაძე" userId="S::khmaladze.giorgi3@students.gov.ge::a8d76dd1-e37d-4015-b7bd-b1139f5c76b0" providerId="AD" clId="Web-{5CDC3D19-E3E8-F76F-F66C-E72EB1E44D79}" dt="2024-08-27T12:21:31.352" v="2082"/>
          <ac:spMkLst>
            <pc:docMk/>
            <pc:sldMk cId="4149862508" sldId="261"/>
            <ac:spMk id="3" creationId="{9BF7171C-CAA1-AA86-6CB5-280D167F1C13}"/>
          </ac:spMkLst>
        </pc:spChg>
        <pc:spChg chg="add del mod">
          <ac:chgData name="გიორგი ხმალაძე" userId="S::khmaladze.giorgi3@students.gov.ge::a8d76dd1-e37d-4015-b7bd-b1139f5c76b0" providerId="AD" clId="Web-{5CDC3D19-E3E8-F76F-F66C-E72EB1E44D79}" dt="2024-08-27T12:04:24.260" v="2081"/>
          <ac:spMkLst>
            <pc:docMk/>
            <pc:sldMk cId="4149862508" sldId="261"/>
            <ac:spMk id="7" creationId="{8F36A137-DDB5-95B5-AB87-AD3F9F59F0D0}"/>
          </ac:spMkLst>
        </pc:spChg>
        <pc:picChg chg="add mod ord">
          <ac:chgData name="გიორგი ხმალაძე" userId="S::khmaladze.giorgi3@students.gov.ge::a8d76dd1-e37d-4015-b7bd-b1139f5c76b0" providerId="AD" clId="Web-{5CDC3D19-E3E8-F76F-F66C-E72EB1E44D79}" dt="2024-08-27T12:21:47.712" v="2088" actId="1076"/>
          <ac:picMkLst>
            <pc:docMk/>
            <pc:sldMk cId="4149862508" sldId="261"/>
            <ac:picMk id="7" creationId="{1E0E705C-F2BD-0524-7E31-54335B90CCDB}"/>
          </ac:picMkLst>
        </pc:picChg>
        <pc:cxnChg chg="add del mod">
          <ac:chgData name="გიორგი ხმალაძე" userId="S::khmaladze.giorgi3@students.gov.ge::a8d76dd1-e37d-4015-b7bd-b1139f5c76b0" providerId="AD" clId="Web-{5CDC3D19-E3E8-F76F-F66C-E72EB1E44D79}" dt="2024-08-27T12:04:20.431" v="2079"/>
          <ac:cxnSpMkLst>
            <pc:docMk/>
            <pc:sldMk cId="4149862508" sldId="261"/>
            <ac:cxnSpMk id="8" creationId="{ADE3E15A-1EF1-9A0E-0E06-BC25E6B49686}"/>
          </ac:cxnSpMkLst>
        </pc:cxnChg>
        <pc:cxnChg chg="add del mod">
          <ac:chgData name="გიორგი ხმალაძე" userId="S::khmaladze.giorgi3@students.gov.ge::a8d76dd1-e37d-4015-b7bd-b1139f5c76b0" providerId="AD" clId="Web-{5CDC3D19-E3E8-F76F-F66C-E72EB1E44D79}" dt="2024-08-27T12:04:01.900" v="2076"/>
          <ac:cxnSpMkLst>
            <pc:docMk/>
            <pc:sldMk cId="4149862508" sldId="261"/>
            <ac:cxnSpMk id="9" creationId="{FDBBC27C-4658-3C82-BB1C-DD981702BDFD}"/>
          </ac:cxnSpMkLst>
        </pc:cxnChg>
        <pc:cxnChg chg="add del">
          <ac:chgData name="გიორგი ხმალაძე" userId="S::khmaladze.giorgi3@students.gov.ge::a8d76dd1-e37d-4015-b7bd-b1139f5c76b0" providerId="AD" clId="Web-{5CDC3D19-E3E8-F76F-F66C-E72EB1E44D79}" dt="2024-08-27T12:03:48.149" v="2070"/>
          <ac:cxnSpMkLst>
            <pc:docMk/>
            <pc:sldMk cId="4149862508" sldId="261"/>
            <ac:cxnSpMk id="10" creationId="{8292592B-0556-21FD-B5EF-D8F56A02896A}"/>
          </ac:cxnSpMkLst>
        </pc:cxnChg>
      </pc:sldChg>
      <pc:sldMasterChg chg="del delSldLayout">
        <pc:chgData name="გიორგი ხმალაძე" userId="S::khmaladze.giorgi3@students.gov.ge::a8d76dd1-e37d-4015-b7bd-b1139f5c76b0" providerId="AD" clId="Web-{5CDC3D19-E3E8-F76F-F66C-E72EB1E44D79}" dt="2024-08-27T09:35:02.465" v="0"/>
        <pc:sldMasterMkLst>
          <pc:docMk/>
          <pc:sldMasterMk cId="2460954070" sldId="2147483660"/>
        </pc:sldMasterMkLst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გიორგი ხმალაძე" userId="S::khmaladze.giorgi3@students.gov.ge::a8d76dd1-e37d-4015-b7bd-b1139f5c76b0" providerId="AD" clId="Web-{5CDC3D19-E3E8-F76F-F66C-E72EB1E44D79}" dt="2024-08-27T09:35:02.465" v="0"/>
        <pc:sldMasterMkLst>
          <pc:docMk/>
          <pc:sldMasterMk cId="4041463549" sldId="2147483672"/>
        </pc:sldMasterMkLst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3983966420" sldId="2147483673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4141074789" sldId="2147483674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951613163" sldId="2147483675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3101785801" sldId="2147483676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2195901913" sldId="2147483677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3397063372" sldId="2147483678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818630491" sldId="2147483679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4228200151" sldId="2147483680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330831084" sldId="2147483681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823840260" sldId="2147483682"/>
          </pc:sldLayoutMkLst>
        </pc:sldLayoutChg>
        <pc:sldLayoutChg chg="add mod replId">
          <pc:chgData name="გიორგი ხმალაძე" userId="S::khmaladze.giorgi3@students.gov.ge::a8d76dd1-e37d-4015-b7bd-b1139f5c76b0" providerId="AD" clId="Web-{5CDC3D19-E3E8-F76F-F66C-E72EB1E44D79}" dt="2024-08-27T09:35:02.465" v="0"/>
          <pc:sldLayoutMkLst>
            <pc:docMk/>
            <pc:sldMasterMk cId="4041463549" sldId="2147483672"/>
            <pc:sldLayoutMk cId="3666694714" sldId="2147483683"/>
          </pc:sldLayoutMkLst>
        </pc:sldLayoutChg>
      </pc:sldMasterChg>
    </pc:docChg>
  </pc:docChgLst>
  <pc:docChgLst>
    <pc:chgData name="გიორგი ხმალაძე" userId="S::khmaladze.giorgi3@students.gov.ge::a8d76dd1-e37d-4015-b7bd-b1139f5c76b0" providerId="AD" clId="Web-{CDF5EC57-4A7A-B716-8567-C4B60849869E}"/>
    <pc:docChg chg="modSld">
      <pc:chgData name="გიორგი ხმალაძე" userId="S::khmaladze.giorgi3@students.gov.ge::a8d76dd1-e37d-4015-b7bd-b1139f5c76b0" providerId="AD" clId="Web-{CDF5EC57-4A7A-B716-8567-C4B60849869E}" dt="2024-08-27T12:30:37.587" v="259" actId="14100"/>
      <pc:docMkLst>
        <pc:docMk/>
      </pc:docMkLst>
      <pc:sldChg chg="addSp modSp">
        <pc:chgData name="გიორგი ხმალაძე" userId="S::khmaladze.giorgi3@students.gov.ge::a8d76dd1-e37d-4015-b7bd-b1139f5c76b0" providerId="AD" clId="Web-{CDF5EC57-4A7A-B716-8567-C4B60849869E}" dt="2024-08-27T12:30:37.587" v="259" actId="14100"/>
        <pc:sldMkLst>
          <pc:docMk/>
          <pc:sldMk cId="4149862508" sldId="261"/>
        </pc:sldMkLst>
        <pc:spChg chg="add mod">
          <ac:chgData name="გიორგი ხმალაძე" userId="S::khmaladze.giorgi3@students.gov.ge::a8d76dd1-e37d-4015-b7bd-b1139f5c76b0" providerId="AD" clId="Web-{CDF5EC57-4A7A-B716-8567-C4B60849869E}" dt="2024-08-27T12:30:37.587" v="259" actId="14100"/>
          <ac:spMkLst>
            <pc:docMk/>
            <pc:sldMk cId="4149862508" sldId="261"/>
            <ac:spMk id="3" creationId="{8525680E-D028-4B68-71C8-B1C4D12B52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0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6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Ჯ</a:t>
            </a:r>
            <a:r>
              <a:rPr lang="en-US" dirty="0" err="1"/>
              <a:t>ავასკრიპტის</a:t>
            </a:r>
            <a:r>
              <a:rPr lang="en-US" dirty="0"/>
              <a:t> </a:t>
            </a:r>
            <a:r>
              <a:rPr lang="en-US" dirty="0" err="1"/>
              <a:t>მეხსიერების</a:t>
            </a:r>
            <a:r>
              <a:rPr lang="en-US" dirty="0"/>
              <a:t> </a:t>
            </a:r>
            <a:r>
              <a:rPr lang="en-US" dirty="0" err="1"/>
              <a:t>ტიპები</a:t>
            </a:r>
            <a:r>
              <a:rPr lang="en-US" dirty="0"/>
              <a:t> stack </a:t>
            </a:r>
            <a:r>
              <a:rPr lang="en-US" dirty="0" err="1"/>
              <a:t>და</a:t>
            </a:r>
            <a:r>
              <a:rPr lang="en-US" dirty="0"/>
              <a:t> heap. Რ</a:t>
            </a:r>
            <a:r>
              <a:rPr lang="en-US" dirty="0" err="1"/>
              <a:t>ოგორ</a:t>
            </a:r>
            <a:r>
              <a:rPr lang="en-US" dirty="0"/>
              <a:t> </a:t>
            </a:r>
            <a:r>
              <a:rPr lang="en-US" dirty="0" err="1"/>
              <a:t>მუშაობს</a:t>
            </a:r>
            <a:r>
              <a:rPr lang="en-US" dirty="0"/>
              <a:t> </a:t>
            </a:r>
            <a:r>
              <a:rPr lang="en-US" dirty="0" err="1"/>
              <a:t>ისინი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90916" y="7191973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4C5D-C52D-D212-C752-369C7CE2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920358" y="3657042"/>
            <a:ext cx="1618434" cy="551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EF38-0454-D27F-1961-DCF44070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1"/>
            <a:ext cx="12171414" cy="6857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ჯავასკრიპტში</a:t>
            </a:r>
            <a:r>
              <a:rPr lang="en-US" sz="2400" dirty="0"/>
              <a:t>  </a:t>
            </a:r>
            <a:r>
              <a:rPr lang="en-US" sz="2400" err="1"/>
              <a:t>როდესაც</a:t>
            </a:r>
            <a:r>
              <a:rPr lang="en-US" sz="2400" dirty="0"/>
              <a:t> </a:t>
            </a:r>
            <a:r>
              <a:rPr lang="en-US" sz="2400" err="1"/>
              <a:t>ვქმნით</a:t>
            </a:r>
            <a:r>
              <a:rPr lang="en-US" sz="2400" dirty="0"/>
              <a:t> </a:t>
            </a:r>
            <a:r>
              <a:rPr lang="en-US" sz="2400" err="1"/>
              <a:t>ცვლადებს,ფუნქციებს,ობიექტებს</a:t>
            </a:r>
            <a:r>
              <a:rPr lang="en-US" sz="2400" dirty="0"/>
              <a:t> </a:t>
            </a:r>
            <a:r>
              <a:rPr lang="en-US" sz="2400" err="1"/>
              <a:t>და</a:t>
            </a:r>
            <a:r>
              <a:rPr lang="en-US" sz="2400" dirty="0"/>
              <a:t> </a:t>
            </a:r>
            <a:r>
              <a:rPr lang="en-US" sz="2400" err="1"/>
              <a:t>ა.შ</a:t>
            </a:r>
            <a:endParaRPr lang="en-US" sz="2400" dirty="0" err="1"/>
          </a:p>
          <a:p>
            <a:pPr marL="0" indent="0">
              <a:buNone/>
            </a:pPr>
            <a:r>
              <a:rPr lang="en-US" sz="2400" err="1"/>
              <a:t>ჯავასკრიპტის</a:t>
            </a:r>
            <a:r>
              <a:rPr lang="en-US" sz="2400" dirty="0"/>
              <a:t> </a:t>
            </a:r>
            <a:r>
              <a:rPr lang="en-US" sz="2400" err="1"/>
              <a:t>ძრავა</a:t>
            </a:r>
            <a:r>
              <a:rPr lang="en-US" sz="2400" dirty="0"/>
              <a:t> </a:t>
            </a:r>
            <a:r>
              <a:rPr lang="en-US" sz="2400" err="1"/>
              <a:t>ამისთვის</a:t>
            </a:r>
            <a:r>
              <a:rPr lang="en-US" sz="2400" dirty="0"/>
              <a:t> </a:t>
            </a:r>
            <a:r>
              <a:rPr lang="en-US" sz="2400" err="1"/>
              <a:t>გამოყოფს</a:t>
            </a:r>
            <a:r>
              <a:rPr lang="en-US" sz="2400" dirty="0"/>
              <a:t> </a:t>
            </a:r>
            <a:r>
              <a:rPr lang="en-US" sz="2400" err="1"/>
              <a:t>მეხსიერებას</a:t>
            </a:r>
            <a:r>
              <a:rPr lang="en-US" sz="2400" dirty="0"/>
              <a:t> </a:t>
            </a:r>
            <a:r>
              <a:rPr lang="en-US" sz="2400" err="1"/>
              <a:t>და</a:t>
            </a:r>
            <a:r>
              <a:rPr lang="en-US" sz="2400" dirty="0"/>
              <a:t> </a:t>
            </a:r>
            <a:r>
              <a:rPr lang="en-US" sz="2400" err="1"/>
              <a:t>თუ</a:t>
            </a:r>
            <a:r>
              <a:rPr lang="en-US" sz="2400" dirty="0"/>
              <a:t> </a:t>
            </a:r>
            <a:r>
              <a:rPr lang="en-US" sz="2400" err="1"/>
              <a:t>საჭირო</a:t>
            </a:r>
            <a:r>
              <a:rPr lang="en-US" sz="2400" dirty="0"/>
              <a:t> </a:t>
            </a:r>
            <a:r>
              <a:rPr lang="en-US" sz="2400" err="1"/>
              <a:t>იყო</a:t>
            </a:r>
            <a:r>
              <a:rPr lang="en-US" sz="2400" dirty="0"/>
              <a:t> </a:t>
            </a:r>
            <a:r>
              <a:rPr lang="en-US" sz="2400" err="1"/>
              <a:t>ამ</a:t>
            </a:r>
            <a:r>
              <a:rPr lang="en-US" sz="2400" dirty="0"/>
              <a:t> </a:t>
            </a:r>
            <a:r>
              <a:rPr lang="en-US" sz="2400" err="1"/>
              <a:t>მეხსიერებას</a:t>
            </a:r>
            <a:r>
              <a:rPr lang="en-US" sz="2400" dirty="0"/>
              <a:t> </a:t>
            </a:r>
            <a:r>
              <a:rPr lang="en-US" sz="2400" err="1"/>
              <a:t>გაასუფთავებს</a:t>
            </a:r>
            <a:r>
              <a:rPr lang="en-US" sz="2400" dirty="0"/>
              <a:t> </a:t>
            </a:r>
            <a:r>
              <a:rPr lang="en-US" sz="2400" err="1"/>
              <a:t>კიდეც</a:t>
            </a:r>
            <a:r>
              <a:rPr lang="en-US" sz="240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ჯავასკრიპტში</a:t>
            </a:r>
            <a:r>
              <a:rPr lang="en-US" sz="2400" dirty="0"/>
              <a:t> </a:t>
            </a:r>
            <a:r>
              <a:rPr lang="en-US" sz="2400" dirty="0" err="1"/>
              <a:t>მეხსიერებას</a:t>
            </a:r>
            <a:r>
              <a:rPr lang="en-US" sz="2400" dirty="0"/>
              <a:t> </a:t>
            </a:r>
            <a:r>
              <a:rPr lang="en-US" sz="2400" dirty="0" err="1"/>
              <a:t>გააჩნია</a:t>
            </a:r>
            <a:r>
              <a:rPr lang="en-US" sz="2400" dirty="0"/>
              <a:t> </a:t>
            </a:r>
            <a:r>
              <a:rPr lang="en-US" sz="2400" dirty="0" err="1"/>
              <a:t>ე.წ</a:t>
            </a:r>
            <a:r>
              <a:rPr lang="en-US" sz="2400" dirty="0"/>
              <a:t> </a:t>
            </a:r>
            <a:r>
              <a:rPr lang="en-US" sz="2400" dirty="0" err="1"/>
              <a:t>სასიცოცხლო</a:t>
            </a:r>
            <a:r>
              <a:rPr lang="en-US" sz="2400" dirty="0"/>
              <a:t> </a:t>
            </a:r>
            <a:r>
              <a:rPr lang="en-US" sz="2400" dirty="0" err="1"/>
              <a:t>ციკლი</a:t>
            </a:r>
            <a:r>
              <a:rPr lang="en-US" sz="2400" dirty="0"/>
              <a:t> </a:t>
            </a:r>
            <a:r>
              <a:rPr lang="en-US" sz="2400" dirty="0" err="1"/>
              <a:t>რომელიც</a:t>
            </a:r>
            <a:r>
              <a:rPr lang="en-US" sz="2400" dirty="0"/>
              <a:t> </a:t>
            </a:r>
            <a:r>
              <a:rPr lang="en-US" sz="2400" dirty="0" err="1"/>
              <a:t>შედგება</a:t>
            </a:r>
            <a:r>
              <a:rPr lang="en-US" sz="2400" dirty="0"/>
              <a:t> </a:t>
            </a:r>
            <a:r>
              <a:rPr lang="en-US" sz="2400" dirty="0" err="1"/>
              <a:t>სამი</a:t>
            </a:r>
            <a:r>
              <a:rPr lang="en-US" sz="2400" dirty="0"/>
              <a:t> </a:t>
            </a:r>
            <a:r>
              <a:rPr lang="en-US" sz="2400" dirty="0" err="1"/>
              <a:t>ეტაპისგან</a:t>
            </a:r>
            <a:r>
              <a:rPr lang="en-US" sz="2400" dirty="0"/>
              <a:t> :1) </a:t>
            </a:r>
            <a:r>
              <a:rPr lang="en-US" sz="2400" dirty="0" err="1"/>
              <a:t>მეხსერების</a:t>
            </a:r>
            <a:r>
              <a:rPr lang="en-US" sz="2400" dirty="0"/>
              <a:t> </a:t>
            </a:r>
            <a:r>
              <a:rPr lang="en-US" sz="2400" dirty="0" err="1"/>
              <a:t>გამოყოფა</a:t>
            </a:r>
            <a:r>
              <a:rPr lang="en-US" sz="2400" dirty="0"/>
              <a:t> =&gt; 2)</a:t>
            </a:r>
            <a:r>
              <a:rPr lang="en-US" sz="2400" dirty="0" err="1"/>
              <a:t>ამ</a:t>
            </a:r>
            <a:r>
              <a:rPr lang="en-US" sz="2400" dirty="0"/>
              <a:t> </a:t>
            </a:r>
            <a:r>
              <a:rPr lang="en-US" sz="2400" dirty="0" err="1"/>
              <a:t>მეხსიერების</a:t>
            </a:r>
            <a:r>
              <a:rPr lang="en-US" sz="2400" dirty="0"/>
              <a:t> </a:t>
            </a:r>
            <a:r>
              <a:rPr lang="en-US" sz="2400" dirty="0" err="1"/>
              <a:t>გამოყენება</a:t>
            </a:r>
            <a:r>
              <a:rPr lang="en-US" sz="2400" dirty="0"/>
              <a:t> =&gt; 3)</a:t>
            </a:r>
            <a:r>
              <a:rPr lang="en-US" sz="2400" dirty="0" err="1"/>
              <a:t>გამოყენების</a:t>
            </a:r>
            <a:r>
              <a:rPr lang="en-US" sz="2400" dirty="0"/>
              <a:t> </a:t>
            </a:r>
            <a:r>
              <a:rPr lang="en-US" sz="2400" dirty="0" err="1"/>
              <a:t>შემდეგ</a:t>
            </a:r>
            <a:r>
              <a:rPr lang="en-US" sz="2400" dirty="0"/>
              <a:t> </a:t>
            </a:r>
            <a:r>
              <a:rPr lang="en-US" sz="2400" dirty="0" err="1"/>
              <a:t>მეხსიერების</a:t>
            </a:r>
            <a:r>
              <a:rPr lang="en-US" sz="2400" dirty="0"/>
              <a:t> </a:t>
            </a:r>
            <a:r>
              <a:rPr lang="en-US" sz="2400" dirty="0" err="1"/>
              <a:t>გასუფთავება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/>
              <a:t>1)</a:t>
            </a:r>
            <a:r>
              <a:rPr lang="en-US" sz="2400" err="1"/>
              <a:t>მეხსიერება</a:t>
            </a:r>
            <a:r>
              <a:rPr lang="en-US" sz="2400"/>
              <a:t> </a:t>
            </a:r>
            <a:r>
              <a:rPr lang="en-US" sz="2400" err="1"/>
              <a:t>გამოიყოფა</a:t>
            </a:r>
            <a:r>
              <a:rPr lang="en-US" sz="2400" dirty="0"/>
              <a:t>  </a:t>
            </a:r>
            <a:r>
              <a:rPr lang="en-US" sz="2400" err="1"/>
              <a:t>მაშინ</a:t>
            </a:r>
            <a:r>
              <a:rPr lang="en-US" sz="2400" dirty="0"/>
              <a:t> </a:t>
            </a:r>
            <a:r>
              <a:rPr lang="en-US" sz="2400" err="1"/>
              <a:t>როდესაც</a:t>
            </a:r>
            <a:r>
              <a:rPr lang="en-US" sz="2400" dirty="0"/>
              <a:t> </a:t>
            </a:r>
            <a:r>
              <a:rPr lang="en-US" sz="2400" err="1"/>
              <a:t>შევქმნით</a:t>
            </a:r>
            <a:r>
              <a:rPr lang="en-US" sz="2400" dirty="0"/>
              <a:t> </a:t>
            </a:r>
            <a:r>
              <a:rPr lang="en-US" sz="2400" err="1"/>
              <a:t>ფუნქციას</a:t>
            </a:r>
            <a:r>
              <a:rPr lang="en-US" sz="2400" dirty="0"/>
              <a:t> </a:t>
            </a:r>
            <a:r>
              <a:rPr lang="en-US" sz="2400" err="1"/>
              <a:t>ცვლადს</a:t>
            </a:r>
            <a:r>
              <a:rPr lang="en-US" sz="2400" dirty="0"/>
              <a:t> </a:t>
            </a:r>
            <a:r>
              <a:rPr lang="en-US" sz="2400" err="1"/>
              <a:t>ან</a:t>
            </a:r>
            <a:r>
              <a:rPr lang="en-US" sz="2400" dirty="0"/>
              <a:t> </a:t>
            </a:r>
            <a:r>
              <a:rPr lang="en-US" sz="2400" err="1"/>
              <a:t>სხვა</a:t>
            </a:r>
            <a:r>
              <a:rPr lang="en-US" sz="2400" dirty="0"/>
              <a:t> </a:t>
            </a:r>
            <a:r>
              <a:rPr lang="en-US" sz="2400" err="1"/>
              <a:t>რამეს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2)</a:t>
            </a:r>
            <a:r>
              <a:rPr lang="en-US" sz="2400" err="1"/>
              <a:t>მეხსიერების</a:t>
            </a:r>
            <a:r>
              <a:rPr lang="en-US" sz="2400" dirty="0"/>
              <a:t> </a:t>
            </a:r>
            <a:r>
              <a:rPr lang="en-US" sz="2400" err="1"/>
              <a:t>გამოყენება</a:t>
            </a:r>
            <a:r>
              <a:rPr lang="en-US" sz="2400" dirty="0"/>
              <a:t> </a:t>
            </a:r>
            <a:r>
              <a:rPr lang="en-US" sz="2400" err="1"/>
              <a:t>დაიწყება</a:t>
            </a:r>
            <a:r>
              <a:rPr lang="en-US" sz="2400" dirty="0"/>
              <a:t> </a:t>
            </a:r>
            <a:r>
              <a:rPr lang="en-US" sz="2400" err="1"/>
              <a:t>მაშინ</a:t>
            </a:r>
            <a:r>
              <a:rPr lang="en-US" sz="2400" dirty="0"/>
              <a:t> </a:t>
            </a:r>
            <a:r>
              <a:rPr lang="en-US" sz="2400" err="1"/>
              <a:t>როდესაც</a:t>
            </a:r>
            <a:r>
              <a:rPr lang="en-US" sz="2400" dirty="0"/>
              <a:t> </a:t>
            </a:r>
            <a:r>
              <a:rPr lang="en-US" sz="2400" err="1"/>
              <a:t>უკვე</a:t>
            </a:r>
            <a:r>
              <a:rPr lang="en-US" sz="2400" dirty="0"/>
              <a:t> </a:t>
            </a:r>
            <a:r>
              <a:rPr lang="en-US" sz="2400" err="1"/>
              <a:t>ჯავასკრიპტის</a:t>
            </a:r>
            <a:r>
              <a:rPr lang="en-US" sz="2400" dirty="0"/>
              <a:t> </a:t>
            </a:r>
            <a:r>
              <a:rPr lang="en-US" sz="2400" err="1"/>
              <a:t>კომპილერი</a:t>
            </a:r>
            <a:r>
              <a:rPr lang="en-US" sz="2400" dirty="0"/>
              <a:t> </a:t>
            </a:r>
            <a:r>
              <a:rPr lang="en-US" sz="2400" err="1"/>
              <a:t>დაიწყებს</a:t>
            </a:r>
            <a:r>
              <a:rPr lang="en-US" sz="2400" dirty="0"/>
              <a:t> </a:t>
            </a:r>
            <a:r>
              <a:rPr lang="en-US" sz="2400" err="1"/>
              <a:t>კოდის</a:t>
            </a:r>
            <a:r>
              <a:rPr lang="en-US" sz="2400" dirty="0"/>
              <a:t> </a:t>
            </a:r>
            <a:r>
              <a:rPr lang="en-US" sz="2400" err="1"/>
              <a:t>წაკითხვას</a:t>
            </a:r>
            <a:r>
              <a:rPr lang="en-US" sz="2400"/>
              <a:t>.</a:t>
            </a:r>
          </a:p>
          <a:p>
            <a:pPr marL="0" indent="0">
              <a:buNone/>
            </a:pPr>
            <a:r>
              <a:rPr lang="en-US" sz="2400" dirty="0"/>
              <a:t>3)</a:t>
            </a:r>
            <a:r>
              <a:rPr lang="en-US" sz="2400" dirty="0" err="1"/>
              <a:t>ხოლო</a:t>
            </a:r>
            <a:r>
              <a:rPr lang="en-US" sz="2400" dirty="0"/>
              <a:t> </a:t>
            </a:r>
            <a:r>
              <a:rPr lang="en-US" sz="2400" dirty="0" err="1"/>
              <a:t>მეხსიერების</a:t>
            </a:r>
            <a:r>
              <a:rPr lang="en-US" sz="2400" dirty="0"/>
              <a:t> </a:t>
            </a:r>
            <a:r>
              <a:rPr lang="en-US" sz="2400" dirty="0" err="1"/>
              <a:t>გათავისუფლება</a:t>
            </a:r>
            <a:r>
              <a:rPr lang="en-US" sz="2400" dirty="0"/>
              <a:t> </a:t>
            </a:r>
            <a:r>
              <a:rPr lang="en-US" sz="2400" dirty="0" err="1"/>
              <a:t>დაიწყება</a:t>
            </a:r>
            <a:r>
              <a:rPr lang="en-US" sz="2400" dirty="0"/>
              <a:t> </a:t>
            </a:r>
            <a:r>
              <a:rPr lang="en-US" sz="2400" dirty="0" err="1"/>
              <a:t>მაშინ</a:t>
            </a:r>
            <a:r>
              <a:rPr lang="en-US" sz="2400" dirty="0"/>
              <a:t> </a:t>
            </a:r>
            <a:r>
              <a:rPr lang="en-US" sz="2400" dirty="0" err="1"/>
              <a:t>როდესაც</a:t>
            </a:r>
            <a:r>
              <a:rPr lang="en-US" sz="2400" dirty="0"/>
              <a:t> </a:t>
            </a:r>
            <a:r>
              <a:rPr lang="en-US" sz="2400" dirty="0" err="1"/>
              <a:t>უკვე</a:t>
            </a:r>
            <a:r>
              <a:rPr lang="en-US" sz="2400" dirty="0"/>
              <a:t>  </a:t>
            </a:r>
            <a:r>
              <a:rPr lang="en-US" sz="2400" dirty="0" err="1"/>
              <a:t>კოდი</a:t>
            </a:r>
            <a:r>
              <a:rPr lang="en-US" sz="2400" dirty="0"/>
              <a:t> </a:t>
            </a:r>
            <a:r>
              <a:rPr lang="en-US" sz="2400" dirty="0" err="1"/>
              <a:t>წაკითხული</a:t>
            </a:r>
            <a:r>
              <a:rPr lang="en-US" sz="2400" dirty="0"/>
              <a:t> </a:t>
            </a:r>
            <a:r>
              <a:rPr lang="en-US" sz="2400" dirty="0" err="1"/>
              <a:t>იქნება</a:t>
            </a:r>
            <a:r>
              <a:rPr lang="en-US" sz="2400" dirty="0"/>
              <a:t> </a:t>
            </a:r>
            <a:r>
              <a:rPr lang="en-US" sz="2400" dirty="0" err="1"/>
              <a:t>კომპილერის</a:t>
            </a:r>
            <a:r>
              <a:rPr lang="en-US" sz="2400" dirty="0"/>
              <a:t> </a:t>
            </a:r>
            <a:r>
              <a:rPr lang="en-US" sz="2400" dirty="0" err="1"/>
              <a:t>მიერ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BC11-8811-14EB-BF17-5271B29C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17F1-3433-4156-9075-B55E64665CCB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A580-0220-28E1-C037-177C313F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1E29-6E92-02CB-ABCE-179FBDB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0CC0-B650-EA07-4F2E-7F5309FF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3588132" y="2219307"/>
            <a:ext cx="2035378" cy="13447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🧠 Memory leaks and Garbage Collection ...">
            <a:extLst>
              <a:ext uri="{FF2B5EF4-FFF2-40B4-BE49-F238E27FC236}">
                <a16:creationId xmlns:a16="http://schemas.microsoft.com/office/drawing/2014/main" id="{92B936C7-B326-9BF2-4224-4B3D34D1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677" y="6470"/>
            <a:ext cx="5680853" cy="25030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D523-E5D2-1488-A89E-5A57D10A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740-3ACB-4ECD-994F-2DBA46EF7EB0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7982-679B-65F6-09E8-AAFE50A6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7CD6-E0C5-1D21-1E56-8D6A0E83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FD4FC-134F-7BE6-64FB-36A59D2EC61D}"/>
              </a:ext>
            </a:extLst>
          </p:cNvPr>
          <p:cNvSpPr txBox="1"/>
          <p:nvPr/>
        </p:nvSpPr>
        <p:spPr>
          <a:xfrm>
            <a:off x="3033623" y="3004868"/>
            <a:ext cx="61678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ეს</a:t>
            </a:r>
            <a:r>
              <a:rPr lang="en-US" sz="2400" dirty="0"/>
              <a:t> </a:t>
            </a:r>
            <a:r>
              <a:rPr lang="en-US" sz="2400" err="1"/>
              <a:t>არის</a:t>
            </a:r>
            <a:r>
              <a:rPr lang="en-US" sz="2400" dirty="0"/>
              <a:t> </a:t>
            </a:r>
            <a:r>
              <a:rPr lang="en-US" sz="2400" err="1"/>
              <a:t>ჯავასკრიპრის</a:t>
            </a:r>
            <a:r>
              <a:rPr lang="en-US" sz="2400" dirty="0"/>
              <a:t> </a:t>
            </a:r>
            <a:r>
              <a:rPr lang="en-US" sz="2400" err="1"/>
              <a:t>მეხსიერების</a:t>
            </a:r>
            <a:r>
              <a:rPr lang="en-US" sz="2400" dirty="0"/>
              <a:t> </a:t>
            </a:r>
            <a:r>
              <a:rPr lang="en-US" sz="2400" err="1"/>
              <a:t>ე.წ</a:t>
            </a:r>
            <a:r>
              <a:rPr lang="en-US" sz="2400" dirty="0"/>
              <a:t> </a:t>
            </a:r>
            <a:r>
              <a:rPr lang="en-US" sz="2400" err="1"/>
              <a:t>სასიცოცხლო</a:t>
            </a:r>
            <a:r>
              <a:rPr lang="en-US" sz="2400" dirty="0"/>
              <a:t> </a:t>
            </a:r>
            <a:r>
              <a:rPr lang="en-US" sz="2400" err="1"/>
              <a:t>ციკლი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39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B23D-8B14-DA52-10AE-8DDA3C12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6849" y="2224388"/>
            <a:ext cx="683906" cy="13869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5438-F581-4E31-DDCC-1762278E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0"/>
            <a:ext cx="12113905" cy="685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შეიძლება</a:t>
            </a:r>
            <a:r>
              <a:rPr lang="en-US" sz="2400" dirty="0"/>
              <a:t> </a:t>
            </a:r>
            <a:r>
              <a:rPr lang="en-US" sz="2400" dirty="0" err="1"/>
              <a:t>დაისვას</a:t>
            </a:r>
            <a:r>
              <a:rPr lang="en-US" sz="2400" dirty="0"/>
              <a:t>  </a:t>
            </a:r>
            <a:r>
              <a:rPr lang="en-US" sz="2400" dirty="0" err="1"/>
              <a:t>კითხვა</a:t>
            </a:r>
            <a:r>
              <a:rPr lang="en-US" sz="2400" dirty="0"/>
              <a:t> </a:t>
            </a:r>
            <a:r>
              <a:rPr lang="en-US" sz="2400" dirty="0" err="1"/>
              <a:t>თუ</a:t>
            </a:r>
            <a:r>
              <a:rPr lang="en-US" sz="2400" dirty="0"/>
              <a:t> </a:t>
            </a:r>
            <a:r>
              <a:rPr lang="en-US" sz="2400" dirty="0" err="1"/>
              <a:t>სად</a:t>
            </a:r>
            <a:r>
              <a:rPr lang="en-US" sz="2400" dirty="0"/>
              <a:t> </a:t>
            </a:r>
            <a:r>
              <a:rPr lang="en-US" sz="2400" dirty="0" err="1"/>
              <a:t>შეინახება</a:t>
            </a:r>
            <a:r>
              <a:rPr lang="en-US" sz="2400" dirty="0"/>
              <a:t> </a:t>
            </a:r>
            <a:r>
              <a:rPr lang="en-US" sz="2400" dirty="0" err="1"/>
              <a:t>ეს</a:t>
            </a:r>
            <a:r>
              <a:rPr lang="en-US" sz="2400" dirty="0"/>
              <a:t> </a:t>
            </a:r>
            <a:r>
              <a:rPr lang="en-US" sz="2400" dirty="0" err="1"/>
              <a:t>ყველაფერი</a:t>
            </a:r>
            <a:r>
              <a:rPr lang="en-US" sz="2400" dirty="0"/>
              <a:t> ?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Ზ</a:t>
            </a:r>
            <a:r>
              <a:rPr lang="en-US" sz="2400" dirty="0" err="1"/>
              <a:t>ოგადად</a:t>
            </a:r>
            <a:r>
              <a:rPr lang="en-US" sz="2400" dirty="0"/>
              <a:t> </a:t>
            </a:r>
            <a:r>
              <a:rPr lang="en-US" sz="2400" dirty="0" err="1"/>
              <a:t>ჯავასკრიპტს</a:t>
            </a:r>
            <a:r>
              <a:rPr lang="en-US" sz="2400" dirty="0"/>
              <a:t> </a:t>
            </a:r>
            <a:r>
              <a:rPr lang="en-US" sz="2400" dirty="0" err="1"/>
              <a:t>აქვს</a:t>
            </a:r>
            <a:r>
              <a:rPr lang="en-US" sz="2400" dirty="0"/>
              <a:t> </a:t>
            </a:r>
            <a:r>
              <a:rPr lang="en-US" sz="2400" dirty="0" err="1"/>
              <a:t>ორი</a:t>
            </a:r>
            <a:r>
              <a:rPr lang="en-US" sz="2400" dirty="0"/>
              <a:t> </a:t>
            </a:r>
            <a:r>
              <a:rPr lang="en-US" sz="2400" dirty="0" err="1"/>
              <a:t>ტიპის</a:t>
            </a:r>
            <a:r>
              <a:rPr lang="en-US" sz="2400" dirty="0"/>
              <a:t> </a:t>
            </a:r>
            <a:r>
              <a:rPr lang="en-US" sz="2400" dirty="0" err="1"/>
              <a:t>მეხსიერება</a:t>
            </a:r>
            <a:r>
              <a:rPr lang="en-US" sz="2400" dirty="0"/>
              <a:t> :   Stack </a:t>
            </a:r>
            <a:r>
              <a:rPr lang="en-US" sz="2400" dirty="0" err="1"/>
              <a:t>და</a:t>
            </a:r>
            <a:r>
              <a:rPr lang="en-US" sz="2400" dirty="0"/>
              <a:t> Heap.</a:t>
            </a:r>
          </a:p>
          <a:p>
            <a:pPr marL="0" indent="0">
              <a:buNone/>
            </a:pPr>
            <a:r>
              <a:rPr lang="en-US" sz="2400" dirty="0"/>
              <a:t>Stack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მონაცემთა</a:t>
            </a:r>
            <a:r>
              <a:rPr lang="en-US" sz="2400" dirty="0"/>
              <a:t> </a:t>
            </a:r>
            <a:r>
              <a:rPr lang="en-US" sz="2400" dirty="0" err="1"/>
              <a:t>სტრუქტურა</a:t>
            </a:r>
            <a:r>
              <a:rPr lang="en-US" sz="2400" dirty="0"/>
              <a:t> ,</a:t>
            </a:r>
            <a:r>
              <a:rPr lang="en-US" sz="2400" dirty="0" err="1"/>
              <a:t>რომელსაც</a:t>
            </a:r>
            <a:r>
              <a:rPr lang="en-US" sz="2400" dirty="0"/>
              <a:t> </a:t>
            </a:r>
            <a:r>
              <a:rPr lang="en-US" sz="2400" dirty="0" err="1"/>
              <a:t>იყენებს</a:t>
            </a:r>
            <a:r>
              <a:rPr lang="en-US" sz="2400" dirty="0"/>
              <a:t> </a:t>
            </a:r>
            <a:r>
              <a:rPr lang="en-US" sz="2400" dirty="0" err="1"/>
              <a:t>ჯავასკრიპტი</a:t>
            </a:r>
            <a:r>
              <a:rPr lang="en-US" sz="2400" dirty="0"/>
              <a:t> </a:t>
            </a:r>
            <a:r>
              <a:rPr lang="en-US" sz="2400" dirty="0" err="1"/>
              <a:t>იმისთვის</a:t>
            </a:r>
            <a:r>
              <a:rPr lang="en-US" sz="2400" dirty="0"/>
              <a:t> </a:t>
            </a:r>
            <a:r>
              <a:rPr lang="en-US" sz="2400" dirty="0" err="1"/>
              <a:t>რომ</a:t>
            </a:r>
            <a:r>
              <a:rPr lang="en-US" sz="2400" dirty="0"/>
              <a:t> </a:t>
            </a:r>
            <a:r>
              <a:rPr lang="en-US" sz="2400" dirty="0" err="1"/>
              <a:t>შეინახოს</a:t>
            </a:r>
            <a:r>
              <a:rPr lang="en-US" sz="2400" dirty="0"/>
              <a:t> </a:t>
            </a:r>
            <a:r>
              <a:rPr lang="en-US" sz="2400" dirty="0" err="1"/>
              <a:t>სტატიკური</a:t>
            </a:r>
            <a:r>
              <a:rPr lang="en-US" sz="2400" dirty="0"/>
              <a:t>  </a:t>
            </a:r>
            <a:r>
              <a:rPr lang="en-US" sz="2400" dirty="0" err="1"/>
              <a:t>მონაცემი.მოდი</a:t>
            </a:r>
            <a:r>
              <a:rPr lang="en-US" sz="2400" dirty="0"/>
              <a:t> </a:t>
            </a:r>
            <a:r>
              <a:rPr lang="en-US" sz="2400" dirty="0" err="1"/>
              <a:t>მოკლედ</a:t>
            </a:r>
            <a:r>
              <a:rPr lang="en-US" sz="2400" dirty="0"/>
              <a:t> </a:t>
            </a:r>
            <a:r>
              <a:rPr lang="en-US" sz="2400" dirty="0" err="1"/>
              <a:t>ავხსნათ</a:t>
            </a:r>
            <a:r>
              <a:rPr lang="en-US" sz="2400" dirty="0"/>
              <a:t> </a:t>
            </a:r>
            <a:r>
              <a:rPr lang="en-US" sz="2400" dirty="0" err="1"/>
              <a:t>რა</a:t>
            </a:r>
            <a:r>
              <a:rPr lang="en-US" sz="2400" dirty="0"/>
              <a:t>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სტატიკური</a:t>
            </a:r>
            <a:r>
              <a:rPr lang="en-US" sz="2400" dirty="0"/>
              <a:t> </a:t>
            </a:r>
            <a:r>
              <a:rPr lang="en-US" sz="2400" dirty="0" err="1"/>
              <a:t>მონაცემი:სტატიკურია</a:t>
            </a:r>
            <a:r>
              <a:rPr lang="en-US" sz="2400" dirty="0"/>
              <a:t> </a:t>
            </a:r>
            <a:r>
              <a:rPr lang="en-US" sz="2400" dirty="0" err="1"/>
              <a:t>მონაცემი,რომლის</a:t>
            </a:r>
            <a:r>
              <a:rPr lang="en-US" sz="2400" dirty="0"/>
              <a:t> </a:t>
            </a:r>
            <a:r>
              <a:rPr lang="en-US" sz="2400" dirty="0" err="1"/>
              <a:t>ზომაც</a:t>
            </a:r>
            <a:r>
              <a:rPr lang="en-US" sz="2400" dirty="0"/>
              <a:t> </a:t>
            </a:r>
            <a:r>
              <a:rPr lang="en-US" sz="2400" dirty="0" err="1"/>
              <a:t>თავიდანვე</a:t>
            </a:r>
            <a:r>
              <a:rPr lang="en-US" sz="2400" dirty="0"/>
              <a:t>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განსაზღვრული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მოკლედ</a:t>
            </a:r>
            <a:r>
              <a:rPr lang="en-US" sz="2400" dirty="0"/>
              <a:t> </a:t>
            </a:r>
            <a:r>
              <a:rPr lang="en-US" sz="2400" dirty="0" err="1"/>
              <a:t>რომ</a:t>
            </a:r>
            <a:r>
              <a:rPr lang="en-US" sz="2400" dirty="0"/>
              <a:t> </a:t>
            </a:r>
            <a:r>
              <a:rPr lang="en-US" sz="2400" dirty="0" err="1"/>
              <a:t>ვთქვათ</a:t>
            </a:r>
            <a:r>
              <a:rPr lang="en-US" sz="2400" dirty="0"/>
              <a:t> Stack </a:t>
            </a:r>
            <a:r>
              <a:rPr lang="en-US" sz="2400" dirty="0" err="1"/>
              <a:t>ში</a:t>
            </a:r>
            <a:r>
              <a:rPr lang="en-US" sz="2400" dirty="0"/>
              <a:t> </a:t>
            </a:r>
            <a:r>
              <a:rPr lang="en-US" sz="2400" dirty="0" err="1"/>
              <a:t>ინახება</a:t>
            </a:r>
            <a:r>
              <a:rPr lang="en-US" sz="2400" dirty="0"/>
              <a:t> </a:t>
            </a:r>
            <a:r>
              <a:rPr lang="en-US" sz="2400" dirty="0" err="1"/>
              <a:t>ჯავასკრიპტის</a:t>
            </a:r>
            <a:r>
              <a:rPr lang="en-US" sz="2400" dirty="0"/>
              <a:t> </a:t>
            </a:r>
            <a:r>
              <a:rPr lang="en-US" sz="2400" dirty="0" err="1"/>
              <a:t>პრიმიტიული</a:t>
            </a:r>
            <a:r>
              <a:rPr lang="en-US" sz="2400" dirty="0"/>
              <a:t> </a:t>
            </a:r>
            <a:r>
              <a:rPr lang="en-US" sz="2400" dirty="0" err="1"/>
              <a:t>და</a:t>
            </a:r>
            <a:r>
              <a:rPr lang="en-US" sz="2400" dirty="0"/>
              <a:t> </a:t>
            </a:r>
            <a:r>
              <a:rPr lang="en-US" sz="2400" dirty="0" err="1"/>
              <a:t>მიმთითებელი</a:t>
            </a:r>
            <a:r>
              <a:rPr lang="en-US" sz="2400" dirty="0"/>
              <a:t> </a:t>
            </a:r>
            <a:r>
              <a:rPr lang="en-US" sz="2400" dirty="0" err="1"/>
              <a:t>მნიშვნელობები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დაისმება</a:t>
            </a:r>
            <a:r>
              <a:rPr lang="en-US" sz="2400" dirty="0"/>
              <a:t>  </a:t>
            </a:r>
            <a:r>
              <a:rPr lang="en-US" sz="2400" dirty="0" err="1"/>
              <a:t>ისევ</a:t>
            </a:r>
            <a:r>
              <a:rPr lang="en-US" sz="2400" dirty="0"/>
              <a:t> </a:t>
            </a:r>
            <a:r>
              <a:rPr lang="en-US" sz="2400" dirty="0" err="1"/>
              <a:t>კითხვა</a:t>
            </a:r>
            <a:r>
              <a:rPr lang="en-US" sz="2400" dirty="0"/>
              <a:t> </a:t>
            </a:r>
            <a:r>
              <a:rPr lang="en-US" sz="2400" dirty="0" err="1"/>
              <a:t>რა</a:t>
            </a:r>
            <a:r>
              <a:rPr lang="en-US" sz="2400" dirty="0"/>
              <a:t>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პრიმიტიული</a:t>
            </a:r>
            <a:r>
              <a:rPr lang="en-US" sz="2400" dirty="0"/>
              <a:t> </a:t>
            </a:r>
            <a:r>
              <a:rPr lang="en-US" sz="2400" dirty="0" err="1"/>
              <a:t>მნიშვნელობები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r>
              <a:rPr lang="en-US" sz="2400" dirty="0" err="1"/>
              <a:t>პრიმიტიულია</a:t>
            </a:r>
            <a:r>
              <a:rPr lang="en-US" sz="2400" dirty="0"/>
              <a:t> </a:t>
            </a:r>
            <a:r>
              <a:rPr lang="en-US" sz="2400" dirty="0" err="1"/>
              <a:t>მნიშვნელობები</a:t>
            </a:r>
            <a:r>
              <a:rPr lang="en-US" sz="2400" dirty="0"/>
              <a:t> </a:t>
            </a:r>
            <a:r>
              <a:rPr lang="en-US" sz="2400" dirty="0" err="1"/>
              <a:t>რომლის</a:t>
            </a:r>
            <a:r>
              <a:rPr lang="en-US" sz="2400" dirty="0"/>
              <a:t> </a:t>
            </a:r>
            <a:r>
              <a:rPr lang="en-US" sz="2400" dirty="0" err="1"/>
              <a:t>ზომაც</a:t>
            </a:r>
            <a:r>
              <a:rPr lang="en-US" sz="2400" dirty="0"/>
              <a:t> </a:t>
            </a:r>
            <a:r>
              <a:rPr lang="en-US" sz="2400" dirty="0" err="1"/>
              <a:t>მონაცემთა</a:t>
            </a:r>
            <a:r>
              <a:rPr lang="en-US" sz="2400" dirty="0"/>
              <a:t> </a:t>
            </a:r>
            <a:r>
              <a:rPr lang="en-US" sz="2400" dirty="0" err="1"/>
              <a:t>მეხსიერებაში</a:t>
            </a:r>
            <a:r>
              <a:rPr lang="en-US" sz="2400" dirty="0"/>
              <a:t> </a:t>
            </a:r>
            <a:r>
              <a:rPr lang="en-US" sz="2400" dirty="0" err="1"/>
              <a:t>თავიდანვე</a:t>
            </a:r>
            <a:r>
              <a:rPr lang="en-US" sz="2400" dirty="0"/>
              <a:t>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გაწერილი</a:t>
            </a:r>
            <a:r>
              <a:rPr lang="en-US" sz="2400" dirty="0"/>
              <a:t> </a:t>
            </a:r>
            <a:r>
              <a:rPr lang="en-US" sz="2400" dirty="0" err="1"/>
              <a:t>მაგალიტად</a:t>
            </a:r>
            <a:r>
              <a:rPr lang="en-US" sz="2400" dirty="0"/>
              <a:t> </a:t>
            </a:r>
            <a:r>
              <a:rPr lang="en-US" sz="2400" dirty="0" err="1"/>
              <a:t>ცვლადები</a:t>
            </a:r>
            <a:r>
              <a:rPr lang="en-US" sz="2400" dirty="0"/>
              <a:t>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პრიმიტიული</a:t>
            </a:r>
            <a:r>
              <a:rPr lang="en-US" sz="2400" dirty="0"/>
              <a:t> </a:t>
            </a:r>
            <a:r>
              <a:rPr lang="en-US" sz="2400" dirty="0" err="1"/>
              <a:t>მნიშვნელობები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მიმთითებელი</a:t>
            </a:r>
            <a:r>
              <a:rPr lang="en-US" sz="2400" dirty="0"/>
              <a:t> </a:t>
            </a:r>
            <a:r>
              <a:rPr lang="en-US" sz="2400" dirty="0" err="1"/>
              <a:t>მნიშვნელობა</a:t>
            </a:r>
            <a:r>
              <a:rPr lang="en-US" sz="2400" dirty="0"/>
              <a:t> </a:t>
            </a:r>
            <a:r>
              <a:rPr lang="en-US" sz="2400" dirty="0" err="1"/>
              <a:t>კი</a:t>
            </a:r>
            <a:r>
              <a:rPr lang="en-US" sz="2400" dirty="0"/>
              <a:t> </a:t>
            </a:r>
            <a:r>
              <a:rPr lang="en-US" sz="2400" dirty="0" err="1"/>
              <a:t>რომელიც</a:t>
            </a:r>
            <a:r>
              <a:rPr lang="en-US" sz="2400" dirty="0"/>
              <a:t> </a:t>
            </a:r>
            <a:r>
              <a:rPr lang="en-US" sz="2400" dirty="0" err="1"/>
              <a:t>მიუთითებს</a:t>
            </a:r>
            <a:r>
              <a:rPr lang="en-US" sz="2400" dirty="0"/>
              <a:t> </a:t>
            </a:r>
            <a:r>
              <a:rPr lang="en-US" sz="2400" dirty="0" err="1"/>
              <a:t>ობიექტებზე</a:t>
            </a:r>
            <a:r>
              <a:rPr lang="en-US" sz="2400" dirty="0"/>
              <a:t> </a:t>
            </a:r>
            <a:r>
              <a:rPr lang="en-US" sz="2400" dirty="0" err="1"/>
              <a:t>და</a:t>
            </a:r>
            <a:r>
              <a:rPr lang="en-US" sz="2400" dirty="0"/>
              <a:t> </a:t>
            </a:r>
            <a:r>
              <a:rPr lang="en-US" sz="2400" dirty="0" err="1"/>
              <a:t>ფუნქციებზე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8DE-0E26-3CD5-A778-2D59B0E4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EAD9-44EE-491A-8BD0-84589260B9E9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2600-D9F9-2826-73B2-B0BA359B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AE19-A880-B015-C7E5-2CCAE64D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7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344-D946-8429-251F-ECF50EB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" y="39030"/>
            <a:ext cx="9238434" cy="857559"/>
          </a:xfrm>
        </p:spPr>
        <p:txBody>
          <a:bodyPr/>
          <a:lstStyle/>
          <a:p>
            <a:r>
              <a:rPr lang="en-US" dirty="0"/>
              <a:t>Რ</a:t>
            </a:r>
            <a:r>
              <a:rPr lang="en-US" dirty="0" err="1"/>
              <a:t>ას</a:t>
            </a:r>
            <a:r>
              <a:rPr lang="en-US" dirty="0"/>
              <a:t> </a:t>
            </a:r>
            <a:r>
              <a:rPr lang="en-US" dirty="0" err="1"/>
              <a:t>ნიშნავს</a:t>
            </a:r>
            <a:r>
              <a:rPr lang="en-US" dirty="0"/>
              <a:t>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C0B6-AAC3-4B71-0FCF-E4607778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891396"/>
            <a:ext cx="12185791" cy="592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Heap </a:t>
            </a:r>
            <a:r>
              <a:rPr lang="en-US" sz="2400" dirty="0" err="1"/>
              <a:t>არის</a:t>
            </a:r>
            <a:r>
              <a:rPr lang="en-US" sz="2400" dirty="0"/>
              <a:t> </a:t>
            </a:r>
            <a:r>
              <a:rPr lang="en-US" sz="2400" dirty="0" err="1"/>
              <a:t>ისეთი</a:t>
            </a:r>
            <a:r>
              <a:rPr lang="en-US" sz="2400" dirty="0"/>
              <a:t> </a:t>
            </a:r>
            <a:r>
              <a:rPr lang="en-US" sz="2400" dirty="0" err="1"/>
              <a:t>მეხსიერების</a:t>
            </a:r>
            <a:r>
              <a:rPr lang="en-US" sz="2400" dirty="0"/>
              <a:t> </a:t>
            </a:r>
            <a:r>
              <a:rPr lang="en-US" sz="2400" dirty="0" err="1"/>
              <a:t>ადგილი</a:t>
            </a:r>
            <a:r>
              <a:rPr lang="en-US" sz="2400" dirty="0"/>
              <a:t> </a:t>
            </a:r>
            <a:r>
              <a:rPr lang="en-US" sz="2400" dirty="0" err="1"/>
              <a:t>სადაც</a:t>
            </a:r>
            <a:r>
              <a:rPr lang="en-US" sz="2400" dirty="0"/>
              <a:t> </a:t>
            </a:r>
            <a:r>
              <a:rPr lang="en-US" sz="2400" dirty="0" err="1"/>
              <a:t>ჯავასკრიპტი</a:t>
            </a:r>
            <a:r>
              <a:rPr lang="en-US" sz="2400" dirty="0"/>
              <a:t> </a:t>
            </a:r>
            <a:r>
              <a:rPr lang="en-US" sz="2400" dirty="0" err="1"/>
              <a:t>ინახავს</a:t>
            </a:r>
            <a:r>
              <a:rPr lang="en-US" sz="2400" dirty="0"/>
              <a:t> </a:t>
            </a:r>
            <a:r>
              <a:rPr lang="en-US" sz="2400" dirty="0" err="1"/>
              <a:t>ობიექტებს</a:t>
            </a:r>
            <a:r>
              <a:rPr lang="en-US" sz="2400" dirty="0"/>
              <a:t> </a:t>
            </a:r>
            <a:r>
              <a:rPr lang="en-US" sz="2400" dirty="0" err="1"/>
              <a:t>და</a:t>
            </a:r>
            <a:r>
              <a:rPr lang="en-US" sz="2400" dirty="0"/>
              <a:t> </a:t>
            </a:r>
            <a:r>
              <a:rPr lang="en-US" sz="2400" dirty="0" err="1"/>
              <a:t>ფუნქციებს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Stack </a:t>
            </a:r>
            <a:r>
              <a:rPr lang="en-US" sz="2400" dirty="0" err="1"/>
              <a:t>ისგან</a:t>
            </a:r>
            <a:r>
              <a:rPr lang="en-US" sz="2400" dirty="0"/>
              <a:t> </a:t>
            </a:r>
            <a:r>
              <a:rPr lang="en-US" sz="2400" dirty="0" err="1"/>
              <a:t>განსხვავებით</a:t>
            </a:r>
            <a:r>
              <a:rPr lang="en-US" sz="2400" dirty="0"/>
              <a:t> </a:t>
            </a:r>
            <a:r>
              <a:rPr lang="en-US" sz="2400" dirty="0" err="1"/>
              <a:t>ჯავასკრიპტის</a:t>
            </a:r>
            <a:r>
              <a:rPr lang="en-US" sz="2400" dirty="0"/>
              <a:t> </a:t>
            </a:r>
            <a:r>
              <a:rPr lang="en-US" sz="2400" dirty="0" err="1"/>
              <a:t>ძრავა</a:t>
            </a:r>
            <a:r>
              <a:rPr lang="en-US" sz="2400" dirty="0"/>
              <a:t> </a:t>
            </a:r>
            <a:r>
              <a:rPr lang="en-US" sz="2400" dirty="0" err="1"/>
              <a:t>ობიექტებისთვის</a:t>
            </a:r>
            <a:r>
              <a:rPr lang="en-US" sz="2400" dirty="0"/>
              <a:t> </a:t>
            </a:r>
            <a:r>
              <a:rPr lang="en-US" sz="2400" dirty="0" err="1"/>
              <a:t>განსაზღვრულ</a:t>
            </a:r>
            <a:r>
              <a:rPr lang="en-US" sz="2400" dirty="0"/>
              <a:t> </a:t>
            </a:r>
            <a:r>
              <a:rPr lang="en-US" sz="2400" dirty="0" err="1"/>
              <a:t>ზომას</a:t>
            </a:r>
            <a:r>
              <a:rPr lang="en-US" sz="2400" dirty="0"/>
              <a:t> </a:t>
            </a:r>
            <a:r>
              <a:rPr lang="en-US" sz="2400" dirty="0" err="1"/>
              <a:t>არ</a:t>
            </a:r>
            <a:r>
              <a:rPr lang="en-US" sz="2400" dirty="0"/>
              <a:t> </a:t>
            </a:r>
            <a:r>
              <a:rPr lang="en-US" sz="2400" dirty="0" err="1"/>
              <a:t>აკეთებს,ამის</a:t>
            </a:r>
            <a:r>
              <a:rPr lang="en-US" sz="2400" dirty="0"/>
              <a:t> </a:t>
            </a:r>
            <a:r>
              <a:rPr lang="en-US" sz="2400" dirty="0" err="1"/>
              <a:t>ნაცვლად</a:t>
            </a:r>
            <a:r>
              <a:rPr lang="en-US" sz="2400" dirty="0"/>
              <a:t> </a:t>
            </a:r>
            <a:r>
              <a:rPr lang="en-US" sz="2400" dirty="0" err="1"/>
              <a:t>გამოიყოფა</a:t>
            </a:r>
            <a:r>
              <a:rPr lang="en-US" sz="2400" dirty="0"/>
              <a:t> </a:t>
            </a:r>
            <a:r>
              <a:rPr lang="en-US" sz="2400" dirty="0" err="1"/>
              <a:t>იმდენი</a:t>
            </a:r>
            <a:r>
              <a:rPr lang="en-US" sz="2400" dirty="0"/>
              <a:t> </a:t>
            </a:r>
            <a:r>
              <a:rPr lang="en-US" sz="2400" dirty="0" err="1"/>
              <a:t>სივრცე</a:t>
            </a:r>
            <a:r>
              <a:rPr lang="en-US" sz="2400" dirty="0"/>
              <a:t> </a:t>
            </a:r>
            <a:r>
              <a:rPr lang="en-US" sz="2400" dirty="0" err="1"/>
              <a:t>რამდენიც</a:t>
            </a:r>
            <a:r>
              <a:rPr lang="en-US" sz="2400" dirty="0"/>
              <a:t> </a:t>
            </a:r>
            <a:r>
              <a:rPr lang="en-US" sz="2400" dirty="0" err="1"/>
              <a:t>დასჭირდება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5D3B-C2A0-C1CB-9FD4-0319D25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935-6057-4790-8F18-E601FA8B4F89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F5B5-0B6B-11BC-84F6-5825D113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1FC6-5047-13E9-8772-338F791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680DF5-7FD2-2242-00BB-C2265FCD5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6231"/>
              </p:ext>
            </p:extLst>
          </p:nvPr>
        </p:nvGraphicFramePr>
        <p:xfrm>
          <a:off x="0" y="3378679"/>
          <a:ext cx="12178962" cy="257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97">
                  <a:extLst>
                    <a:ext uri="{9D8B030D-6E8A-4147-A177-3AD203B41FA5}">
                      <a16:colId xmlns:a16="http://schemas.microsoft.com/office/drawing/2014/main" val="3930861502"/>
                    </a:ext>
                  </a:extLst>
                </a:gridCol>
                <a:gridCol w="5968565">
                  <a:extLst>
                    <a:ext uri="{9D8B030D-6E8A-4147-A177-3AD203B41FA5}">
                      <a16:colId xmlns:a16="http://schemas.microsoft.com/office/drawing/2014/main" val="1081616918"/>
                    </a:ext>
                  </a:extLst>
                </a:gridCol>
              </a:tblGrid>
              <a:tr h="642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2465"/>
                  </a:ext>
                </a:extLst>
              </a:tr>
              <a:tr h="642991">
                <a:tc>
                  <a:txBody>
                    <a:bodyPr/>
                    <a:lstStyle/>
                    <a:p>
                      <a:r>
                        <a:rPr lang="en-US" sz="2000" dirty="0" err="1"/>
                        <a:t>პრიმიტიული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მნიშვნელობები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და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მიმთითებლები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ობიექტები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და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ფუნქციები</a:t>
                      </a:r>
                      <a:r>
                        <a:rPr lang="en-US" dirty="0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3494"/>
                  </a:ext>
                </a:extLst>
              </a:tr>
              <a:tr h="642991">
                <a:tc>
                  <a:txBody>
                    <a:bodyPr/>
                    <a:lstStyle/>
                    <a:p>
                      <a:r>
                        <a:rPr lang="en-US" dirty="0" err="1"/>
                        <a:t>ზომა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შედგენილია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კომპილაციის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დროს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Ზ</a:t>
                      </a:r>
                      <a:r>
                        <a:rPr lang="en-US" dirty="0" err="1"/>
                        <a:t>ომა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შედგენილია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გაშვების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დროს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69745"/>
                  </a:ext>
                </a:extLst>
              </a:tr>
              <a:tr h="642991">
                <a:tc>
                  <a:txBody>
                    <a:bodyPr/>
                    <a:lstStyle/>
                    <a:p>
                      <a:r>
                        <a:rPr lang="en-US" dirty="0" err="1"/>
                        <a:t>გამოყოფს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მეხსიერების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განსაზღვრულ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ადგილს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არ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იყენებს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განსაზღვრულ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ზომას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0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4A13-C27E-4C6C-6530-9AF5148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5" y="168426"/>
            <a:ext cx="9238434" cy="857559"/>
          </a:xfrm>
        </p:spPr>
        <p:txBody>
          <a:bodyPr/>
          <a:lstStyle/>
          <a:p>
            <a:r>
              <a:rPr lang="en-US" dirty="0"/>
              <a:t>Გ</a:t>
            </a:r>
            <a:r>
              <a:rPr lang="en-US" dirty="0" err="1"/>
              <a:t>ავაკეთოთ</a:t>
            </a:r>
            <a:r>
              <a:rPr lang="en-US" dirty="0"/>
              <a:t> stack </a:t>
            </a:r>
            <a:r>
              <a:rPr lang="en-US" dirty="0" err="1"/>
              <a:t>ის</a:t>
            </a:r>
            <a:r>
              <a:rPr lang="en-US" dirty="0"/>
              <a:t>  </a:t>
            </a:r>
            <a:r>
              <a:rPr lang="en-US" dirty="0" err="1"/>
              <a:t>და</a:t>
            </a:r>
            <a:r>
              <a:rPr lang="en-US" dirty="0"/>
              <a:t> heap </a:t>
            </a:r>
            <a:r>
              <a:rPr lang="en-US" dirty="0" err="1"/>
              <a:t>ის</a:t>
            </a:r>
            <a:r>
              <a:rPr lang="en-US" dirty="0"/>
              <a:t> </a:t>
            </a:r>
            <a:r>
              <a:rPr lang="en-US" dirty="0" err="1"/>
              <a:t>მარტივი</a:t>
            </a:r>
            <a:r>
              <a:rPr lang="en-US" dirty="0"/>
              <a:t> </a:t>
            </a:r>
            <a:r>
              <a:rPr lang="en-US" dirty="0" err="1"/>
              <a:t>მაგალითი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E0E705C-F2BD-0524-7E31-54335B90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" y="1243013"/>
            <a:ext cx="7705725" cy="4371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2595-DAF9-65A3-0D45-11BF9C5C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60-E3B9-464E-9E00-8B99DF5007DA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13F0-E612-4A6A-D56C-10A34502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F344-2148-98F9-32D5-0CD036AE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5680E-D028-4B68-71C8-B1C4D12B5217}"/>
              </a:ext>
            </a:extLst>
          </p:cNvPr>
          <p:cNvSpPr txBox="1"/>
          <p:nvPr/>
        </p:nvSpPr>
        <p:spPr>
          <a:xfrm>
            <a:off x="7706263" y="1236452"/>
            <a:ext cx="44138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ეს</a:t>
            </a:r>
            <a:r>
              <a:rPr lang="en-US" dirty="0"/>
              <a:t> </a:t>
            </a:r>
            <a:r>
              <a:rPr lang="en-US" dirty="0" err="1"/>
              <a:t>არის</a:t>
            </a:r>
            <a:r>
              <a:rPr lang="en-US" dirty="0"/>
              <a:t> </a:t>
            </a:r>
            <a:r>
              <a:rPr lang="en-US" dirty="0" err="1"/>
              <a:t>მაგალითი</a:t>
            </a:r>
            <a:r>
              <a:rPr lang="en-US" dirty="0"/>
              <a:t> Stack </a:t>
            </a:r>
            <a:r>
              <a:rPr lang="en-US" dirty="0" err="1"/>
              <a:t>ის</a:t>
            </a:r>
            <a:r>
              <a:rPr lang="en-US" dirty="0"/>
              <a:t>  </a:t>
            </a:r>
            <a:r>
              <a:rPr lang="en-US" dirty="0" err="1"/>
              <a:t>და</a:t>
            </a:r>
            <a:r>
              <a:rPr lang="en-US" dirty="0"/>
              <a:t> Heap </a:t>
            </a:r>
            <a:r>
              <a:rPr lang="en-US" dirty="0" err="1"/>
              <a:t>ის</a:t>
            </a:r>
            <a:r>
              <a:rPr lang="en-US" dirty="0"/>
              <a:t> </a:t>
            </a:r>
            <a:r>
              <a:rPr lang="en-US" dirty="0" err="1"/>
              <a:t>მუშაობის</a:t>
            </a:r>
            <a:r>
              <a:rPr lang="en-US" dirty="0"/>
              <a:t>. Stack </a:t>
            </a:r>
            <a:r>
              <a:rPr lang="en-US" dirty="0" err="1"/>
              <a:t>ში</a:t>
            </a:r>
            <a:r>
              <a:rPr lang="en-US" dirty="0"/>
              <a:t> </a:t>
            </a:r>
            <a:r>
              <a:rPr lang="en-US" dirty="0" err="1"/>
              <a:t>შეინახა</a:t>
            </a:r>
            <a:r>
              <a:rPr lang="en-US" dirty="0"/>
              <a:t> </a:t>
            </a:r>
            <a:r>
              <a:rPr lang="en-US" dirty="0" err="1"/>
              <a:t>ჯავასკრიპტის</a:t>
            </a:r>
            <a:r>
              <a:rPr lang="en-US" dirty="0"/>
              <a:t> </a:t>
            </a:r>
            <a:r>
              <a:rPr lang="en-US" dirty="0" err="1"/>
              <a:t>პრიმიტიული</a:t>
            </a:r>
            <a:r>
              <a:rPr lang="en-US" dirty="0"/>
              <a:t> </a:t>
            </a:r>
            <a:r>
              <a:rPr lang="en-US" dirty="0" err="1"/>
              <a:t>მნიშვნელობები</a:t>
            </a:r>
            <a:r>
              <a:rPr lang="en-US" dirty="0"/>
              <a:t> </a:t>
            </a:r>
            <a:r>
              <a:rPr lang="en-US" dirty="0" err="1"/>
              <a:t>მაგალითად</a:t>
            </a:r>
            <a:r>
              <a:rPr lang="en-US" dirty="0"/>
              <a:t> name = "Giorgi" - </a:t>
            </a:r>
            <a:r>
              <a:rPr lang="en-US" dirty="0" err="1"/>
              <a:t>ეს</a:t>
            </a:r>
            <a:r>
              <a:rPr lang="en-US" dirty="0"/>
              <a:t> </a:t>
            </a:r>
            <a:r>
              <a:rPr lang="en-US" dirty="0" err="1"/>
              <a:t>არის</a:t>
            </a:r>
            <a:r>
              <a:rPr lang="en-US" dirty="0"/>
              <a:t> </a:t>
            </a:r>
            <a:r>
              <a:rPr lang="en-US" dirty="0" err="1"/>
              <a:t>პრიმიტიული</a:t>
            </a:r>
            <a:r>
              <a:rPr lang="en-US" dirty="0"/>
              <a:t> </a:t>
            </a:r>
            <a:r>
              <a:rPr lang="en-US" dirty="0" err="1"/>
              <a:t>მნიშვნელობა</a:t>
            </a:r>
            <a:r>
              <a:rPr lang="en-US" dirty="0"/>
              <a:t> </a:t>
            </a:r>
            <a:r>
              <a:rPr lang="en-US" dirty="0" err="1"/>
              <a:t>რადგან</a:t>
            </a:r>
            <a:r>
              <a:rPr lang="en-US" dirty="0"/>
              <a:t> </a:t>
            </a:r>
            <a:r>
              <a:rPr lang="en-US" dirty="0" err="1"/>
              <a:t>გაწერილი</a:t>
            </a:r>
            <a:r>
              <a:rPr lang="en-US" dirty="0"/>
              <a:t> </a:t>
            </a:r>
            <a:r>
              <a:rPr lang="en-US" dirty="0" err="1"/>
              <a:t>აქვს</a:t>
            </a:r>
            <a:r>
              <a:rPr lang="en-US" dirty="0"/>
              <a:t> </a:t>
            </a:r>
            <a:r>
              <a:rPr lang="en-US" dirty="0" err="1"/>
              <a:t>თავისი</a:t>
            </a:r>
            <a:r>
              <a:rPr lang="en-US" dirty="0"/>
              <a:t> </a:t>
            </a:r>
            <a:r>
              <a:rPr lang="en-US" dirty="0" err="1"/>
              <a:t>ზომა.ხოლო</a:t>
            </a:r>
            <a:r>
              <a:rPr lang="en-US" dirty="0"/>
              <a:t>  Heap </a:t>
            </a:r>
            <a:r>
              <a:rPr lang="en-US" dirty="0" err="1"/>
              <a:t>ში</a:t>
            </a:r>
            <a:r>
              <a:rPr lang="en-US" dirty="0"/>
              <a:t> </a:t>
            </a:r>
            <a:r>
              <a:rPr lang="en-US" dirty="0" err="1"/>
              <a:t>ჩვენ</a:t>
            </a:r>
            <a:r>
              <a:rPr lang="en-US" dirty="0"/>
              <a:t> </a:t>
            </a:r>
            <a:r>
              <a:rPr lang="en-US" dirty="0" err="1"/>
              <a:t>შევინახეთ</a:t>
            </a:r>
            <a:r>
              <a:rPr lang="en-US" dirty="0"/>
              <a:t> </a:t>
            </a:r>
            <a:r>
              <a:rPr lang="en-US" dirty="0" err="1"/>
              <a:t>მიმთითებელი</a:t>
            </a:r>
            <a:r>
              <a:rPr lang="en-US" dirty="0"/>
              <a:t> </a:t>
            </a:r>
            <a:r>
              <a:rPr lang="en-US" dirty="0" err="1"/>
              <a:t>მნიშვნელობა</a:t>
            </a:r>
            <a:r>
              <a:rPr lang="en-US" dirty="0"/>
              <a:t> acc .</a:t>
            </a:r>
          </a:p>
        </p:txBody>
      </p:sp>
    </p:spTree>
    <p:extLst>
      <p:ext uri="{BB962C8B-B14F-4D97-AF65-F5344CB8AC3E}">
        <p14:creationId xmlns:p14="http://schemas.microsoft.com/office/powerpoint/2010/main" val="41498625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PortalVTI</vt:lpstr>
      <vt:lpstr>Ჯავასკრიპტის მეხსიერების ტიპები stack და heap. Როგორ მუშაობს ისინი?</vt:lpstr>
      <vt:lpstr>PowerPoint Presentation</vt:lpstr>
      <vt:lpstr>PowerPoint Presentation</vt:lpstr>
      <vt:lpstr>PowerPoint Presentation</vt:lpstr>
      <vt:lpstr>Რას ნიშნავს heap?</vt:lpstr>
      <vt:lpstr>Გავაკეთოთ stack ის  და heap ის მარტივი მაგალითი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2024-08-27T09:34:38Z</dcterms:created>
  <dcterms:modified xsi:type="dcterms:W3CDTF">2024-08-27T12:30:37Z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2b3a5-926f-4111-8eea-9c5318b8762f_Enabled">
    <vt:lpwstr>true</vt:lpwstr>
  </property>
  <property fmtid="{D5CDD505-2E9C-101B-9397-08002B2CF9AE}" pid="3" name="MSIP_Label_cdd2b3a5-926f-4111-8eea-9c5318b8762f_SetDate">
    <vt:lpwstr>2024-08-27T09:35:05Z</vt:lpwstr>
  </property>
  <property fmtid="{D5CDD505-2E9C-101B-9397-08002B2CF9AE}" pid="4" name="MSIP_Label_cdd2b3a5-926f-4111-8eea-9c5318b8762f_Method">
    <vt:lpwstr>Standard</vt:lpwstr>
  </property>
  <property fmtid="{D5CDD505-2E9C-101B-9397-08002B2CF9AE}" pid="5" name="MSIP_Label_cdd2b3a5-926f-4111-8eea-9c5318b8762f_Name">
    <vt:lpwstr>defa4170-0d19-0005-0004-bc88714345d2</vt:lpwstr>
  </property>
  <property fmtid="{D5CDD505-2E9C-101B-9397-08002B2CF9AE}" pid="6" name="MSIP_Label_cdd2b3a5-926f-4111-8eea-9c5318b8762f_SiteId">
    <vt:lpwstr>61d2e93c-423d-43b4-8f23-1580c2341952</vt:lpwstr>
  </property>
  <property fmtid="{D5CDD505-2E9C-101B-9397-08002B2CF9AE}" pid="7" name="MSIP_Label_cdd2b3a5-926f-4111-8eea-9c5318b8762f_ActionId">
    <vt:lpwstr>cce76bcc-a840-4d98-a966-9e884cdbd220</vt:lpwstr>
  </property>
  <property fmtid="{D5CDD505-2E9C-101B-9397-08002B2CF9AE}" pid="8" name="MSIP_Label_cdd2b3a5-926f-4111-8eea-9c5318b8762f_ContentBits">
    <vt:lpwstr>0</vt:lpwstr>
  </property>
</Properties>
</file>