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FCC2C-4E5B-4401-B91A-35B57082A34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F74DF-64BB-457D-80FA-67409E4F3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14EF-5700-9CE4-62F0-21417B97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2814B-0F94-6B4E-4398-03F45882C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0A0E-3A33-7117-47F3-D9D2B966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07C-3968-4899-B909-AC15A37EF7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6E49-E1F6-1020-9C5D-82C0C447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3B3AC-97D0-69F0-439F-4A7F9834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8807-D260-4197-81FD-198E11973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61DF-3511-AD68-23FE-23295882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6663F-287E-EEA9-D6D0-13B6891EC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F272-3423-24B8-CC5D-4A766CD3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07C-3968-4899-B909-AC15A37EF7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14B5-F788-3EB2-AA3B-66D0EFCC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93AE-5CB5-A082-9D92-A8501271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8807-D260-4197-81FD-198E11973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F0880-3AAB-CE01-FE5D-C2097D13C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3AD4A-21B2-E356-EAAC-E3A5722BE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7A9A-F8C2-9376-43B2-47111EF4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07C-3968-4899-B909-AC15A37EF7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07D95-0B8E-E813-BB8D-7D937F0B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93A5-4AE0-932B-ADE5-763EDCBF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8807-D260-4197-81FD-198E11973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9C49-30EA-4B7B-90F7-89EB29D8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E9CB-DB5F-A622-A43C-9D08A1C2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CC75-981E-0C94-D8C8-6725CCA6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07C-3968-4899-B909-AC15A37EF7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37B1-EA79-4964-83E2-277B51A0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AD84-586E-94B9-EA4D-009E83D9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8807-D260-4197-81FD-198E11973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2B32-9797-49F4-AC83-3DC5504B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4771-B459-CE30-3E60-0079BBF0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8585-ED87-9F48-BD9F-6645C03A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07C-3968-4899-B909-AC15A37EF7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6607-AF3E-B3DE-D237-B9B8D9B2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DA7B-E924-EF6E-5F48-58C805FB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8807-D260-4197-81FD-198E11973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71A8-7E8E-B4F2-E525-F56822A4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CF78-BF11-B567-D354-D1D112F00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2DA9B-AA36-2506-F77E-A3CB9BBC2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E663B-1EC5-BCBE-A7FD-56AA06B7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07C-3968-4899-B909-AC15A37EF7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FE72-2AAE-893B-9108-4AC79B36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797C2-81E7-6704-2595-0FA04BCD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8807-D260-4197-81FD-198E11973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37B5-63F7-5543-8556-3E8CB3BA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C6103-0FC3-89E0-0A1C-32DAB8E7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153F0-DC02-97AB-C64F-DFE318D2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3FF28-13DE-F78C-AEBF-F12C7FF96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08D81-BE62-5131-C28A-3B187C918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20231-D37F-ACC9-580D-FC05B089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07C-3968-4899-B909-AC15A37EF7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6D5C8-0426-7C3F-3FDB-2447C56F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BD2A3-2676-5B12-536D-B77B1C5E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8807-D260-4197-81FD-198E11973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7F0D-EAA7-3875-8884-FAE7C8F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77629-27EA-6F43-E375-215EC7D1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07C-3968-4899-B909-AC15A37EF7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7C14C-7B71-F0EF-FA73-B537C75D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8178E-F481-5AE6-40BA-5661498A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8807-D260-4197-81FD-198E11973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AD171-B013-A8A9-A1A7-6960EA12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07C-3968-4899-B909-AC15A37EF7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659AC-5A9C-861F-2453-FA31A03F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7206F-CF6A-4D9E-58C3-D7E9A87E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8807-D260-4197-81FD-198E11973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9B0E-C5A1-C768-77F7-3EC1506A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4391-FE6B-4171-A415-46BD15C3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6B221-2615-9228-58A2-15428E5B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FAF8F-35C9-B768-B29E-4236A77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07C-3968-4899-B909-AC15A37EF7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44140-9F11-4AB0-6453-0D321450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D3E7D-30CF-BA2C-69C2-A39CDC79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8807-D260-4197-81FD-198E11973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ED83-6ED2-2F8F-FD41-67B07251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D9691-3E1D-A42A-B217-4048FE48A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D7C24-798F-CB88-0A90-704E057A9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AFB1C-0AB5-1CAF-7A69-946437FE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07C-3968-4899-B909-AC15A37EF7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07A89-CD13-4357-1683-E6DC29D0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DCD27-1B48-0849-6480-7B9A2B31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8807-D260-4197-81FD-198E11973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2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BCB2D-0CCD-00A1-3ECD-4EA1740A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D6729-F105-D070-03E6-67D5CD789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B69C-1B27-A3C6-8623-BAFC118DF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A07C-3968-4899-B909-AC15A37EF7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B865-6FEF-7546-1809-C604F84E2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B360D-F885-FA4B-83B9-879656329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F8807-D260-4197-81FD-198E11973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9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C55A-EFD0-8A49-E6B4-33709EDDA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98206"/>
            <a:ext cx="11857702" cy="3111757"/>
          </a:xfrm>
        </p:spPr>
        <p:txBody>
          <a:bodyPr>
            <a:normAutofit/>
          </a:bodyPr>
          <a:lstStyle/>
          <a:p>
            <a:r>
              <a:rPr lang="ka-GE" dirty="0"/>
              <a:t>სინქრონიზაცია და ასინქრონიზაცია ჯავასკრიპტში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99E80-DFBC-0D10-3975-02EBED859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8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AADC-1AC4-DE71-39AD-394B054A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4465709" y="2429899"/>
            <a:ext cx="45719" cy="10682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AE645-8848-D301-1A83-93E6C3BA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/>
              <a:t> JavaScript-</a:t>
            </a:r>
            <a:r>
              <a:rPr lang="ka-GE" dirty="0"/>
              <a:t>ში დაწერილი კოდის უმეტესობა სინქრონულია. თუმცა, ეს არ ნიშნავს, რომ </a:t>
            </a:r>
            <a:r>
              <a:rPr lang="en-US" dirty="0"/>
              <a:t>JavaScript </a:t>
            </a:r>
            <a:r>
              <a:rPr lang="ka-GE" dirty="0"/>
              <a:t>არ შეიძლება შესრულდეს ასინქრონულად. </a:t>
            </a:r>
            <a:r>
              <a:rPr lang="en-US" dirty="0"/>
              <a:t>JavaScript-</a:t>
            </a:r>
            <a:r>
              <a:rPr lang="ka-GE" dirty="0"/>
              <a:t>ში ასინქრონული პროგრამირება არის ენის ერთ-ერთი ყველაზე მნიშვნელოვანი კომპონენტი, რადგან ის აკონტროლებს, თუ როგორ ხორციელდება შრომატევადი მოქმედებები. ამ პრეზენტაციაში გავნვიხილავთ,რა არის სინქრონიზაცია და ასინქრონიზაცია ჯავასკრიპტში და განსხვავებებს  მათ შორის.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8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CA73-1329-748B-223F-57921C56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რა არის სინქრონული ჯავასკრიპტი?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5EB0-2288-E804-1667-3B7BB27F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ჯავასკრიპტი </a:t>
            </a:r>
            <a:r>
              <a:rPr lang="en-US" dirty="0"/>
              <a:t>default</a:t>
            </a:r>
            <a:r>
              <a:rPr lang="ka-GE" dirty="0"/>
              <a:t>ად არის სინქრონული რაც იმას ნიშნავ რომ ჯავასკრიპტი ახორციელებს ჩვენს კოდებს თანმიმდევრულად,ზემოდან ქვემოთ და კოდის ყველა დავალება უნდა დაელოდოს წინა კოდის შესრულებას.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DCAF8-F4DA-4BEF-BF32-39AB6678F9A6}"/>
              </a:ext>
            </a:extLst>
          </p:cNvPr>
          <p:cNvSpPr txBox="1"/>
          <p:nvPr/>
        </p:nvSpPr>
        <p:spPr>
          <a:xfrm>
            <a:off x="0" y="117987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/>
              <a:t>დავაკვირდეთ ილუსტარიას რომ უფრო კარგად მივხვდეთ თუ როგორ მუშაობს სინქრონული ჯავასკრიპტის კოდი:</a:t>
            </a:r>
          </a:p>
          <a:p>
            <a:endParaRPr lang="ka-GE" sz="2800" dirty="0"/>
          </a:p>
          <a:p>
            <a:endParaRPr lang="ka-GE" sz="2800" dirty="0"/>
          </a:p>
          <a:p>
            <a:endParaRPr lang="ka-GE" sz="2800" dirty="0"/>
          </a:p>
          <a:p>
            <a:endParaRPr lang="ka-GE" sz="2800" dirty="0"/>
          </a:p>
          <a:p>
            <a:endParaRPr lang="ka-GE" sz="2800" dirty="0"/>
          </a:p>
          <a:p>
            <a:endParaRPr lang="ka-GE" sz="2800" dirty="0"/>
          </a:p>
          <a:p>
            <a:r>
              <a:rPr lang="ka-GE" sz="2800" dirty="0"/>
              <a:t>ამ კოდში ასახულია სინქრონული ჯავასკრიპტის კოდი ანუ ჩვენი კოდი სრულდება თანმიმდევრულად ზემოდან ქვემოთ და კოდის თითოეული ხაზი ელოდება წინა ხაზის დავალების შესრულებას.</a:t>
            </a:r>
          </a:p>
          <a:p>
            <a:endParaRPr lang="ka-GE" sz="2800" dirty="0"/>
          </a:p>
          <a:p>
            <a:r>
              <a:rPr lang="ka-GE" sz="2800" dirty="0"/>
              <a:t>სინქრონული პროგრამირება მარტივია და არც ისე შრომატევადი, ძირითადად, სინქრონული პროგრამირება შეიძლება გამოყენებულ იქნას, როდესაც მიზანია სიმარტივე და არა ეფექტურობა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ED780-5173-BD62-D283-B4EEE669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181" y="687709"/>
            <a:ext cx="4409767" cy="19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5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BB62E-79F4-A060-963A-8369C867A685}"/>
              </a:ext>
            </a:extLst>
          </p:cNvPr>
          <p:cNvSpPr txBox="1"/>
          <p:nvPr/>
        </p:nvSpPr>
        <p:spPr>
          <a:xfrm>
            <a:off x="0" y="20647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400" dirty="0"/>
              <a:t>რა არის ასინქრონული ჯავასკრიპტი ?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BD6D3-87AB-A657-ED6C-8302A42A5734}"/>
              </a:ext>
            </a:extLst>
          </p:cNvPr>
          <p:cNvSpPr txBox="1"/>
          <p:nvPr/>
        </p:nvSpPr>
        <p:spPr>
          <a:xfrm>
            <a:off x="0" y="115037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/>
              <a:t>ასინქრონული პროგრამირება არის ტექნიკა, რომელიც საშუალებას აძლევს თქვენს პროგრამას დაიწყოს გრძელვადიანი დავალება და კვლავ შეძლოს რეაგირება სხვა მოვლენებზე. ამ დავალების დასრულების შემდეგ, თქვენს პროგრამას ეძლევა შედეგი.</a:t>
            </a:r>
          </a:p>
          <a:p>
            <a:endParaRPr lang="ka-GE" sz="2800" dirty="0"/>
          </a:p>
          <a:p>
            <a:r>
              <a:rPr lang="ka-GE" sz="2800" dirty="0"/>
              <a:t>აი სინქრონული პროგრამირების დროს სანამ ერთი დავალება არ შესრულდება,კოდი ვერ შეძლებს რეაგირებას სხვა მოვლენებზე.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57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603C8-DAA8-F963-C00B-418EB6EC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68" y="755817"/>
            <a:ext cx="7453693" cy="534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2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8849A-D0A1-E0B8-2162-12F923BF1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22" y="1120876"/>
            <a:ext cx="6954878" cy="2676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59AF9-A739-7F74-46E4-F60BC08C4B6F}"/>
              </a:ext>
            </a:extLst>
          </p:cNvPr>
          <p:cNvSpPr txBox="1"/>
          <p:nvPr/>
        </p:nvSpPr>
        <p:spPr>
          <a:xfrm>
            <a:off x="0" y="0"/>
            <a:ext cx="52371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400" dirty="0"/>
              <a:t>დავაკვირდეთ მოცემულ კოდს რომელიც არის ასინქრონული კოდის მაგალითი:</a:t>
            </a:r>
          </a:p>
          <a:p>
            <a:r>
              <a:rPr lang="ka-GE" sz="2400" dirty="0"/>
              <a:t>1: კონსოლში დავბეჭდეთ </a:t>
            </a:r>
            <a:r>
              <a:rPr lang="ka-GE" dirty="0"/>
              <a:t>„</a:t>
            </a:r>
            <a:r>
              <a:rPr lang="en-US" dirty="0"/>
              <a:t>asynchronous</a:t>
            </a:r>
            <a:r>
              <a:rPr lang="ka-GE" dirty="0"/>
              <a:t>“</a:t>
            </a:r>
          </a:p>
          <a:p>
            <a:r>
              <a:rPr lang="ka-GE" sz="2400" dirty="0"/>
              <a:t>2:გამოვიძახეთ </a:t>
            </a:r>
            <a:r>
              <a:rPr lang="en-US" sz="2400" dirty="0" err="1"/>
              <a:t>setTimeout</a:t>
            </a:r>
            <a:r>
              <a:rPr lang="en-US" sz="2400" dirty="0"/>
              <a:t> </a:t>
            </a:r>
            <a:r>
              <a:rPr lang="ka-GE" sz="2400" dirty="0"/>
              <a:t>მეთოდი რომელიც შეასრულებს ანონიმურ ფუნქციას სამი წამის შემდეგ და დაბეჭდავს </a:t>
            </a:r>
            <a:r>
              <a:rPr lang="en-US" sz="2400" dirty="0"/>
              <a:t>“asynchronous </a:t>
            </a:r>
            <a:r>
              <a:rPr lang="en-US" sz="2400" dirty="0" err="1"/>
              <a:t>javascript</a:t>
            </a:r>
            <a:r>
              <a:rPr lang="en-US" sz="2400" dirty="0"/>
              <a:t>”</a:t>
            </a:r>
            <a:endParaRPr lang="ka-GE" sz="2400" dirty="0"/>
          </a:p>
          <a:p>
            <a:r>
              <a:rPr lang="ka-GE" sz="2400" dirty="0"/>
              <a:t>3:კონსოლში ისევ ვბეჭდავთ წინადადებას „</a:t>
            </a:r>
            <a:r>
              <a:rPr lang="en-US" sz="2400" dirty="0"/>
              <a:t>asynchronous again</a:t>
            </a:r>
            <a:r>
              <a:rPr lang="ka-GE" sz="2400" dirty="0"/>
              <a:t>“</a:t>
            </a:r>
          </a:p>
          <a:p>
            <a:endParaRPr lang="ka-GE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DC922-F861-128E-20A4-E2E661C0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02" y="4580942"/>
            <a:ext cx="6218318" cy="1982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CBAC50-E41E-047C-2050-B38572BFF9E5}"/>
              </a:ext>
            </a:extLst>
          </p:cNvPr>
          <p:cNvSpPr txBox="1"/>
          <p:nvPr/>
        </p:nvSpPr>
        <p:spPr>
          <a:xfrm>
            <a:off x="0" y="4549676"/>
            <a:ext cx="5605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400" dirty="0"/>
              <a:t>ჩვენი კოდი შეასრულებს ასეთი თანმიმდევრობით ჩვენს კოდს</a:t>
            </a:r>
          </a:p>
          <a:p>
            <a:r>
              <a:rPr lang="ka-GE" sz="2400" b="0" i="0" dirty="0">
                <a:effectLst/>
                <a:latin typeface="Inter"/>
              </a:rPr>
              <a:t>სხვა სიტყვებით რომ ვთქვათ, ასინქრონული </a:t>
            </a:r>
            <a:r>
              <a:rPr lang="en-US" sz="2400" b="0" i="0" dirty="0">
                <a:effectLst/>
                <a:latin typeface="Inter"/>
              </a:rPr>
              <a:t>JavaScript-</a:t>
            </a:r>
            <a:r>
              <a:rPr lang="ka-GE" sz="2400" b="0" i="0" dirty="0">
                <a:effectLst/>
                <a:latin typeface="Inter"/>
              </a:rPr>
              <a:t>ით </a:t>
            </a:r>
            <a:r>
              <a:rPr lang="ka-GE" sz="2400" dirty="0">
                <a:latin typeface="Inter"/>
              </a:rPr>
              <a:t>,ჩვენი კოდი</a:t>
            </a:r>
            <a:r>
              <a:rPr lang="en-US" sz="2400" b="0" i="0" dirty="0">
                <a:effectLst/>
                <a:latin typeface="Inter"/>
              </a:rPr>
              <a:t> </a:t>
            </a:r>
            <a:r>
              <a:rPr lang="ka-GE" sz="2400" b="0" i="0" dirty="0">
                <a:effectLst/>
                <a:latin typeface="Inter"/>
              </a:rPr>
              <a:t>არ ელოდება პასუხებს შემდგომი ფუნქციების შესრულებამდე.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060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272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სინქრონიზაცია და ასინქრონიზაცია ჯავასკრიპტში</vt:lpstr>
      <vt:lpstr>PowerPoint Presentation</vt:lpstr>
      <vt:lpstr>რა არის სინქრონული ჯავასკრიპტი?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2024-10-21T11:13:11Z</dcterms:created>
  <dcterms:modified xsi:type="dcterms:W3CDTF">2024-10-21T11:50:42Z</dcterms:modified>
</cp:coreProperties>
</file>