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5" r:id="rId2"/>
    <p:sldId id="310" r:id="rId3"/>
    <p:sldId id="312" r:id="rId4"/>
    <p:sldId id="313" r:id="rId5"/>
    <p:sldId id="329" r:id="rId6"/>
    <p:sldId id="311" r:id="rId7"/>
    <p:sldId id="315" r:id="rId8"/>
    <p:sldId id="317" r:id="rId9"/>
    <p:sldId id="318" r:id="rId10"/>
    <p:sldId id="327" r:id="rId11"/>
    <p:sldId id="326" r:id="rId12"/>
    <p:sldId id="319" r:id="rId13"/>
    <p:sldId id="328" r:id="rId14"/>
    <p:sldId id="325" r:id="rId15"/>
    <p:sldId id="316" r:id="rId16"/>
    <p:sldId id="321" r:id="rId17"/>
    <p:sldId id="320" r:id="rId18"/>
    <p:sldId id="322" r:id="rId19"/>
    <p:sldId id="323" r:id="rId20"/>
    <p:sldId id="314" r:id="rId21"/>
    <p:sldId id="324" r:id="rId22"/>
    <p:sldId id="330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7FA5D-B000-F8D2-2203-D8523938DDCC}" v="10" dt="2020-08-18T10:05:58.136"/>
    <p1510:client id="{0CDD7BD2-98C6-4FFE-CE42-C4FFBD259259}" v="313" dt="2020-08-13T14:48:56.599"/>
    <p1510:client id="{579AD6CD-4F21-08C2-43BD-C2CFE323B962}" v="7" dt="2020-08-13T09:03:52.857"/>
    <p1510:client id="{92E52567-EE28-6DDE-1B22-6705940A6786}" v="2847" dt="2020-08-13T14:29:37.446"/>
    <p1510:client id="{AEE37AAD-A685-2039-0C96-479F31E8F8A2}" v="7" dt="2020-08-18T13:06:10.345"/>
    <p1510:client id="{B4DECC77-D536-44E3-81E9-91AFC1E5AE64}" v="22" dt="2020-08-18T12:58:50.822"/>
    <p1510:client id="{D3BB3BEA-E8F0-F7F1-9BD3-2BB2CF61B81F}" v="224" dt="2020-08-19T09:52:08.105"/>
    <p1510:client id="{ECE32DF1-04EF-4D11-ADF8-7832A520B1F5}" v="898" dt="2020-08-12T17:27:22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90" y="4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iUS/java-fak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ome/Users" TargetMode="External"/><Relationship Id="rId2" Type="http://schemas.openxmlformats.org/officeDocument/2006/relationships/hyperlink" Target="http://localhost:63342/users/frontend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ome/Users" TargetMode="External"/><Relationship Id="rId2" Type="http://schemas.openxmlformats.org/officeDocument/2006/relationships/hyperlink" Target="http://localhost:63342/users/frontend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80/Home/Match/%7busern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iddharthm1698/coursera-course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mysql.com/archive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App/FillCour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Appathon</a:t>
            </a:r>
            <a:r>
              <a:rPr lang="it-IT" dirty="0"/>
              <a:t> project</a:t>
            </a:r>
          </a:p>
          <a:p>
            <a:r>
              <a:rPr lang="it-IT"/>
              <a:t>Γεωργιοσ αλεξακησ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00549F-A948-46E9-9562-D6584386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86" y="1056487"/>
            <a:ext cx="9274151" cy="4569825"/>
          </a:xfrm>
        </p:spPr>
      </p:pic>
    </p:spTree>
    <p:extLst>
      <p:ext uri="{BB962C8B-B14F-4D97-AF65-F5344CB8AC3E}">
        <p14:creationId xmlns:p14="http://schemas.microsoft.com/office/powerpoint/2010/main" val="4524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39B178-1937-4B2C-B6BE-37E221D56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38" y="23999"/>
            <a:ext cx="6463959" cy="6832801"/>
          </a:xfrm>
        </p:spPr>
      </p:pic>
    </p:spTree>
    <p:extLst>
      <p:ext uri="{BB962C8B-B14F-4D97-AF65-F5344CB8AC3E}">
        <p14:creationId xmlns:p14="http://schemas.microsoft.com/office/powerpoint/2010/main" val="9997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Generate Users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Main/java/matching.users/Generate/GenerateUsers</a:t>
            </a:r>
          </a:p>
          <a:p>
            <a:pPr>
              <a:buFont typeface="Arial"/>
              <a:buChar char="•"/>
            </a:pPr>
            <a:r>
              <a:rPr lang="en-US">
                <a:latin typeface="Corbel"/>
              </a:rPr>
              <a:t>Όταν καλούμε :</a:t>
            </a:r>
            <a:endParaRPr lang="en-US" dirty="0">
              <a:latin typeface="Corbel"/>
            </a:endParaRPr>
          </a:p>
          <a:p>
            <a:r>
              <a:rPr lang="en-US" dirty="0">
                <a:ea typeface="+mn-lt"/>
                <a:cs typeface="+mn-lt"/>
              </a:rPr>
              <a:t>http://localhost:8080/App/Generate</a:t>
            </a:r>
            <a:endParaRPr lang="en-US" dirty="0"/>
          </a:p>
          <a:p>
            <a:r>
              <a:rPr lang="en-US" dirty="0">
                <a:latin typeface="Corbel"/>
              </a:rPr>
              <a:t>Καλείται αυτό το </a:t>
            </a:r>
            <a:r>
              <a:rPr lang="en-US">
                <a:latin typeface="Corbel"/>
              </a:rPr>
              <a:t>controller μέσω των request mappings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Χρησιμοποιούμε ένα library :</a:t>
            </a:r>
            <a:r>
              <a:rPr lang="en-US" dirty="0">
                <a:ea typeface="+mn-lt"/>
                <a:cs typeface="+mn-lt"/>
                <a:hlinkClick r:id="rId2"/>
              </a:rPr>
              <a:t>https://github.com/DiUS/java-faker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Το Library αυτό θα μας βοηθήσει να παράγουμε τυχαίους users(username,language,τυχαία επιλογή courses)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Εαν έχουμε επιτυχής generation ,λαμβάνουμε μύνημα "Generated Users Succesfully"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981044-A391-4CFE-B055-A55F29585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1" y="41999"/>
            <a:ext cx="6170489" cy="6769801"/>
          </a:xfrm>
        </p:spPr>
      </p:pic>
    </p:spTree>
    <p:extLst>
      <p:ext uri="{BB962C8B-B14F-4D97-AF65-F5344CB8AC3E}">
        <p14:creationId xmlns:p14="http://schemas.microsoft.com/office/powerpoint/2010/main" val="22987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8CB42-0E30-4A0F-B353-BBA45248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208" y="903075"/>
            <a:ext cx="8023335" cy="4957650"/>
          </a:xfrm>
        </p:spPr>
      </p:pic>
    </p:spTree>
    <p:extLst>
      <p:ext uri="{BB962C8B-B14F-4D97-AF65-F5344CB8AC3E}">
        <p14:creationId xmlns:p14="http://schemas.microsoft.com/office/powerpoint/2010/main" val="40841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002EFF-3431-4475-99E3-242CF03FA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632" y="167999"/>
            <a:ext cx="8212359" cy="6517801"/>
          </a:xfrm>
        </p:spPr>
      </p:pic>
    </p:spTree>
    <p:extLst>
      <p:ext uri="{BB962C8B-B14F-4D97-AF65-F5344CB8AC3E}">
        <p14:creationId xmlns:p14="http://schemas.microsoft.com/office/powerpoint/2010/main" val="4081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AE8D-2A1E-496F-820A-D146EEF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150" y="642000"/>
            <a:ext cx="3998608" cy="1371600"/>
          </a:xfrm>
        </p:spPr>
        <p:txBody>
          <a:bodyPr>
            <a:normAutofit/>
          </a:bodyPr>
          <a:lstStyle/>
          <a:p>
            <a:r>
              <a:rPr lang="en-US" sz="2000"/>
              <a:t>HTML κώδικας του frontend 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6BDF7-1B7D-44AB-B961-768626ABD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9" y="-3001"/>
            <a:ext cx="7612719" cy="6859801"/>
          </a:xfrm>
        </p:spPr>
      </p:pic>
    </p:spTree>
    <p:extLst>
      <p:ext uri="{BB962C8B-B14F-4D97-AF65-F5344CB8AC3E}">
        <p14:creationId xmlns:p14="http://schemas.microsoft.com/office/powerpoint/2010/main" val="33067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Fetch Users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Frontend/Javascript/testing.js</a:t>
            </a:r>
          </a:p>
          <a:p>
            <a:pPr>
              <a:buFont typeface="Arial"/>
              <a:buChar char="•"/>
            </a:pPr>
            <a:r>
              <a:rPr lang="en-US">
                <a:latin typeface="Corbel"/>
              </a:rPr>
              <a:t>Όταν καλούμε :</a:t>
            </a:r>
            <a:endParaRPr lang="en-US" dirty="0">
              <a:latin typeface="Corbel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http://localho</a:t>
            </a:r>
            <a:r>
              <a:rPr lang="en-US" dirty="0">
                <a:latin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st:63342/users/frontend/home.html</a:t>
            </a:r>
            <a:endParaRPr lang="en-US">
              <a:latin typeface="Corbel"/>
            </a:endParaRPr>
          </a:p>
          <a:p>
            <a:r>
              <a:rPr lang="en-US">
                <a:latin typeface="Corbel"/>
              </a:rPr>
              <a:t>To frontend κάνει get στο url</a:t>
            </a:r>
            <a:endParaRPr lang="en-US" dirty="0">
              <a:latin typeface="Corbel"/>
            </a:endParaRPr>
          </a:p>
          <a:p>
            <a:r>
              <a:rPr lang="en-US" dirty="0">
                <a:latin typeface="Corbel"/>
                <a:hlinkClick r:id="rId3"/>
              </a:rPr>
              <a:t>http://localhost:8080/Home/Users</a:t>
            </a:r>
            <a:r>
              <a:rPr lang="en-US" dirty="0">
                <a:latin typeface="Corbe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Επιστρέφει στο frontend όλους τους Users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Το frontend διαβάζει τα στοιχεία των χρηστών και τα εμφανίζει σε μια λίστα στο frontend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D4EFA-8FC8-4009-B623-991638D31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9927" y="2660"/>
            <a:ext cx="7104600" cy="69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578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Get Users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Main/java/matching.users/Controllers/GetUsers</a:t>
            </a:r>
          </a:p>
          <a:p>
            <a:pPr>
              <a:buFont typeface="Arial"/>
              <a:buChar char="•"/>
            </a:pPr>
            <a:r>
              <a:rPr lang="en-US">
                <a:latin typeface="Corbel"/>
              </a:rPr>
              <a:t>Όταν καλούμε :</a:t>
            </a:r>
            <a:endParaRPr lang="en-US" dirty="0">
              <a:latin typeface="Corbel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http://localho</a:t>
            </a:r>
            <a:r>
              <a:rPr lang="en-US" dirty="0">
                <a:latin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st:63342/users/frontend/home.html</a:t>
            </a:r>
            <a:endParaRPr lang="en-US">
              <a:latin typeface="Corbel"/>
            </a:endParaRPr>
          </a:p>
          <a:p>
            <a:r>
              <a:rPr lang="en-US">
                <a:latin typeface="Corbel"/>
              </a:rPr>
              <a:t>To frontend κάνει get στο url</a:t>
            </a:r>
            <a:endParaRPr lang="en-US" dirty="0">
              <a:latin typeface="Corbel"/>
            </a:endParaRPr>
          </a:p>
          <a:p>
            <a:r>
              <a:rPr lang="en-US" dirty="0">
                <a:latin typeface="Corbel"/>
                <a:hlinkClick r:id="rId3"/>
              </a:rPr>
              <a:t>http://localhost:8080/Home/Users</a:t>
            </a:r>
            <a:r>
              <a:rPr lang="en-US">
                <a:latin typeface="Corbel"/>
              </a:rPr>
              <a:t> , οπότε καλείται το συγκεκριμένο controller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Επιστρέφει στο frontend όλους τους Users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2A3EFD-5969-46E9-BBD3-FEA73818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6" y="588577"/>
            <a:ext cx="5683320" cy="19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Fetch Matched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Frontend/Javascript/testing.js</a:t>
            </a:r>
          </a:p>
          <a:p>
            <a:pPr>
              <a:buFont typeface="Arial"/>
              <a:buChar char="•"/>
            </a:pPr>
            <a:r>
              <a:rPr lang="en-US">
                <a:latin typeface="Corbel"/>
              </a:rPr>
              <a:t>Όταν πατάμε το κουμπί Match,</a:t>
            </a:r>
            <a:endParaRPr lang="en-US" dirty="0">
              <a:latin typeface="Corbel"/>
            </a:endParaRPr>
          </a:p>
          <a:p>
            <a:r>
              <a:rPr lang="en-US">
                <a:latin typeface="Corbel"/>
              </a:rPr>
              <a:t>To frontend κάνει get στο url</a:t>
            </a:r>
            <a:endParaRPr lang="en-US" dirty="0">
              <a:latin typeface="Corbel"/>
            </a:endParaRPr>
          </a:p>
          <a:p>
            <a:r>
              <a:rPr lang="en-US">
                <a:latin typeface="Corbel"/>
              </a:rPr>
              <a:t>http://localhost:8080/Home/Match/{username}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Καλείται ένας controller (Matching controller) ο οποίος μας επιστρέφει τους χρήστες με τους οποίους μοιάζει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C2549-F9A0-45B5-83A7-7422E326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" y="-18532"/>
            <a:ext cx="6196061" cy="6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578" y="201000"/>
            <a:ext cx="3305959" cy="768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Matching Controller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Main/java/matching.users/Matching/MatchingController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rbel"/>
              </a:rPr>
              <a:t>Όταν πατάμε το κουμπί Match,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To frontend κάνει get στο url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rbel"/>
                <a:hlinkClick r:id="rId2"/>
              </a:rPr>
              <a:t>http://localhost:8080/Home/Match/{username</a:t>
            </a:r>
            <a:r>
              <a:rPr lang="en-US">
                <a:latin typeface="Corbel"/>
              </a:rPr>
              <a:t>} , οπότε καλείται το συγκεκριμένο controller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Επιστρέφει στο frontend όλους τους Users , καλώντας την κλάση Matching,στα επόμενα 2 slides θα δούμε Screenshot απο την κλάση Matching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24297-C19C-4E16-906F-8218C244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" y="45064"/>
            <a:ext cx="6295010" cy="68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Περιγραφή ιδέας 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 dirty="0">
                <a:ea typeface="+mn-lt"/>
                <a:cs typeface="+mn-lt"/>
              </a:rPr>
              <a:t>Σε μια περίοδο επιδημίας όπου οι μαθητές βασίζονται στο </a:t>
            </a:r>
            <a:r>
              <a:rPr lang="el-GR" dirty="0" err="1">
                <a:ea typeface="+mn-lt"/>
                <a:cs typeface="+mn-lt"/>
              </a:rPr>
              <a:t>distance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learning</a:t>
            </a:r>
            <a:r>
              <a:rPr lang="el-GR" dirty="0">
                <a:ea typeface="+mn-lt"/>
                <a:cs typeface="+mn-lt"/>
              </a:rPr>
              <a:t> Θα ήταν χρήσιμο να μπορούν να βρουν άλλους μαθητές παρόμοιου επιπέδου με παρόμοιες προτιμήσεις στις επιλογές μαθημάτων τους ώστε να συνεργάζονται από απόσταση.</a:t>
            </a:r>
          </a:p>
          <a:p>
            <a:pPr marL="223520" indent="-223520"/>
            <a:r>
              <a:rPr lang="el-GR" dirty="0">
                <a:ea typeface="+mn-lt"/>
                <a:cs typeface="+mn-lt"/>
              </a:rPr>
              <a:t>Η εφαρμογή αυτή έχει </a:t>
            </a:r>
            <a:r>
              <a:rPr lang="el-GR" dirty="0" err="1">
                <a:ea typeface="+mn-lt"/>
                <a:cs typeface="+mn-lt"/>
              </a:rPr>
              <a:t>σκόπο</a:t>
            </a:r>
            <a:r>
              <a:rPr lang="el-GR" dirty="0">
                <a:ea typeface="+mn-lt"/>
                <a:cs typeface="+mn-lt"/>
              </a:rPr>
              <a:t> να κάνει </a:t>
            </a:r>
            <a:r>
              <a:rPr lang="el-GR" dirty="0" err="1">
                <a:ea typeface="+mn-lt"/>
                <a:cs typeface="+mn-lt"/>
              </a:rPr>
              <a:t>matching</a:t>
            </a:r>
            <a:r>
              <a:rPr lang="el-GR" dirty="0">
                <a:ea typeface="+mn-lt"/>
                <a:cs typeface="+mn-lt"/>
              </a:rPr>
              <a:t> μαθητές με αυτά τα παρόμοια χαρακτηριστικά. Με την βοήθεια </a:t>
            </a:r>
            <a:r>
              <a:rPr lang="el-GR" dirty="0" err="1">
                <a:ea typeface="+mn-lt"/>
                <a:cs typeface="+mn-lt"/>
              </a:rPr>
              <a:t>ενος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dataset</a:t>
            </a:r>
            <a:r>
              <a:rPr lang="el-GR" dirty="0">
                <a:ea typeface="+mn-lt"/>
                <a:cs typeface="+mn-lt"/>
              </a:rPr>
              <a:t> που έχει </a:t>
            </a:r>
            <a:r>
              <a:rPr lang="el-GR" dirty="0" err="1">
                <a:ea typeface="+mn-lt"/>
                <a:cs typeface="+mn-lt"/>
              </a:rPr>
              <a:t>courses</a:t>
            </a:r>
            <a:r>
              <a:rPr lang="el-GR" dirty="0">
                <a:ea typeface="+mn-lt"/>
                <a:cs typeface="+mn-lt"/>
              </a:rPr>
              <a:t> από το </a:t>
            </a:r>
            <a:r>
              <a:rPr lang="el-GR" dirty="0" err="1">
                <a:ea typeface="+mn-lt"/>
                <a:cs typeface="+mn-lt"/>
              </a:rPr>
              <a:t>coursera</a:t>
            </a:r>
            <a:r>
              <a:rPr lang="el-GR" dirty="0">
                <a:ea typeface="+mn-lt"/>
                <a:cs typeface="+mn-lt"/>
              </a:rPr>
              <a:t>(</a:t>
            </a:r>
            <a:r>
              <a:rPr lang="el-GR" dirty="0">
                <a:ea typeface="+mn-lt"/>
                <a:cs typeface="+mn-lt"/>
                <a:hlinkClick r:id="rId2"/>
              </a:rPr>
              <a:t>https://www.kaggle.com/siddharthm1698/coursera-course-dataset</a:t>
            </a:r>
            <a:r>
              <a:rPr lang="el-GR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 on a table&#10;&#10;Description automatically generated">
            <a:extLst>
              <a:ext uri="{FF2B5EF4-FFF2-40B4-BE49-F238E27FC236}">
                <a16:creationId xmlns:a16="http://schemas.microsoft.com/office/drawing/2014/main" id="{F057DB9C-CB36-45EC-AE23-A9DBC909D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5" y="262660"/>
            <a:ext cx="6047383" cy="5977801"/>
          </a:xfr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DE4A0-4293-42FB-B381-03A800CA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49" y="311745"/>
            <a:ext cx="6152429" cy="58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3665-EA1E-43FA-BFCB-C7C9DDC7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EF8AAF-C4F1-4D5C-954A-09B87261B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52" y="-3001"/>
            <a:ext cx="10417369" cy="6859801"/>
          </a:xfrm>
        </p:spPr>
      </p:pic>
    </p:spTree>
    <p:extLst>
      <p:ext uri="{BB962C8B-B14F-4D97-AF65-F5344CB8AC3E}">
        <p14:creationId xmlns:p14="http://schemas.microsoft.com/office/powerpoint/2010/main" val="19397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0B46-5918-4EE4-AED9-947BE1C8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from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D701-F5B8-4FC4-B645-1E5A8DF4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Url:</a:t>
            </a:r>
            <a:r>
              <a:rPr lang="en-US">
                <a:ea typeface="+mn-lt"/>
                <a:cs typeface="+mn-lt"/>
              </a:rPr>
              <a:t>https://youtu.be/iDC1KLbAwT0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830A-A1B1-4CBB-A811-0764E075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Περιγραφή του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823B-83B4-46C5-9232-29CAD9FC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To Dataset για κάθε μάθημα/course απο το coursera έχει τις εξής πληροφορίες:</a:t>
            </a:r>
          </a:p>
          <a:p>
            <a:pPr lvl="1"/>
            <a:r>
              <a:rPr lang="en-US"/>
              <a:t>Course_title: Ο τίτλος του μαθήματος </a:t>
            </a:r>
            <a:endParaRPr lang="en-US" dirty="0"/>
          </a:p>
          <a:p>
            <a:pPr lvl="1"/>
            <a:r>
              <a:rPr lang="en-US"/>
              <a:t>Course_organization:Το ίδρυμα που το διδάσκει</a:t>
            </a:r>
          </a:p>
          <a:p>
            <a:pPr lvl="1"/>
            <a:r>
              <a:rPr lang="en-US"/>
              <a:t>Course_rating:Η βαθμολογία (0-5) του μαθήματος </a:t>
            </a:r>
          </a:p>
          <a:p>
            <a:pPr lvl="1"/>
            <a:r>
              <a:rPr lang="en-US"/>
              <a:t>Course_difficulty:Η δυσκολία του μαθήματος(Beginner,Intermediate..)</a:t>
            </a:r>
          </a:p>
          <a:p>
            <a:pPr lvl="1"/>
            <a:r>
              <a:rPr lang="en-US"/>
              <a:t>Course_students_enrolled:Δείχνει τον αριθμό των μαθητών που παρακουλουθούν το μάθημα αυτό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68FE-399A-4566-AF42-C84DA3E1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Υλοποίηση 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69F-7424-4969-A297-81DAFB18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 dirty="0"/>
              <a:t>Για να αποθηκεύουμε τα δεδομένα μας χρειαζόμαστε μια σχεσιακή βάση δεδομένων .Χρησιμοποιήθηκε η </a:t>
            </a:r>
            <a:r>
              <a:rPr lang="el-GR" err="1"/>
              <a:t>MySQL</a:t>
            </a:r>
            <a:endParaRPr lang="en-US" err="1"/>
          </a:p>
          <a:p>
            <a:pPr marL="223520" indent="-223520"/>
            <a:r>
              <a:rPr lang="el-GR" dirty="0">
                <a:ea typeface="+mn-lt"/>
                <a:cs typeface="+mn-lt"/>
              </a:rPr>
              <a:t>Για την σύνδεση της βάσης δεδομένων με το </a:t>
            </a:r>
            <a:r>
              <a:rPr lang="el-GR" err="1">
                <a:ea typeface="+mn-lt"/>
                <a:cs typeface="+mn-lt"/>
              </a:rPr>
              <a:t>spring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>
                <a:ea typeface="+mn-lt"/>
                <a:cs typeface="+mn-lt"/>
              </a:rPr>
              <a:t>project έγινε χρήση του JPA.Συνδέει αντικείμενα της java με relational data.</a:t>
            </a:r>
            <a:endParaRPr lang="el-GR" dirty="0">
              <a:ea typeface="+mn-lt"/>
              <a:cs typeface="+mn-lt"/>
            </a:endParaRPr>
          </a:p>
          <a:p>
            <a:pPr marL="223520" indent="-223520"/>
            <a:r>
              <a:rPr lang="el-GR">
                <a:ea typeface="+mn-lt"/>
                <a:cs typeface="+mn-lt"/>
              </a:rPr>
              <a:t> Για να μετατρέψουμε τα models/entities των χρηστών και τα μαθημάτων σε tables στην βάση δεδομένων έγινε χρήση  του Java </a:t>
            </a:r>
            <a:r>
              <a:rPr lang="el-GR" err="1">
                <a:ea typeface="+mn-lt"/>
                <a:cs typeface="+mn-lt"/>
              </a:rPr>
              <a:t>Persistence</a:t>
            </a:r>
            <a:r>
              <a:rPr lang="el-GR">
                <a:ea typeface="+mn-lt"/>
                <a:cs typeface="+mn-lt"/>
              </a:rPr>
              <a:t> API (JPA) </a:t>
            </a:r>
            <a:r>
              <a:rPr lang="el-GR" err="1">
                <a:ea typeface="+mn-lt"/>
                <a:cs typeface="+mn-lt"/>
              </a:rPr>
              <a:t>is</a:t>
            </a:r>
            <a:r>
              <a:rPr lang="el-GR">
                <a:ea typeface="+mn-lt"/>
                <a:cs typeface="+mn-lt"/>
              </a:rPr>
              <a:t> a </a:t>
            </a:r>
            <a:r>
              <a:rPr lang="el-GR" err="1">
                <a:ea typeface="+mn-lt"/>
                <a:cs typeface="+mn-lt"/>
              </a:rPr>
              <a:t>Java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specification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that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bridges</a:t>
            </a:r>
            <a:r>
              <a:rPr lang="el-GR">
                <a:ea typeface="+mn-lt"/>
                <a:cs typeface="+mn-lt"/>
              </a:rPr>
              <a:t> the </a:t>
            </a:r>
            <a:r>
              <a:rPr lang="el-GR" err="1">
                <a:ea typeface="+mn-lt"/>
                <a:cs typeface="+mn-lt"/>
              </a:rPr>
              <a:t>gap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between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relational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databases</a:t>
            </a:r>
            <a:r>
              <a:rPr lang="el-GR">
                <a:ea typeface="+mn-lt"/>
                <a:cs typeface="+mn-lt"/>
              </a:rPr>
              <a:t> and </a:t>
            </a:r>
            <a:r>
              <a:rPr lang="el-GR" err="1">
                <a:ea typeface="+mn-lt"/>
                <a:cs typeface="+mn-lt"/>
              </a:rPr>
              <a:t>object-oriented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programming</a:t>
            </a:r>
            <a:r>
              <a:rPr lang="el-GR" dirty="0"/>
              <a:t> </a:t>
            </a:r>
            <a:endParaRPr lang="el-GR"/>
          </a:p>
          <a:p>
            <a:pPr marL="223520" indent="-22352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404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31B1-D245-4FB2-8D60-AC15BBFB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6372-C0F6-4D5F-93AC-7AD3DEAA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 err="1"/>
              <a:t>Δημιουργούμε</a:t>
            </a:r>
            <a:r>
              <a:rPr lang="en-US" dirty="0"/>
              <a:t> connection </a:t>
            </a:r>
            <a:r>
              <a:rPr lang="en-US" dirty="0" err="1"/>
              <a:t>στο</a:t>
            </a:r>
            <a:r>
              <a:rPr lang="en-US" dirty="0"/>
              <a:t> localhost:3306 </a:t>
            </a:r>
            <a:r>
              <a:rPr lang="en-US" dirty="0" err="1"/>
              <a:t>Με</a:t>
            </a:r>
            <a:r>
              <a:rPr lang="en-US" dirty="0"/>
              <a:t> username root και password:12341234 και </a:t>
            </a:r>
            <a:r>
              <a:rPr lang="en-US" dirty="0" err="1"/>
              <a:t>φτιάχνουμε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schema matching</a:t>
            </a:r>
          </a:p>
          <a:p>
            <a:pPr marL="223520" indent="-223520"/>
            <a:r>
              <a:rPr lang="en-US" dirty="0"/>
              <a:t> </a:t>
            </a:r>
            <a:r>
              <a:rPr lang="en-US" err="1"/>
              <a:t>mysql</a:t>
            </a:r>
            <a:r>
              <a:rPr lang="en-US" dirty="0"/>
              <a:t> server 8.0 Και </a:t>
            </a:r>
            <a:r>
              <a:rPr lang="en-US" err="1"/>
              <a:t>mysql</a:t>
            </a:r>
            <a:r>
              <a:rPr lang="en-US" dirty="0"/>
              <a:t> workbench 8.0 </a:t>
            </a:r>
          </a:p>
          <a:p>
            <a:pPr marL="223520" indent="-223520"/>
            <a:r>
              <a:rPr lang="en-US" dirty="0">
                <a:ea typeface="+mn-lt"/>
                <a:cs typeface="+mn-lt"/>
                <a:hlinkClick r:id="rId2"/>
              </a:rPr>
              <a:t>https://dev.mysql.com/downloads/mysql/</a:t>
            </a:r>
            <a:endParaRPr lang="en-US" dirty="0"/>
          </a:p>
          <a:p>
            <a:pPr marL="223520" indent="-223520"/>
            <a:r>
              <a:rPr lang="en-US" dirty="0">
                <a:ea typeface="+mn-lt"/>
                <a:cs typeface="+mn-lt"/>
                <a:hlinkClick r:id="rId3"/>
              </a:rPr>
              <a:t>https://downloads.mysql.com/archives/workbench/</a:t>
            </a:r>
            <a:endParaRPr lang="en-US" dirty="0"/>
          </a:p>
          <a:p>
            <a:pPr marL="223520" indent="-223520"/>
            <a:r>
              <a:rPr lang="en-US" dirty="0" err="1"/>
              <a:t>Url</a:t>
            </a:r>
            <a:r>
              <a:rPr lang="en-US" dirty="0"/>
              <a:t> 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video:</a:t>
            </a:r>
            <a:r>
              <a:rPr lang="en-US" dirty="0" err="1">
                <a:ea typeface="+mn-lt"/>
                <a:cs typeface="+mn-lt"/>
              </a:rPr>
              <a:t>https</a:t>
            </a:r>
            <a:r>
              <a:rPr lang="en-US" dirty="0">
                <a:ea typeface="+mn-lt"/>
                <a:cs typeface="+mn-lt"/>
              </a:rPr>
              <a:t>://youtu.be/</a:t>
            </a:r>
            <a:r>
              <a:rPr lang="en-US" dirty="0" err="1">
                <a:ea typeface="+mn-lt"/>
                <a:cs typeface="+mn-lt"/>
              </a:rPr>
              <a:t>DbXLYbtQHTM</a:t>
            </a:r>
          </a:p>
        </p:txBody>
      </p:sp>
    </p:spTree>
    <p:extLst>
      <p:ext uri="{BB962C8B-B14F-4D97-AF65-F5344CB8AC3E}">
        <p14:creationId xmlns:p14="http://schemas.microsoft.com/office/powerpoint/2010/main" val="6438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EAA5E-427B-4DC5-8E37-CD9B4698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696" y="-3001"/>
            <a:ext cx="7317492" cy="68598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7601354" y="1121400"/>
            <a:ext cx="27431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Main/java/matching.users/Models/User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User id: Το μοναδικό id του χρήστη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User username :το username του χρήστη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User language: η γλώσσα του χρήστη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User courses:Για κάθε course του χρήστη  συνδέουμε το Primary key του user (id) με το primary key του μαθήματος που έχει διαλέξει  (courseid) </a:t>
            </a:r>
          </a:p>
        </p:txBody>
      </p:sp>
    </p:spTree>
    <p:extLst>
      <p:ext uri="{BB962C8B-B14F-4D97-AF65-F5344CB8AC3E}">
        <p14:creationId xmlns:p14="http://schemas.microsoft.com/office/powerpoint/2010/main" val="9015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Courses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7601354" y="1121400"/>
            <a:ext cx="2743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Main/java/matching.users/Models/Course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course id: Το μοναδικό id του course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Τα υπόλοιπα attributes αντιστοιχούν στα columns του dataset που προαναφέρθηκε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Συσχετίζουμε και εδώ τους χρήστες που έχουν επιλέξει το μάθημα αυτό </a:t>
            </a:r>
            <a:endParaRPr lang="en-US" dirty="0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73FB39-2BCE-4EF8-A3B0-61F9BC8F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" y="-3001"/>
            <a:ext cx="7128181" cy="6868801"/>
          </a:xfrm>
        </p:spPr>
      </p:pic>
    </p:spTree>
    <p:extLst>
      <p:ext uri="{BB962C8B-B14F-4D97-AF65-F5344CB8AC3E}">
        <p14:creationId xmlns:p14="http://schemas.microsoft.com/office/powerpoint/2010/main" val="16987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Repositories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7601354" y="1121400"/>
            <a:ext cx="2743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Main/java/matching.users/Repositories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General purpose is to hold type information as well as being able to discover interfaces that extend this one during classpath scanning for easy Spring bean creation.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6CDC8-5ECF-4317-9A16-54A86611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69" y="199837"/>
            <a:ext cx="6680914" cy="3070125"/>
          </a:xfr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C7488-A5B6-46DA-B20D-CB3A2AC3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6" y="3397928"/>
            <a:ext cx="6681814" cy="31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9DB-BE6E-4C45-8C8B-CE1854AD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73" y="201000"/>
            <a:ext cx="3305959" cy="768600"/>
          </a:xfrm>
        </p:spPr>
        <p:txBody>
          <a:bodyPr/>
          <a:lstStyle/>
          <a:p>
            <a:pPr algn="ctr"/>
            <a:r>
              <a:rPr lang="en-US"/>
              <a:t>Fill Courses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F60D-6D44-4D40-BE35-93E1DFE05C63}"/>
              </a:ext>
            </a:extLst>
          </p:cNvPr>
          <p:cNvSpPr txBox="1"/>
          <p:nvPr/>
        </p:nvSpPr>
        <p:spPr>
          <a:xfrm>
            <a:off x="6243043" y="1013400"/>
            <a:ext cx="563973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Main/java/matching.users/Generate/FillCourses</a:t>
            </a:r>
          </a:p>
          <a:p>
            <a:pPr>
              <a:buFont typeface="Arial"/>
              <a:buChar char="•"/>
            </a:pPr>
            <a:r>
              <a:rPr lang="en-US">
                <a:latin typeface="Corbel"/>
              </a:rPr>
              <a:t>Όταν καλούμε :</a:t>
            </a:r>
            <a:endParaRPr lang="en-US" dirty="0">
              <a:latin typeface="Corbel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http://localhost:8080/App/FillCourses</a:t>
            </a:r>
            <a:endParaRPr lang="en-US"/>
          </a:p>
          <a:p>
            <a:r>
              <a:rPr lang="en-US" dirty="0">
                <a:latin typeface="Corbel"/>
              </a:rPr>
              <a:t>Καλείται αυτό το </a:t>
            </a:r>
            <a:r>
              <a:rPr lang="en-US">
                <a:latin typeface="Corbel"/>
              </a:rPr>
              <a:t>controller μέσω των request mappings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Εδώ θα πρέπει το path  του courses_data.csv να αντιστοιχεί με το filename που εισάγουμε στον FileReader για να διαβαστούν σωστά τα courses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Αφού διαβάσουμε τα επιθυμητά columns τα αποθηκευούμε στα αντίστοιχα attributes του CourseRepository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rbel"/>
              </a:rPr>
              <a:t>Εαν αποθηκευτούν επιτυχώς τα μαθήματα θα ληφθεί μήνυμα "Filled courses" στον Browser</a:t>
            </a: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>
              <a:buFont typeface="Arial"/>
              <a:buChar char="•"/>
            </a:pPr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rbel"/>
            </a:endParaRPr>
          </a:p>
        </p:txBody>
      </p:sp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A4DC0-78DC-4E9D-9819-ED100BC4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7" y="-3001"/>
            <a:ext cx="5985801" cy="6859801"/>
          </a:xfrm>
        </p:spPr>
      </p:pic>
    </p:spTree>
    <p:extLst>
      <p:ext uri="{BB962C8B-B14F-4D97-AF65-F5344CB8AC3E}">
        <p14:creationId xmlns:p14="http://schemas.microsoft.com/office/powerpoint/2010/main" val="23365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Custom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Digital Blue Tunnel 16x9</vt:lpstr>
      <vt:lpstr>Matching</vt:lpstr>
      <vt:lpstr>Περιγραφή ιδέας </vt:lpstr>
      <vt:lpstr>Περιγραφή του dataset</vt:lpstr>
      <vt:lpstr>Υλοποίηση </vt:lpstr>
      <vt:lpstr>MySQL </vt:lpstr>
      <vt:lpstr>Users</vt:lpstr>
      <vt:lpstr>Courses</vt:lpstr>
      <vt:lpstr>Repositories</vt:lpstr>
      <vt:lpstr>Fill Courses</vt:lpstr>
      <vt:lpstr>PowerPoint Presentation</vt:lpstr>
      <vt:lpstr>PowerPoint Presentation</vt:lpstr>
      <vt:lpstr>Generate Users</vt:lpstr>
      <vt:lpstr>PowerPoint Presentation</vt:lpstr>
      <vt:lpstr>PowerPoint Presentation</vt:lpstr>
      <vt:lpstr>HTML κώδικας του frontend  </vt:lpstr>
      <vt:lpstr>Fetch Users</vt:lpstr>
      <vt:lpstr>Get Users</vt:lpstr>
      <vt:lpstr>Fetch Matched</vt:lpstr>
      <vt:lpstr>Matching Controller</vt:lpstr>
      <vt:lpstr>PowerPoint Presentation</vt:lpstr>
      <vt:lpstr>PowerPoint Presentation</vt:lpstr>
      <vt:lpstr>Video from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590</cp:revision>
  <dcterms:created xsi:type="dcterms:W3CDTF">2020-08-12T16:17:15Z</dcterms:created>
  <dcterms:modified xsi:type="dcterms:W3CDTF">2020-08-23T07:44:20Z</dcterms:modified>
</cp:coreProperties>
</file>