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4" r:id="rId3"/>
    <p:sldId id="274" r:id="rId4"/>
    <p:sldId id="283" r:id="rId5"/>
    <p:sldId id="275" r:id="rId6"/>
    <p:sldId id="278" r:id="rId7"/>
    <p:sldId id="279" r:id="rId8"/>
    <p:sldId id="282" r:id="rId9"/>
    <p:sldId id="280" r:id="rId10"/>
    <p:sldId id="281" r:id="rId11"/>
    <p:sldId id="276" r:id="rId12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7D45A8-5C07-A91C-6502-92B34FA5128E}" name="Matteo Bunino" initials="MB" userId="S::matteo.bunino@cern.ch::3062b556-b44d-4e5b-b7a9-674424d18d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17F"/>
    <a:srgbClr val="1CAE9B"/>
    <a:srgbClr val="62667F"/>
    <a:srgbClr val="616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867"/>
  </p:normalViewPr>
  <p:slideViewPr>
    <p:cSldViewPr snapToGrid="0" snapToObjects="1" showGuides="1">
      <p:cViewPr varScale="1">
        <p:scale>
          <a:sx n="140" d="100"/>
          <a:sy n="140" d="100"/>
        </p:scale>
        <p:origin x="7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0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DA6E12-5B3B-F04B-9723-5B66DEE80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19DC4-25BC-6349-8C65-C7446A20F6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4E99-9610-F04D-B2CD-F76838566A29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EF2B3A-E1F3-3D48-A6CA-69AF77130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C00C8-EEFD-CC42-8021-9586DC6BFA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3A81-0A66-2540-A309-7177489479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04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EC22D-4F53-B44E-A087-FD5E2EE5665E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70F15-81B9-BD4B-A6A9-BD9FDCA9EF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Webcast available for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70F15-81B9-BD4B-A6A9-BD9FDCA9EF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3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Webcast available for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70F15-81B9-BD4B-A6A9-BD9FDCA9EF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2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73C5D1-7B68-3444-BE8B-CAF00B41ED5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noFill/>
              </a:ln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A8B7C1-3C2D-CA43-AA63-7E5A9A6D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6425" y="2034635"/>
            <a:ext cx="3411151" cy="10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F7537851-0CFA-2144-9555-B5D31E64F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"/>
          <a:stretch>
            <a:fillRect/>
          </a:stretch>
        </p:blipFill>
        <p:spPr>
          <a:xfrm rot="10800000" flipH="1">
            <a:off x="7479321" y="50386"/>
            <a:ext cx="473951" cy="5093113"/>
          </a:xfrm>
          <a:custGeom>
            <a:avLst/>
            <a:gdLst>
              <a:gd name="connsiteX0" fmla="*/ 0 w 478640"/>
              <a:gd name="connsiteY0" fmla="*/ 5143501 h 5143501"/>
              <a:gd name="connsiteX1" fmla="*/ 478640 w 478640"/>
              <a:gd name="connsiteY1" fmla="*/ 5143501 h 5143501"/>
              <a:gd name="connsiteX2" fmla="*/ 478640 w 478640"/>
              <a:gd name="connsiteY2" fmla="*/ 0 h 5143501"/>
              <a:gd name="connsiteX3" fmla="*/ 0 w 478640"/>
              <a:gd name="connsiteY3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40" h="5143501">
                <a:moveTo>
                  <a:pt x="0" y="5143501"/>
                </a:moveTo>
                <a:lnTo>
                  <a:pt x="478640" y="5143501"/>
                </a:lnTo>
                <a:lnTo>
                  <a:pt x="478640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A606E8-0864-A741-A902-3B7802F5D7F1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773E263-E9CC-DB48-A27A-688599BD94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B6E341-C192-604F-AFDB-8595C5A6BFF9}"/>
              </a:ext>
            </a:extLst>
          </p:cNvPr>
          <p:cNvSpPr/>
          <p:nvPr userDrawn="1"/>
        </p:nvSpPr>
        <p:spPr>
          <a:xfrm>
            <a:off x="2" y="0"/>
            <a:ext cx="446566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0E6BF8-DBD4-B615-50EC-AD82E33141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8691" y="383780"/>
            <a:ext cx="6196938" cy="2314450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section title</a:t>
            </a:r>
            <a:br>
              <a:rPr lang="en-GB" noProof="0" dirty="0"/>
            </a:br>
            <a:r>
              <a:rPr lang="en-GB" noProof="0" dirty="0"/>
              <a:t>Rubik (36)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818CA-C3E8-5DDA-E004-49871A98A4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015093"/>
            <a:ext cx="6196938" cy="1370094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  <a:lvl2pPr marL="342907" indent="0" algn="ctr">
              <a:buNone/>
              <a:defRPr sz="1500"/>
            </a:lvl2pPr>
            <a:lvl3pPr marL="685814" indent="0" algn="ctr">
              <a:buNone/>
              <a:defRPr sz="1351"/>
            </a:lvl3pPr>
            <a:lvl4pPr marL="1028721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1" indent="0" algn="ctr">
              <a:buNone/>
              <a:defRPr sz="1200"/>
            </a:lvl7pPr>
            <a:lvl8pPr marL="2400348" indent="0" algn="ctr">
              <a:buNone/>
              <a:defRPr sz="1200"/>
            </a:lvl8pPr>
            <a:lvl9pPr marL="2743255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6EFEA70-1120-5F47-81D8-78E8EA93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B6E-0A61-CA45-8555-E9EDE20E64E9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AA80972-D982-8B48-8D8C-DE040BAC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29FDEDB-C1F2-AB41-A3CB-A4B98F0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83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619FB2-AA9F-384F-9C1D-5B6BCE3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0057-2996-FD4D-86B0-28D8287ECFE7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D9EE5-4A63-B348-AB54-924CCE8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127D50-5F76-114D-BA1F-DC96106A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pac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288" y="1311274"/>
            <a:ext cx="2487059" cy="116244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 level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BEF28D-3150-1B4D-9FA5-06D7E6A79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9" y="231775"/>
            <a:ext cx="2487058" cy="6842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3BD4A4A-8D03-364C-A819-DA050B3FEA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5288" y="2571750"/>
            <a:ext cx="2487060" cy="2097483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text level 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2C2ED-22EB-DF47-B8BB-539959DE068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9BF738-E02A-ED40-ABEF-D2B0DA09DBE5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66CB8-378A-3149-A542-9C0F6CD404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371656D-DAD7-DF48-83E1-36F13FC7E1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7" name="Espace réservé pour une image  86">
            <a:extLst>
              <a:ext uri="{FF2B5EF4-FFF2-40B4-BE49-F238E27FC236}">
                <a16:creationId xmlns:a16="http://schemas.microsoft.com/office/drawing/2014/main" id="{DE922623-A2E8-074C-92AF-B7FB1D267C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87728" y="1"/>
            <a:ext cx="5956272" cy="4820491"/>
          </a:xfrm>
          <a:custGeom>
            <a:avLst/>
            <a:gdLst>
              <a:gd name="connsiteX0" fmla="*/ 5956272 w 5956272"/>
              <a:gd name="connsiteY0" fmla="*/ 3835409 h 4820491"/>
              <a:gd name="connsiteX1" fmla="*/ 5956272 w 5956272"/>
              <a:gd name="connsiteY1" fmla="*/ 4513783 h 4820491"/>
              <a:gd name="connsiteX2" fmla="*/ 5727579 w 5956272"/>
              <a:gd name="connsiteY2" fmla="*/ 4742476 h 4820491"/>
              <a:gd name="connsiteX3" fmla="*/ 5726798 w 5956272"/>
              <a:gd name="connsiteY3" fmla="*/ 4741695 h 4820491"/>
              <a:gd name="connsiteX4" fmla="*/ 5719816 w 5956272"/>
              <a:gd name="connsiteY4" fmla="*/ 4750243 h 4820491"/>
              <a:gd name="connsiteX5" fmla="*/ 5380627 w 5956272"/>
              <a:gd name="connsiteY5" fmla="*/ 4750243 h 4820491"/>
              <a:gd name="connsiteX6" fmla="*/ 5380627 w 5956272"/>
              <a:gd name="connsiteY6" fmla="*/ 4411054 h 4820491"/>
              <a:gd name="connsiteX7" fmla="*/ 5389175 w 5956272"/>
              <a:gd name="connsiteY7" fmla="*/ 4404072 h 4820491"/>
              <a:gd name="connsiteX8" fmla="*/ 5388392 w 5956272"/>
              <a:gd name="connsiteY8" fmla="*/ 4403289 h 4820491"/>
              <a:gd name="connsiteX9" fmla="*/ 5956272 w 5956272"/>
              <a:gd name="connsiteY9" fmla="*/ 3076783 h 4820491"/>
              <a:gd name="connsiteX10" fmla="*/ 5956272 w 5956272"/>
              <a:gd name="connsiteY10" fmla="*/ 3755158 h 4820491"/>
              <a:gd name="connsiteX11" fmla="*/ 4968956 w 5956272"/>
              <a:gd name="connsiteY11" fmla="*/ 4742474 h 4820491"/>
              <a:gd name="connsiteX12" fmla="*/ 4968174 w 5956272"/>
              <a:gd name="connsiteY12" fmla="*/ 4741694 h 4820491"/>
              <a:gd name="connsiteX13" fmla="*/ 4961191 w 5956272"/>
              <a:gd name="connsiteY13" fmla="*/ 4750242 h 4820491"/>
              <a:gd name="connsiteX14" fmla="*/ 4622002 w 5956272"/>
              <a:gd name="connsiteY14" fmla="*/ 4750242 h 4820491"/>
              <a:gd name="connsiteX15" fmla="*/ 4622002 w 5956272"/>
              <a:gd name="connsiteY15" fmla="*/ 4411053 h 4820491"/>
              <a:gd name="connsiteX16" fmla="*/ 4630550 w 5956272"/>
              <a:gd name="connsiteY16" fmla="*/ 4404070 h 4820491"/>
              <a:gd name="connsiteX17" fmla="*/ 4629768 w 5956272"/>
              <a:gd name="connsiteY17" fmla="*/ 4403287 h 4820491"/>
              <a:gd name="connsiteX18" fmla="*/ 5956272 w 5956272"/>
              <a:gd name="connsiteY18" fmla="*/ 2318157 h 4820491"/>
              <a:gd name="connsiteX19" fmla="*/ 5956272 w 5956272"/>
              <a:gd name="connsiteY19" fmla="*/ 2996532 h 4820491"/>
              <a:gd name="connsiteX20" fmla="*/ 4210329 w 5956272"/>
              <a:gd name="connsiteY20" fmla="*/ 4742474 h 4820491"/>
              <a:gd name="connsiteX21" fmla="*/ 4209548 w 5956272"/>
              <a:gd name="connsiteY21" fmla="*/ 4741694 h 4820491"/>
              <a:gd name="connsiteX22" fmla="*/ 4202565 w 5956272"/>
              <a:gd name="connsiteY22" fmla="*/ 4750241 h 4820491"/>
              <a:gd name="connsiteX23" fmla="*/ 3863377 w 5956272"/>
              <a:gd name="connsiteY23" fmla="*/ 4750242 h 4820491"/>
              <a:gd name="connsiteX24" fmla="*/ 3863377 w 5956272"/>
              <a:gd name="connsiteY24" fmla="*/ 4411053 h 4820491"/>
              <a:gd name="connsiteX25" fmla="*/ 3871924 w 5956272"/>
              <a:gd name="connsiteY25" fmla="*/ 4404069 h 4820491"/>
              <a:gd name="connsiteX26" fmla="*/ 3871142 w 5956272"/>
              <a:gd name="connsiteY26" fmla="*/ 4403287 h 4820491"/>
              <a:gd name="connsiteX27" fmla="*/ 5956272 w 5956272"/>
              <a:gd name="connsiteY27" fmla="*/ 1559532 h 4820491"/>
              <a:gd name="connsiteX28" fmla="*/ 5956272 w 5956272"/>
              <a:gd name="connsiteY28" fmla="*/ 2237906 h 4820491"/>
              <a:gd name="connsiteX29" fmla="*/ 3451704 w 5956272"/>
              <a:gd name="connsiteY29" fmla="*/ 4742474 h 4820491"/>
              <a:gd name="connsiteX30" fmla="*/ 3450923 w 5956272"/>
              <a:gd name="connsiteY30" fmla="*/ 4741694 h 4820491"/>
              <a:gd name="connsiteX31" fmla="*/ 3443941 w 5956272"/>
              <a:gd name="connsiteY31" fmla="*/ 4750242 h 4820491"/>
              <a:gd name="connsiteX32" fmla="*/ 3104752 w 5956272"/>
              <a:gd name="connsiteY32" fmla="*/ 4750242 h 4820491"/>
              <a:gd name="connsiteX33" fmla="*/ 3104752 w 5956272"/>
              <a:gd name="connsiteY33" fmla="*/ 4411053 h 4820491"/>
              <a:gd name="connsiteX34" fmla="*/ 3113299 w 5956272"/>
              <a:gd name="connsiteY34" fmla="*/ 4404069 h 4820491"/>
              <a:gd name="connsiteX35" fmla="*/ 3112517 w 5956272"/>
              <a:gd name="connsiteY35" fmla="*/ 4403287 h 4820491"/>
              <a:gd name="connsiteX36" fmla="*/ 5956272 w 5956272"/>
              <a:gd name="connsiteY36" fmla="*/ 800908 h 4820491"/>
              <a:gd name="connsiteX37" fmla="*/ 5956272 w 5956272"/>
              <a:gd name="connsiteY37" fmla="*/ 1479283 h 4820491"/>
              <a:gd name="connsiteX38" fmla="*/ 2693080 w 5956272"/>
              <a:gd name="connsiteY38" fmla="*/ 4742474 h 4820491"/>
              <a:gd name="connsiteX39" fmla="*/ 2692299 w 5956272"/>
              <a:gd name="connsiteY39" fmla="*/ 4741694 h 4820491"/>
              <a:gd name="connsiteX40" fmla="*/ 2685316 w 5956272"/>
              <a:gd name="connsiteY40" fmla="*/ 4750242 h 4820491"/>
              <a:gd name="connsiteX41" fmla="*/ 2346128 w 5956272"/>
              <a:gd name="connsiteY41" fmla="*/ 4750242 h 4820491"/>
              <a:gd name="connsiteX42" fmla="*/ 2346127 w 5956272"/>
              <a:gd name="connsiteY42" fmla="*/ 4411054 h 4820491"/>
              <a:gd name="connsiteX43" fmla="*/ 2354676 w 5956272"/>
              <a:gd name="connsiteY43" fmla="*/ 4404070 h 4820491"/>
              <a:gd name="connsiteX44" fmla="*/ 2353893 w 5956272"/>
              <a:gd name="connsiteY44" fmla="*/ 4403287 h 4820491"/>
              <a:gd name="connsiteX45" fmla="*/ 5956272 w 5956272"/>
              <a:gd name="connsiteY45" fmla="*/ 42284 h 4820491"/>
              <a:gd name="connsiteX46" fmla="*/ 5956272 w 5956272"/>
              <a:gd name="connsiteY46" fmla="*/ 720660 h 4820491"/>
              <a:gd name="connsiteX47" fmla="*/ 1934456 w 5956272"/>
              <a:gd name="connsiteY47" fmla="*/ 4742475 h 4820491"/>
              <a:gd name="connsiteX48" fmla="*/ 1933675 w 5956272"/>
              <a:gd name="connsiteY48" fmla="*/ 4741695 h 4820491"/>
              <a:gd name="connsiteX49" fmla="*/ 1926692 w 5956272"/>
              <a:gd name="connsiteY49" fmla="*/ 4750242 h 4820491"/>
              <a:gd name="connsiteX50" fmla="*/ 1587502 w 5956272"/>
              <a:gd name="connsiteY50" fmla="*/ 4750242 h 4820491"/>
              <a:gd name="connsiteX51" fmla="*/ 1587503 w 5956272"/>
              <a:gd name="connsiteY51" fmla="*/ 4411054 h 4820491"/>
              <a:gd name="connsiteX52" fmla="*/ 1596052 w 5956272"/>
              <a:gd name="connsiteY52" fmla="*/ 4404069 h 4820491"/>
              <a:gd name="connsiteX53" fmla="*/ 1595269 w 5956272"/>
              <a:gd name="connsiteY53" fmla="*/ 4403287 h 4820491"/>
              <a:gd name="connsiteX54" fmla="*/ 5239932 w 5956272"/>
              <a:gd name="connsiteY54" fmla="*/ 0 h 4820491"/>
              <a:gd name="connsiteX55" fmla="*/ 5918308 w 5956272"/>
              <a:gd name="connsiteY55" fmla="*/ 0 h 4820491"/>
              <a:gd name="connsiteX56" fmla="*/ 1175832 w 5956272"/>
              <a:gd name="connsiteY56" fmla="*/ 4742475 h 4820491"/>
              <a:gd name="connsiteX57" fmla="*/ 1175051 w 5956272"/>
              <a:gd name="connsiteY57" fmla="*/ 4741694 h 4820491"/>
              <a:gd name="connsiteX58" fmla="*/ 1168068 w 5956272"/>
              <a:gd name="connsiteY58" fmla="*/ 4750242 h 4820491"/>
              <a:gd name="connsiteX59" fmla="*/ 828880 w 5956272"/>
              <a:gd name="connsiteY59" fmla="*/ 4750242 h 4820491"/>
              <a:gd name="connsiteX60" fmla="*/ 828881 w 5956272"/>
              <a:gd name="connsiteY60" fmla="*/ 4411054 h 4820491"/>
              <a:gd name="connsiteX61" fmla="*/ 837428 w 5956272"/>
              <a:gd name="connsiteY61" fmla="*/ 4404070 h 4820491"/>
              <a:gd name="connsiteX62" fmla="*/ 836646 w 5956272"/>
              <a:gd name="connsiteY62" fmla="*/ 4403287 h 4820491"/>
              <a:gd name="connsiteX63" fmla="*/ 4481310 w 5956272"/>
              <a:gd name="connsiteY63" fmla="*/ 0 h 4820491"/>
              <a:gd name="connsiteX64" fmla="*/ 5159686 w 5956272"/>
              <a:gd name="connsiteY64" fmla="*/ 0 h 4820491"/>
              <a:gd name="connsiteX65" fmla="*/ 417210 w 5956272"/>
              <a:gd name="connsiteY65" fmla="*/ 4742474 h 4820491"/>
              <a:gd name="connsiteX66" fmla="*/ 416428 w 5956272"/>
              <a:gd name="connsiteY66" fmla="*/ 4741694 h 4820491"/>
              <a:gd name="connsiteX67" fmla="*/ 409446 w 5956272"/>
              <a:gd name="connsiteY67" fmla="*/ 4750242 h 4820491"/>
              <a:gd name="connsiteX68" fmla="*/ 70256 w 5956272"/>
              <a:gd name="connsiteY68" fmla="*/ 4750242 h 4820491"/>
              <a:gd name="connsiteX69" fmla="*/ 70256 w 5956272"/>
              <a:gd name="connsiteY69" fmla="*/ 4411053 h 4820491"/>
              <a:gd name="connsiteX70" fmla="*/ 78805 w 5956272"/>
              <a:gd name="connsiteY70" fmla="*/ 4404070 h 4820491"/>
              <a:gd name="connsiteX71" fmla="*/ 78022 w 5956272"/>
              <a:gd name="connsiteY71" fmla="*/ 4403287 h 4820491"/>
              <a:gd name="connsiteX72" fmla="*/ 3727879 w 5956272"/>
              <a:gd name="connsiteY72" fmla="*/ 0 h 4820491"/>
              <a:gd name="connsiteX73" fmla="*/ 4406254 w 5956272"/>
              <a:gd name="connsiteY73" fmla="*/ 0 h 4820491"/>
              <a:gd name="connsiteX74" fmla="*/ 417210 w 5956272"/>
              <a:gd name="connsiteY74" fmla="*/ 3989044 h 4820491"/>
              <a:gd name="connsiteX75" fmla="*/ 416428 w 5956272"/>
              <a:gd name="connsiteY75" fmla="*/ 3988263 h 4820491"/>
              <a:gd name="connsiteX76" fmla="*/ 409446 w 5956272"/>
              <a:gd name="connsiteY76" fmla="*/ 3996811 h 4820491"/>
              <a:gd name="connsiteX77" fmla="*/ 70256 w 5956272"/>
              <a:gd name="connsiteY77" fmla="*/ 3996811 h 4820491"/>
              <a:gd name="connsiteX78" fmla="*/ 70256 w 5956272"/>
              <a:gd name="connsiteY78" fmla="*/ 3657622 h 4820491"/>
              <a:gd name="connsiteX79" fmla="*/ 78805 w 5956272"/>
              <a:gd name="connsiteY79" fmla="*/ 3650639 h 4820491"/>
              <a:gd name="connsiteX80" fmla="*/ 78022 w 5956272"/>
              <a:gd name="connsiteY80" fmla="*/ 3649856 h 4820491"/>
              <a:gd name="connsiteX81" fmla="*/ 2974444 w 5956272"/>
              <a:gd name="connsiteY81" fmla="*/ 0 h 4820491"/>
              <a:gd name="connsiteX82" fmla="*/ 3652820 w 5956272"/>
              <a:gd name="connsiteY82" fmla="*/ 0 h 4820491"/>
              <a:gd name="connsiteX83" fmla="*/ 417207 w 5956272"/>
              <a:gd name="connsiteY83" fmla="*/ 3235612 h 4820491"/>
              <a:gd name="connsiteX84" fmla="*/ 416425 w 5956272"/>
              <a:gd name="connsiteY84" fmla="*/ 3234831 h 4820491"/>
              <a:gd name="connsiteX85" fmla="*/ 409443 w 5956272"/>
              <a:gd name="connsiteY85" fmla="*/ 3243379 h 4820491"/>
              <a:gd name="connsiteX86" fmla="*/ 70254 w 5956272"/>
              <a:gd name="connsiteY86" fmla="*/ 3243379 h 4820491"/>
              <a:gd name="connsiteX87" fmla="*/ 70254 w 5956272"/>
              <a:gd name="connsiteY87" fmla="*/ 2904190 h 4820491"/>
              <a:gd name="connsiteX88" fmla="*/ 78802 w 5956272"/>
              <a:gd name="connsiteY88" fmla="*/ 2897207 h 4820491"/>
              <a:gd name="connsiteX89" fmla="*/ 78019 w 5956272"/>
              <a:gd name="connsiteY89" fmla="*/ 2896424 h 4820491"/>
              <a:gd name="connsiteX90" fmla="*/ 2221008 w 5956272"/>
              <a:gd name="connsiteY90" fmla="*/ 0 h 4820491"/>
              <a:gd name="connsiteX91" fmla="*/ 2899383 w 5956272"/>
              <a:gd name="connsiteY91" fmla="*/ 0 h 4820491"/>
              <a:gd name="connsiteX92" fmla="*/ 417205 w 5956272"/>
              <a:gd name="connsiteY92" fmla="*/ 2482179 h 4820491"/>
              <a:gd name="connsiteX93" fmla="*/ 416424 w 5956272"/>
              <a:gd name="connsiteY93" fmla="*/ 2481397 h 4820491"/>
              <a:gd name="connsiteX94" fmla="*/ 409441 w 5956272"/>
              <a:gd name="connsiteY94" fmla="*/ 2489946 h 4820491"/>
              <a:gd name="connsiteX95" fmla="*/ 70251 w 5956272"/>
              <a:gd name="connsiteY95" fmla="*/ 2489945 h 4820491"/>
              <a:gd name="connsiteX96" fmla="*/ 70251 w 5956272"/>
              <a:gd name="connsiteY96" fmla="*/ 2150756 h 4820491"/>
              <a:gd name="connsiteX97" fmla="*/ 78800 w 5956272"/>
              <a:gd name="connsiteY97" fmla="*/ 2143774 h 4820491"/>
              <a:gd name="connsiteX98" fmla="*/ 78017 w 5956272"/>
              <a:gd name="connsiteY98" fmla="*/ 2142991 h 4820491"/>
              <a:gd name="connsiteX99" fmla="*/ 1478533 w 5956272"/>
              <a:gd name="connsiteY99" fmla="*/ 0 h 4820491"/>
              <a:gd name="connsiteX100" fmla="*/ 2156909 w 5956272"/>
              <a:gd name="connsiteY100" fmla="*/ 0 h 4820491"/>
              <a:gd name="connsiteX101" fmla="*/ 417205 w 5956272"/>
              <a:gd name="connsiteY101" fmla="*/ 1739704 h 4820491"/>
              <a:gd name="connsiteX102" fmla="*/ 416424 w 5956272"/>
              <a:gd name="connsiteY102" fmla="*/ 1738922 h 4820491"/>
              <a:gd name="connsiteX103" fmla="*/ 409440 w 5956272"/>
              <a:gd name="connsiteY103" fmla="*/ 1747470 h 4820491"/>
              <a:gd name="connsiteX104" fmla="*/ 70251 w 5956272"/>
              <a:gd name="connsiteY104" fmla="*/ 1747470 h 4820491"/>
              <a:gd name="connsiteX105" fmla="*/ 70251 w 5956272"/>
              <a:gd name="connsiteY105" fmla="*/ 1408283 h 4820491"/>
              <a:gd name="connsiteX106" fmla="*/ 78800 w 5956272"/>
              <a:gd name="connsiteY106" fmla="*/ 1401299 h 4820491"/>
              <a:gd name="connsiteX107" fmla="*/ 78017 w 5956272"/>
              <a:gd name="connsiteY107" fmla="*/ 1400517 h 4820491"/>
              <a:gd name="connsiteX108" fmla="*/ 736055 w 5956272"/>
              <a:gd name="connsiteY108" fmla="*/ 0 h 4820491"/>
              <a:gd name="connsiteX109" fmla="*/ 1414431 w 5956272"/>
              <a:gd name="connsiteY109" fmla="*/ 0 h 4820491"/>
              <a:gd name="connsiteX110" fmla="*/ 417204 w 5956272"/>
              <a:gd name="connsiteY110" fmla="*/ 997227 h 4820491"/>
              <a:gd name="connsiteX111" fmla="*/ 416422 w 5956272"/>
              <a:gd name="connsiteY111" fmla="*/ 996445 h 4820491"/>
              <a:gd name="connsiteX112" fmla="*/ 409439 w 5956272"/>
              <a:gd name="connsiteY112" fmla="*/ 1004993 h 4820491"/>
              <a:gd name="connsiteX113" fmla="*/ 70251 w 5956272"/>
              <a:gd name="connsiteY113" fmla="*/ 1004994 h 4820491"/>
              <a:gd name="connsiteX114" fmla="*/ 70251 w 5956272"/>
              <a:gd name="connsiteY114" fmla="*/ 665805 h 4820491"/>
              <a:gd name="connsiteX115" fmla="*/ 78799 w 5956272"/>
              <a:gd name="connsiteY115" fmla="*/ 658822 h 4820491"/>
              <a:gd name="connsiteX116" fmla="*/ 78016 w 5956272"/>
              <a:gd name="connsiteY116" fmla="*/ 658039 h 4820491"/>
              <a:gd name="connsiteX117" fmla="*/ 15107 w 5956272"/>
              <a:gd name="connsiteY117" fmla="*/ 0 h 4820491"/>
              <a:gd name="connsiteX118" fmla="*/ 660996 w 5956272"/>
              <a:gd name="connsiteY118" fmla="*/ 0 h 4820491"/>
              <a:gd name="connsiteX119" fmla="*/ 417203 w 5956272"/>
              <a:gd name="connsiteY119" fmla="*/ 243794 h 4820491"/>
              <a:gd name="connsiteX120" fmla="*/ 416421 w 5956272"/>
              <a:gd name="connsiteY120" fmla="*/ 243012 h 4820491"/>
              <a:gd name="connsiteX121" fmla="*/ 409439 w 5956272"/>
              <a:gd name="connsiteY121" fmla="*/ 251560 h 4820491"/>
              <a:gd name="connsiteX122" fmla="*/ 70249 w 5956272"/>
              <a:gd name="connsiteY122" fmla="*/ 251560 h 4820491"/>
              <a:gd name="connsiteX123" fmla="*/ 4391 w 5956272"/>
              <a:gd name="connsiteY123" fmla="*/ 36157 h 482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5956272" h="4820491">
                <a:moveTo>
                  <a:pt x="5956272" y="3835409"/>
                </a:moveTo>
                <a:lnTo>
                  <a:pt x="5956272" y="4513783"/>
                </a:lnTo>
                <a:lnTo>
                  <a:pt x="5727579" y="4742476"/>
                </a:lnTo>
                <a:lnTo>
                  <a:pt x="5726798" y="4741695"/>
                </a:lnTo>
                <a:lnTo>
                  <a:pt x="5719816" y="4750243"/>
                </a:lnTo>
                <a:cubicBezTo>
                  <a:pt x="5626151" y="4843908"/>
                  <a:pt x="5474291" y="4843908"/>
                  <a:pt x="5380627" y="4750243"/>
                </a:cubicBezTo>
                <a:cubicBezTo>
                  <a:pt x="5286962" y="4656579"/>
                  <a:pt x="5286962" y="4504719"/>
                  <a:pt x="5380627" y="4411054"/>
                </a:cubicBezTo>
                <a:lnTo>
                  <a:pt x="5389175" y="4404072"/>
                </a:lnTo>
                <a:lnTo>
                  <a:pt x="5388392" y="4403289"/>
                </a:lnTo>
                <a:close/>
                <a:moveTo>
                  <a:pt x="5956272" y="3076783"/>
                </a:moveTo>
                <a:lnTo>
                  <a:pt x="5956272" y="3755158"/>
                </a:lnTo>
                <a:lnTo>
                  <a:pt x="4968956" y="4742474"/>
                </a:lnTo>
                <a:lnTo>
                  <a:pt x="4968174" y="4741694"/>
                </a:lnTo>
                <a:lnTo>
                  <a:pt x="4961191" y="4750242"/>
                </a:lnTo>
                <a:cubicBezTo>
                  <a:pt x="4867526" y="4843907"/>
                  <a:pt x="4715666" y="4843907"/>
                  <a:pt x="4622002" y="4750242"/>
                </a:cubicBezTo>
                <a:cubicBezTo>
                  <a:pt x="4528337" y="4656577"/>
                  <a:pt x="4528337" y="4504718"/>
                  <a:pt x="4622002" y="4411053"/>
                </a:cubicBezTo>
                <a:lnTo>
                  <a:pt x="4630550" y="4404070"/>
                </a:lnTo>
                <a:lnTo>
                  <a:pt x="4629768" y="4403287"/>
                </a:lnTo>
                <a:close/>
                <a:moveTo>
                  <a:pt x="5956272" y="2318157"/>
                </a:moveTo>
                <a:lnTo>
                  <a:pt x="5956272" y="2996532"/>
                </a:lnTo>
                <a:lnTo>
                  <a:pt x="4210329" y="4742474"/>
                </a:lnTo>
                <a:lnTo>
                  <a:pt x="4209548" y="4741694"/>
                </a:lnTo>
                <a:lnTo>
                  <a:pt x="4202565" y="4750241"/>
                </a:lnTo>
                <a:cubicBezTo>
                  <a:pt x="4108901" y="4843907"/>
                  <a:pt x="3957041" y="4843908"/>
                  <a:pt x="3863377" y="4750242"/>
                </a:cubicBezTo>
                <a:cubicBezTo>
                  <a:pt x="3769712" y="4656577"/>
                  <a:pt x="3769712" y="4504718"/>
                  <a:pt x="3863377" y="4411053"/>
                </a:cubicBezTo>
                <a:lnTo>
                  <a:pt x="3871924" y="4404069"/>
                </a:lnTo>
                <a:lnTo>
                  <a:pt x="3871142" y="4403287"/>
                </a:lnTo>
                <a:close/>
                <a:moveTo>
                  <a:pt x="5956272" y="1559532"/>
                </a:moveTo>
                <a:lnTo>
                  <a:pt x="5956272" y="2237906"/>
                </a:lnTo>
                <a:lnTo>
                  <a:pt x="3451704" y="4742474"/>
                </a:lnTo>
                <a:lnTo>
                  <a:pt x="3450923" y="4741694"/>
                </a:lnTo>
                <a:lnTo>
                  <a:pt x="3443941" y="4750242"/>
                </a:lnTo>
                <a:cubicBezTo>
                  <a:pt x="3350276" y="4843907"/>
                  <a:pt x="3198415" y="4843908"/>
                  <a:pt x="3104752" y="4750242"/>
                </a:cubicBezTo>
                <a:cubicBezTo>
                  <a:pt x="3011086" y="4656578"/>
                  <a:pt x="3011087" y="4504718"/>
                  <a:pt x="3104752" y="4411053"/>
                </a:cubicBezTo>
                <a:lnTo>
                  <a:pt x="3113299" y="4404069"/>
                </a:lnTo>
                <a:lnTo>
                  <a:pt x="3112517" y="4403287"/>
                </a:lnTo>
                <a:close/>
                <a:moveTo>
                  <a:pt x="5956272" y="800908"/>
                </a:moveTo>
                <a:lnTo>
                  <a:pt x="5956272" y="1479283"/>
                </a:lnTo>
                <a:lnTo>
                  <a:pt x="2693080" y="4742474"/>
                </a:lnTo>
                <a:lnTo>
                  <a:pt x="2692299" y="4741694"/>
                </a:lnTo>
                <a:lnTo>
                  <a:pt x="2685316" y="4750242"/>
                </a:lnTo>
                <a:cubicBezTo>
                  <a:pt x="2591652" y="4843907"/>
                  <a:pt x="2439791" y="4843907"/>
                  <a:pt x="2346128" y="4750242"/>
                </a:cubicBezTo>
                <a:cubicBezTo>
                  <a:pt x="2252463" y="4656578"/>
                  <a:pt x="2252461" y="4504718"/>
                  <a:pt x="2346127" y="4411054"/>
                </a:cubicBezTo>
                <a:lnTo>
                  <a:pt x="2354676" y="4404070"/>
                </a:lnTo>
                <a:lnTo>
                  <a:pt x="2353893" y="4403287"/>
                </a:lnTo>
                <a:close/>
                <a:moveTo>
                  <a:pt x="5956272" y="42284"/>
                </a:moveTo>
                <a:lnTo>
                  <a:pt x="5956272" y="720660"/>
                </a:lnTo>
                <a:lnTo>
                  <a:pt x="1934456" y="4742475"/>
                </a:lnTo>
                <a:lnTo>
                  <a:pt x="1933675" y="4741695"/>
                </a:lnTo>
                <a:lnTo>
                  <a:pt x="1926692" y="4750242"/>
                </a:lnTo>
                <a:cubicBezTo>
                  <a:pt x="1833028" y="4843907"/>
                  <a:pt x="1681168" y="4843907"/>
                  <a:pt x="1587502" y="4750242"/>
                </a:cubicBezTo>
                <a:cubicBezTo>
                  <a:pt x="1493838" y="4656577"/>
                  <a:pt x="1493838" y="4504718"/>
                  <a:pt x="1587503" y="4411054"/>
                </a:cubicBezTo>
                <a:lnTo>
                  <a:pt x="1596052" y="4404069"/>
                </a:lnTo>
                <a:lnTo>
                  <a:pt x="1595269" y="4403287"/>
                </a:lnTo>
                <a:close/>
                <a:moveTo>
                  <a:pt x="5239932" y="0"/>
                </a:moveTo>
                <a:lnTo>
                  <a:pt x="5918308" y="0"/>
                </a:lnTo>
                <a:lnTo>
                  <a:pt x="1175832" y="4742475"/>
                </a:lnTo>
                <a:lnTo>
                  <a:pt x="1175051" y="4741694"/>
                </a:lnTo>
                <a:lnTo>
                  <a:pt x="1168068" y="4750242"/>
                </a:lnTo>
                <a:cubicBezTo>
                  <a:pt x="1074403" y="4843907"/>
                  <a:pt x="922545" y="4843907"/>
                  <a:pt x="828880" y="4750242"/>
                </a:cubicBezTo>
                <a:cubicBezTo>
                  <a:pt x="735215" y="4656577"/>
                  <a:pt x="735215" y="4504718"/>
                  <a:pt x="828881" y="4411054"/>
                </a:cubicBezTo>
                <a:lnTo>
                  <a:pt x="837428" y="4404070"/>
                </a:lnTo>
                <a:lnTo>
                  <a:pt x="836646" y="4403287"/>
                </a:lnTo>
                <a:close/>
                <a:moveTo>
                  <a:pt x="4481310" y="0"/>
                </a:moveTo>
                <a:lnTo>
                  <a:pt x="5159686" y="0"/>
                </a:lnTo>
                <a:lnTo>
                  <a:pt x="417210" y="4742474"/>
                </a:lnTo>
                <a:lnTo>
                  <a:pt x="416428" y="4741694"/>
                </a:lnTo>
                <a:lnTo>
                  <a:pt x="409446" y="4750242"/>
                </a:lnTo>
                <a:cubicBezTo>
                  <a:pt x="315781" y="4843907"/>
                  <a:pt x="163921" y="4843907"/>
                  <a:pt x="70256" y="4750242"/>
                </a:cubicBezTo>
                <a:cubicBezTo>
                  <a:pt x="-23408" y="4656578"/>
                  <a:pt x="-23407" y="4504718"/>
                  <a:pt x="70256" y="4411053"/>
                </a:cubicBezTo>
                <a:lnTo>
                  <a:pt x="78805" y="4404070"/>
                </a:lnTo>
                <a:lnTo>
                  <a:pt x="78022" y="4403287"/>
                </a:lnTo>
                <a:close/>
                <a:moveTo>
                  <a:pt x="3727879" y="0"/>
                </a:moveTo>
                <a:lnTo>
                  <a:pt x="4406254" y="0"/>
                </a:lnTo>
                <a:lnTo>
                  <a:pt x="417210" y="3989044"/>
                </a:lnTo>
                <a:lnTo>
                  <a:pt x="416428" y="3988263"/>
                </a:lnTo>
                <a:lnTo>
                  <a:pt x="409446" y="3996811"/>
                </a:lnTo>
                <a:cubicBezTo>
                  <a:pt x="315782" y="4090475"/>
                  <a:pt x="163921" y="4090476"/>
                  <a:pt x="70256" y="3996811"/>
                </a:cubicBezTo>
                <a:cubicBezTo>
                  <a:pt x="-23408" y="3903146"/>
                  <a:pt x="-23408" y="3751286"/>
                  <a:pt x="70256" y="3657622"/>
                </a:cubicBezTo>
                <a:lnTo>
                  <a:pt x="78805" y="3650639"/>
                </a:lnTo>
                <a:lnTo>
                  <a:pt x="78022" y="3649856"/>
                </a:lnTo>
                <a:close/>
                <a:moveTo>
                  <a:pt x="2974444" y="0"/>
                </a:moveTo>
                <a:lnTo>
                  <a:pt x="3652820" y="0"/>
                </a:lnTo>
                <a:lnTo>
                  <a:pt x="417207" y="3235612"/>
                </a:lnTo>
                <a:lnTo>
                  <a:pt x="416425" y="3234831"/>
                </a:lnTo>
                <a:lnTo>
                  <a:pt x="409443" y="3243379"/>
                </a:lnTo>
                <a:cubicBezTo>
                  <a:pt x="315778" y="3337044"/>
                  <a:pt x="163918" y="3337044"/>
                  <a:pt x="70254" y="3243379"/>
                </a:cubicBezTo>
                <a:cubicBezTo>
                  <a:pt x="-23411" y="3149714"/>
                  <a:pt x="-23411" y="2997855"/>
                  <a:pt x="70254" y="2904190"/>
                </a:cubicBezTo>
                <a:lnTo>
                  <a:pt x="78802" y="2897207"/>
                </a:lnTo>
                <a:lnTo>
                  <a:pt x="78019" y="2896424"/>
                </a:lnTo>
                <a:close/>
                <a:moveTo>
                  <a:pt x="2221008" y="0"/>
                </a:moveTo>
                <a:lnTo>
                  <a:pt x="2899383" y="0"/>
                </a:lnTo>
                <a:lnTo>
                  <a:pt x="417205" y="2482179"/>
                </a:lnTo>
                <a:lnTo>
                  <a:pt x="416424" y="2481397"/>
                </a:lnTo>
                <a:lnTo>
                  <a:pt x="409441" y="2489946"/>
                </a:lnTo>
                <a:cubicBezTo>
                  <a:pt x="315776" y="2583611"/>
                  <a:pt x="163916" y="2583611"/>
                  <a:pt x="70251" y="2489945"/>
                </a:cubicBezTo>
                <a:cubicBezTo>
                  <a:pt x="-23413" y="2396281"/>
                  <a:pt x="-23413" y="2244422"/>
                  <a:pt x="70251" y="2150756"/>
                </a:cubicBezTo>
                <a:lnTo>
                  <a:pt x="78800" y="2143774"/>
                </a:lnTo>
                <a:lnTo>
                  <a:pt x="78017" y="2142991"/>
                </a:lnTo>
                <a:close/>
                <a:moveTo>
                  <a:pt x="1478533" y="0"/>
                </a:moveTo>
                <a:lnTo>
                  <a:pt x="2156909" y="0"/>
                </a:lnTo>
                <a:lnTo>
                  <a:pt x="417205" y="1739704"/>
                </a:lnTo>
                <a:lnTo>
                  <a:pt x="416424" y="1738922"/>
                </a:lnTo>
                <a:lnTo>
                  <a:pt x="409440" y="1747470"/>
                </a:lnTo>
                <a:cubicBezTo>
                  <a:pt x="315776" y="1841136"/>
                  <a:pt x="163916" y="1841136"/>
                  <a:pt x="70251" y="1747470"/>
                </a:cubicBezTo>
                <a:cubicBezTo>
                  <a:pt x="-23413" y="1653806"/>
                  <a:pt x="-23413" y="1501947"/>
                  <a:pt x="70251" y="1408283"/>
                </a:cubicBezTo>
                <a:lnTo>
                  <a:pt x="78800" y="1401299"/>
                </a:lnTo>
                <a:lnTo>
                  <a:pt x="78017" y="1400517"/>
                </a:lnTo>
                <a:close/>
                <a:moveTo>
                  <a:pt x="736055" y="0"/>
                </a:moveTo>
                <a:lnTo>
                  <a:pt x="1414431" y="0"/>
                </a:lnTo>
                <a:lnTo>
                  <a:pt x="417204" y="997227"/>
                </a:lnTo>
                <a:lnTo>
                  <a:pt x="416422" y="996445"/>
                </a:lnTo>
                <a:lnTo>
                  <a:pt x="409439" y="1004993"/>
                </a:lnTo>
                <a:cubicBezTo>
                  <a:pt x="315775" y="1098659"/>
                  <a:pt x="163916" y="1098659"/>
                  <a:pt x="70251" y="1004994"/>
                </a:cubicBezTo>
                <a:cubicBezTo>
                  <a:pt x="-23414" y="911329"/>
                  <a:pt x="-23415" y="759469"/>
                  <a:pt x="70251" y="665805"/>
                </a:cubicBezTo>
                <a:lnTo>
                  <a:pt x="78799" y="658822"/>
                </a:lnTo>
                <a:lnTo>
                  <a:pt x="78016" y="658039"/>
                </a:lnTo>
                <a:close/>
                <a:moveTo>
                  <a:pt x="15107" y="0"/>
                </a:moveTo>
                <a:lnTo>
                  <a:pt x="660996" y="0"/>
                </a:lnTo>
                <a:lnTo>
                  <a:pt x="417203" y="243794"/>
                </a:lnTo>
                <a:lnTo>
                  <a:pt x="416421" y="243012"/>
                </a:lnTo>
                <a:lnTo>
                  <a:pt x="409439" y="251560"/>
                </a:lnTo>
                <a:cubicBezTo>
                  <a:pt x="315774" y="345225"/>
                  <a:pt x="163914" y="345225"/>
                  <a:pt x="70249" y="251560"/>
                </a:cubicBezTo>
                <a:cubicBezTo>
                  <a:pt x="11709" y="193020"/>
                  <a:pt x="-10244" y="111747"/>
                  <a:pt x="4391" y="36157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51116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pac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289" y="1311274"/>
            <a:ext cx="4435128" cy="116244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 level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BEF28D-3150-1B4D-9FA5-06D7E6A79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9" y="231775"/>
            <a:ext cx="4435128" cy="6842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3BD4A4A-8D03-364C-A819-DA050B3FEA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5288" y="2571750"/>
            <a:ext cx="4435129" cy="2097483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text level 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2C2ED-22EB-DF47-B8BB-539959DE068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67DD75-AB9F-A140-A5BF-02939C247700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66CB8-378A-3149-A542-9C0F6CD404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371656D-DAD7-DF48-83E1-36F13FC7E1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6DF4F68-447B-FF47-82E2-28C485CF0A5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76825" y="1"/>
            <a:ext cx="4067176" cy="4820491"/>
          </a:xfrm>
          <a:custGeom>
            <a:avLst/>
            <a:gdLst>
              <a:gd name="connsiteX0" fmla="*/ 4067176 w 4067176"/>
              <a:gd name="connsiteY0" fmla="*/ 4207253 h 4820491"/>
              <a:gd name="connsiteX1" fmla="*/ 4067176 w 4067176"/>
              <a:gd name="connsiteY1" fmla="*/ 4817213 h 4820491"/>
              <a:gd name="connsiteX2" fmla="*/ 4032971 w 4067176"/>
              <a:gd name="connsiteY2" fmla="*/ 4820491 h 4820491"/>
              <a:gd name="connsiteX3" fmla="*/ 3863377 w 4067176"/>
              <a:gd name="connsiteY3" fmla="*/ 4750242 h 4820491"/>
              <a:gd name="connsiteX4" fmla="*/ 3863377 w 4067176"/>
              <a:gd name="connsiteY4" fmla="*/ 4411053 h 4820491"/>
              <a:gd name="connsiteX5" fmla="*/ 3871924 w 4067176"/>
              <a:gd name="connsiteY5" fmla="*/ 4404069 h 4820491"/>
              <a:gd name="connsiteX6" fmla="*/ 3871142 w 4067176"/>
              <a:gd name="connsiteY6" fmla="*/ 4403287 h 4820491"/>
              <a:gd name="connsiteX7" fmla="*/ 4067176 w 4067176"/>
              <a:gd name="connsiteY7" fmla="*/ 3448628 h 4820491"/>
              <a:gd name="connsiteX8" fmla="*/ 4067176 w 4067176"/>
              <a:gd name="connsiteY8" fmla="*/ 4127002 h 4820491"/>
              <a:gd name="connsiteX9" fmla="*/ 3451704 w 4067176"/>
              <a:gd name="connsiteY9" fmla="*/ 4742474 h 4820491"/>
              <a:gd name="connsiteX10" fmla="*/ 3450923 w 4067176"/>
              <a:gd name="connsiteY10" fmla="*/ 4741694 h 4820491"/>
              <a:gd name="connsiteX11" fmla="*/ 3443941 w 4067176"/>
              <a:gd name="connsiteY11" fmla="*/ 4750242 h 4820491"/>
              <a:gd name="connsiteX12" fmla="*/ 3104752 w 4067176"/>
              <a:gd name="connsiteY12" fmla="*/ 4750242 h 4820491"/>
              <a:gd name="connsiteX13" fmla="*/ 3104752 w 4067176"/>
              <a:gd name="connsiteY13" fmla="*/ 4411053 h 4820491"/>
              <a:gd name="connsiteX14" fmla="*/ 3113299 w 4067176"/>
              <a:gd name="connsiteY14" fmla="*/ 4404069 h 4820491"/>
              <a:gd name="connsiteX15" fmla="*/ 3112517 w 4067176"/>
              <a:gd name="connsiteY15" fmla="*/ 4403287 h 4820491"/>
              <a:gd name="connsiteX16" fmla="*/ 4067176 w 4067176"/>
              <a:gd name="connsiteY16" fmla="*/ 2690004 h 4820491"/>
              <a:gd name="connsiteX17" fmla="*/ 4067176 w 4067176"/>
              <a:gd name="connsiteY17" fmla="*/ 3368379 h 4820491"/>
              <a:gd name="connsiteX18" fmla="*/ 2693080 w 4067176"/>
              <a:gd name="connsiteY18" fmla="*/ 4742474 h 4820491"/>
              <a:gd name="connsiteX19" fmla="*/ 2692299 w 4067176"/>
              <a:gd name="connsiteY19" fmla="*/ 4741694 h 4820491"/>
              <a:gd name="connsiteX20" fmla="*/ 2685316 w 4067176"/>
              <a:gd name="connsiteY20" fmla="*/ 4750242 h 4820491"/>
              <a:gd name="connsiteX21" fmla="*/ 2346128 w 4067176"/>
              <a:gd name="connsiteY21" fmla="*/ 4750242 h 4820491"/>
              <a:gd name="connsiteX22" fmla="*/ 2346127 w 4067176"/>
              <a:gd name="connsiteY22" fmla="*/ 4411054 h 4820491"/>
              <a:gd name="connsiteX23" fmla="*/ 2354676 w 4067176"/>
              <a:gd name="connsiteY23" fmla="*/ 4404070 h 4820491"/>
              <a:gd name="connsiteX24" fmla="*/ 2353893 w 4067176"/>
              <a:gd name="connsiteY24" fmla="*/ 4403287 h 4820491"/>
              <a:gd name="connsiteX25" fmla="*/ 4067176 w 4067176"/>
              <a:gd name="connsiteY25" fmla="*/ 1931380 h 4820491"/>
              <a:gd name="connsiteX26" fmla="*/ 4067176 w 4067176"/>
              <a:gd name="connsiteY26" fmla="*/ 2609756 h 4820491"/>
              <a:gd name="connsiteX27" fmla="*/ 1934456 w 4067176"/>
              <a:gd name="connsiteY27" fmla="*/ 4742475 h 4820491"/>
              <a:gd name="connsiteX28" fmla="*/ 1933675 w 4067176"/>
              <a:gd name="connsiteY28" fmla="*/ 4741695 h 4820491"/>
              <a:gd name="connsiteX29" fmla="*/ 1926692 w 4067176"/>
              <a:gd name="connsiteY29" fmla="*/ 4750242 h 4820491"/>
              <a:gd name="connsiteX30" fmla="*/ 1587502 w 4067176"/>
              <a:gd name="connsiteY30" fmla="*/ 4750242 h 4820491"/>
              <a:gd name="connsiteX31" fmla="*/ 1587503 w 4067176"/>
              <a:gd name="connsiteY31" fmla="*/ 4411054 h 4820491"/>
              <a:gd name="connsiteX32" fmla="*/ 1596052 w 4067176"/>
              <a:gd name="connsiteY32" fmla="*/ 4404069 h 4820491"/>
              <a:gd name="connsiteX33" fmla="*/ 1595269 w 4067176"/>
              <a:gd name="connsiteY33" fmla="*/ 4403287 h 4820491"/>
              <a:gd name="connsiteX34" fmla="*/ 4067176 w 4067176"/>
              <a:gd name="connsiteY34" fmla="*/ 1172756 h 4820491"/>
              <a:gd name="connsiteX35" fmla="*/ 4067176 w 4067176"/>
              <a:gd name="connsiteY35" fmla="*/ 1851132 h 4820491"/>
              <a:gd name="connsiteX36" fmla="*/ 1175832 w 4067176"/>
              <a:gd name="connsiteY36" fmla="*/ 4742475 h 4820491"/>
              <a:gd name="connsiteX37" fmla="*/ 1175051 w 4067176"/>
              <a:gd name="connsiteY37" fmla="*/ 4741694 h 4820491"/>
              <a:gd name="connsiteX38" fmla="*/ 1168068 w 4067176"/>
              <a:gd name="connsiteY38" fmla="*/ 4750242 h 4820491"/>
              <a:gd name="connsiteX39" fmla="*/ 828880 w 4067176"/>
              <a:gd name="connsiteY39" fmla="*/ 4750242 h 4820491"/>
              <a:gd name="connsiteX40" fmla="*/ 828881 w 4067176"/>
              <a:gd name="connsiteY40" fmla="*/ 4411054 h 4820491"/>
              <a:gd name="connsiteX41" fmla="*/ 837428 w 4067176"/>
              <a:gd name="connsiteY41" fmla="*/ 4404070 h 4820491"/>
              <a:gd name="connsiteX42" fmla="*/ 836646 w 4067176"/>
              <a:gd name="connsiteY42" fmla="*/ 4403287 h 4820491"/>
              <a:gd name="connsiteX43" fmla="*/ 4067176 w 4067176"/>
              <a:gd name="connsiteY43" fmla="*/ 414134 h 4820491"/>
              <a:gd name="connsiteX44" fmla="*/ 4067176 w 4067176"/>
              <a:gd name="connsiteY44" fmla="*/ 1092510 h 4820491"/>
              <a:gd name="connsiteX45" fmla="*/ 417210 w 4067176"/>
              <a:gd name="connsiteY45" fmla="*/ 4742474 h 4820491"/>
              <a:gd name="connsiteX46" fmla="*/ 416428 w 4067176"/>
              <a:gd name="connsiteY46" fmla="*/ 4741694 h 4820491"/>
              <a:gd name="connsiteX47" fmla="*/ 409446 w 4067176"/>
              <a:gd name="connsiteY47" fmla="*/ 4750242 h 4820491"/>
              <a:gd name="connsiteX48" fmla="*/ 70256 w 4067176"/>
              <a:gd name="connsiteY48" fmla="*/ 4750242 h 4820491"/>
              <a:gd name="connsiteX49" fmla="*/ 70256 w 4067176"/>
              <a:gd name="connsiteY49" fmla="*/ 4411053 h 4820491"/>
              <a:gd name="connsiteX50" fmla="*/ 78805 w 4067176"/>
              <a:gd name="connsiteY50" fmla="*/ 4404070 h 4820491"/>
              <a:gd name="connsiteX51" fmla="*/ 78022 w 4067176"/>
              <a:gd name="connsiteY51" fmla="*/ 4403287 h 4820491"/>
              <a:gd name="connsiteX52" fmla="*/ 3727879 w 4067176"/>
              <a:gd name="connsiteY52" fmla="*/ 0 h 4820491"/>
              <a:gd name="connsiteX53" fmla="*/ 4067176 w 4067176"/>
              <a:gd name="connsiteY53" fmla="*/ 0 h 4820491"/>
              <a:gd name="connsiteX54" fmla="*/ 4067176 w 4067176"/>
              <a:gd name="connsiteY54" fmla="*/ 339078 h 4820491"/>
              <a:gd name="connsiteX55" fmla="*/ 417210 w 4067176"/>
              <a:gd name="connsiteY55" fmla="*/ 3989044 h 4820491"/>
              <a:gd name="connsiteX56" fmla="*/ 416428 w 4067176"/>
              <a:gd name="connsiteY56" fmla="*/ 3988263 h 4820491"/>
              <a:gd name="connsiteX57" fmla="*/ 409446 w 4067176"/>
              <a:gd name="connsiteY57" fmla="*/ 3996811 h 4820491"/>
              <a:gd name="connsiteX58" fmla="*/ 70256 w 4067176"/>
              <a:gd name="connsiteY58" fmla="*/ 3996811 h 4820491"/>
              <a:gd name="connsiteX59" fmla="*/ 70256 w 4067176"/>
              <a:gd name="connsiteY59" fmla="*/ 3657622 h 4820491"/>
              <a:gd name="connsiteX60" fmla="*/ 78805 w 4067176"/>
              <a:gd name="connsiteY60" fmla="*/ 3650639 h 4820491"/>
              <a:gd name="connsiteX61" fmla="*/ 78022 w 4067176"/>
              <a:gd name="connsiteY61" fmla="*/ 3649856 h 4820491"/>
              <a:gd name="connsiteX62" fmla="*/ 2974444 w 4067176"/>
              <a:gd name="connsiteY62" fmla="*/ 0 h 4820491"/>
              <a:gd name="connsiteX63" fmla="*/ 3652820 w 4067176"/>
              <a:gd name="connsiteY63" fmla="*/ 0 h 4820491"/>
              <a:gd name="connsiteX64" fmla="*/ 417207 w 4067176"/>
              <a:gd name="connsiteY64" fmla="*/ 3235612 h 4820491"/>
              <a:gd name="connsiteX65" fmla="*/ 416425 w 4067176"/>
              <a:gd name="connsiteY65" fmla="*/ 3234831 h 4820491"/>
              <a:gd name="connsiteX66" fmla="*/ 409443 w 4067176"/>
              <a:gd name="connsiteY66" fmla="*/ 3243379 h 4820491"/>
              <a:gd name="connsiteX67" fmla="*/ 70254 w 4067176"/>
              <a:gd name="connsiteY67" fmla="*/ 3243379 h 4820491"/>
              <a:gd name="connsiteX68" fmla="*/ 70254 w 4067176"/>
              <a:gd name="connsiteY68" fmla="*/ 2904190 h 4820491"/>
              <a:gd name="connsiteX69" fmla="*/ 78802 w 4067176"/>
              <a:gd name="connsiteY69" fmla="*/ 2897207 h 4820491"/>
              <a:gd name="connsiteX70" fmla="*/ 78019 w 4067176"/>
              <a:gd name="connsiteY70" fmla="*/ 2896424 h 4820491"/>
              <a:gd name="connsiteX71" fmla="*/ 2221008 w 4067176"/>
              <a:gd name="connsiteY71" fmla="*/ 0 h 4820491"/>
              <a:gd name="connsiteX72" fmla="*/ 2899383 w 4067176"/>
              <a:gd name="connsiteY72" fmla="*/ 0 h 4820491"/>
              <a:gd name="connsiteX73" fmla="*/ 417205 w 4067176"/>
              <a:gd name="connsiteY73" fmla="*/ 2482179 h 4820491"/>
              <a:gd name="connsiteX74" fmla="*/ 416424 w 4067176"/>
              <a:gd name="connsiteY74" fmla="*/ 2481397 h 4820491"/>
              <a:gd name="connsiteX75" fmla="*/ 409441 w 4067176"/>
              <a:gd name="connsiteY75" fmla="*/ 2489946 h 4820491"/>
              <a:gd name="connsiteX76" fmla="*/ 70251 w 4067176"/>
              <a:gd name="connsiteY76" fmla="*/ 2489945 h 4820491"/>
              <a:gd name="connsiteX77" fmla="*/ 70251 w 4067176"/>
              <a:gd name="connsiteY77" fmla="*/ 2150756 h 4820491"/>
              <a:gd name="connsiteX78" fmla="*/ 78800 w 4067176"/>
              <a:gd name="connsiteY78" fmla="*/ 2143774 h 4820491"/>
              <a:gd name="connsiteX79" fmla="*/ 78017 w 4067176"/>
              <a:gd name="connsiteY79" fmla="*/ 2142991 h 4820491"/>
              <a:gd name="connsiteX80" fmla="*/ 1478533 w 4067176"/>
              <a:gd name="connsiteY80" fmla="*/ 0 h 4820491"/>
              <a:gd name="connsiteX81" fmla="*/ 2156909 w 4067176"/>
              <a:gd name="connsiteY81" fmla="*/ 0 h 4820491"/>
              <a:gd name="connsiteX82" fmla="*/ 417205 w 4067176"/>
              <a:gd name="connsiteY82" fmla="*/ 1739704 h 4820491"/>
              <a:gd name="connsiteX83" fmla="*/ 416424 w 4067176"/>
              <a:gd name="connsiteY83" fmla="*/ 1738922 h 4820491"/>
              <a:gd name="connsiteX84" fmla="*/ 409440 w 4067176"/>
              <a:gd name="connsiteY84" fmla="*/ 1747470 h 4820491"/>
              <a:gd name="connsiteX85" fmla="*/ 70251 w 4067176"/>
              <a:gd name="connsiteY85" fmla="*/ 1747470 h 4820491"/>
              <a:gd name="connsiteX86" fmla="*/ 70251 w 4067176"/>
              <a:gd name="connsiteY86" fmla="*/ 1408283 h 4820491"/>
              <a:gd name="connsiteX87" fmla="*/ 78800 w 4067176"/>
              <a:gd name="connsiteY87" fmla="*/ 1401299 h 4820491"/>
              <a:gd name="connsiteX88" fmla="*/ 78017 w 4067176"/>
              <a:gd name="connsiteY88" fmla="*/ 1400517 h 4820491"/>
              <a:gd name="connsiteX89" fmla="*/ 736055 w 4067176"/>
              <a:gd name="connsiteY89" fmla="*/ 0 h 4820491"/>
              <a:gd name="connsiteX90" fmla="*/ 1414431 w 4067176"/>
              <a:gd name="connsiteY90" fmla="*/ 0 h 4820491"/>
              <a:gd name="connsiteX91" fmla="*/ 417204 w 4067176"/>
              <a:gd name="connsiteY91" fmla="*/ 997227 h 4820491"/>
              <a:gd name="connsiteX92" fmla="*/ 416422 w 4067176"/>
              <a:gd name="connsiteY92" fmla="*/ 996445 h 4820491"/>
              <a:gd name="connsiteX93" fmla="*/ 409439 w 4067176"/>
              <a:gd name="connsiteY93" fmla="*/ 1004993 h 4820491"/>
              <a:gd name="connsiteX94" fmla="*/ 70251 w 4067176"/>
              <a:gd name="connsiteY94" fmla="*/ 1004994 h 4820491"/>
              <a:gd name="connsiteX95" fmla="*/ 70251 w 4067176"/>
              <a:gd name="connsiteY95" fmla="*/ 665805 h 4820491"/>
              <a:gd name="connsiteX96" fmla="*/ 78799 w 4067176"/>
              <a:gd name="connsiteY96" fmla="*/ 658822 h 4820491"/>
              <a:gd name="connsiteX97" fmla="*/ 78016 w 4067176"/>
              <a:gd name="connsiteY97" fmla="*/ 658039 h 4820491"/>
              <a:gd name="connsiteX98" fmla="*/ 15107 w 4067176"/>
              <a:gd name="connsiteY98" fmla="*/ 0 h 4820491"/>
              <a:gd name="connsiteX99" fmla="*/ 660996 w 4067176"/>
              <a:gd name="connsiteY99" fmla="*/ 0 h 4820491"/>
              <a:gd name="connsiteX100" fmla="*/ 417203 w 4067176"/>
              <a:gd name="connsiteY100" fmla="*/ 243794 h 4820491"/>
              <a:gd name="connsiteX101" fmla="*/ 416421 w 4067176"/>
              <a:gd name="connsiteY101" fmla="*/ 243012 h 4820491"/>
              <a:gd name="connsiteX102" fmla="*/ 409439 w 4067176"/>
              <a:gd name="connsiteY102" fmla="*/ 251560 h 4820491"/>
              <a:gd name="connsiteX103" fmla="*/ 70249 w 4067176"/>
              <a:gd name="connsiteY103" fmla="*/ 251560 h 4820491"/>
              <a:gd name="connsiteX104" fmla="*/ 4391 w 4067176"/>
              <a:gd name="connsiteY104" fmla="*/ 36157 h 482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067176" h="4820491">
                <a:moveTo>
                  <a:pt x="4067176" y="4207253"/>
                </a:moveTo>
                <a:lnTo>
                  <a:pt x="4067176" y="4817213"/>
                </a:lnTo>
                <a:lnTo>
                  <a:pt x="4032971" y="4820491"/>
                </a:lnTo>
                <a:cubicBezTo>
                  <a:pt x="3971590" y="4820491"/>
                  <a:pt x="3910209" y="4797075"/>
                  <a:pt x="3863377" y="4750242"/>
                </a:cubicBezTo>
                <a:cubicBezTo>
                  <a:pt x="3769712" y="4656577"/>
                  <a:pt x="3769712" y="4504718"/>
                  <a:pt x="3863377" y="4411053"/>
                </a:cubicBezTo>
                <a:lnTo>
                  <a:pt x="3871924" y="4404069"/>
                </a:lnTo>
                <a:lnTo>
                  <a:pt x="3871142" y="4403287"/>
                </a:lnTo>
                <a:close/>
                <a:moveTo>
                  <a:pt x="4067176" y="3448628"/>
                </a:moveTo>
                <a:lnTo>
                  <a:pt x="4067176" y="4127002"/>
                </a:lnTo>
                <a:lnTo>
                  <a:pt x="3451704" y="4742474"/>
                </a:lnTo>
                <a:lnTo>
                  <a:pt x="3450923" y="4741694"/>
                </a:lnTo>
                <a:lnTo>
                  <a:pt x="3443941" y="4750242"/>
                </a:lnTo>
                <a:cubicBezTo>
                  <a:pt x="3350276" y="4843907"/>
                  <a:pt x="3198415" y="4843908"/>
                  <a:pt x="3104752" y="4750242"/>
                </a:cubicBezTo>
                <a:cubicBezTo>
                  <a:pt x="3011086" y="4656578"/>
                  <a:pt x="3011087" y="4504718"/>
                  <a:pt x="3104752" y="4411053"/>
                </a:cubicBezTo>
                <a:lnTo>
                  <a:pt x="3113299" y="4404069"/>
                </a:lnTo>
                <a:lnTo>
                  <a:pt x="3112517" y="4403287"/>
                </a:lnTo>
                <a:close/>
                <a:moveTo>
                  <a:pt x="4067176" y="2690004"/>
                </a:moveTo>
                <a:lnTo>
                  <a:pt x="4067176" y="3368379"/>
                </a:lnTo>
                <a:lnTo>
                  <a:pt x="2693080" y="4742474"/>
                </a:lnTo>
                <a:lnTo>
                  <a:pt x="2692299" y="4741694"/>
                </a:lnTo>
                <a:lnTo>
                  <a:pt x="2685316" y="4750242"/>
                </a:lnTo>
                <a:cubicBezTo>
                  <a:pt x="2591652" y="4843907"/>
                  <a:pt x="2439791" y="4843907"/>
                  <a:pt x="2346128" y="4750242"/>
                </a:cubicBezTo>
                <a:cubicBezTo>
                  <a:pt x="2252463" y="4656578"/>
                  <a:pt x="2252461" y="4504718"/>
                  <a:pt x="2346127" y="4411054"/>
                </a:cubicBezTo>
                <a:lnTo>
                  <a:pt x="2354676" y="4404070"/>
                </a:lnTo>
                <a:lnTo>
                  <a:pt x="2353893" y="4403287"/>
                </a:lnTo>
                <a:close/>
                <a:moveTo>
                  <a:pt x="4067176" y="1931380"/>
                </a:moveTo>
                <a:lnTo>
                  <a:pt x="4067176" y="2609756"/>
                </a:lnTo>
                <a:lnTo>
                  <a:pt x="1934456" y="4742475"/>
                </a:lnTo>
                <a:lnTo>
                  <a:pt x="1933675" y="4741695"/>
                </a:lnTo>
                <a:lnTo>
                  <a:pt x="1926692" y="4750242"/>
                </a:lnTo>
                <a:cubicBezTo>
                  <a:pt x="1833028" y="4843907"/>
                  <a:pt x="1681168" y="4843907"/>
                  <a:pt x="1587502" y="4750242"/>
                </a:cubicBezTo>
                <a:cubicBezTo>
                  <a:pt x="1493838" y="4656577"/>
                  <a:pt x="1493838" y="4504718"/>
                  <a:pt x="1587503" y="4411054"/>
                </a:cubicBezTo>
                <a:lnTo>
                  <a:pt x="1596052" y="4404069"/>
                </a:lnTo>
                <a:lnTo>
                  <a:pt x="1595269" y="4403287"/>
                </a:lnTo>
                <a:close/>
                <a:moveTo>
                  <a:pt x="4067176" y="1172756"/>
                </a:moveTo>
                <a:lnTo>
                  <a:pt x="4067176" y="1851132"/>
                </a:lnTo>
                <a:lnTo>
                  <a:pt x="1175832" y="4742475"/>
                </a:lnTo>
                <a:lnTo>
                  <a:pt x="1175051" y="4741694"/>
                </a:lnTo>
                <a:lnTo>
                  <a:pt x="1168068" y="4750242"/>
                </a:lnTo>
                <a:cubicBezTo>
                  <a:pt x="1074403" y="4843907"/>
                  <a:pt x="922545" y="4843907"/>
                  <a:pt x="828880" y="4750242"/>
                </a:cubicBezTo>
                <a:cubicBezTo>
                  <a:pt x="735215" y="4656577"/>
                  <a:pt x="735215" y="4504718"/>
                  <a:pt x="828881" y="4411054"/>
                </a:cubicBezTo>
                <a:lnTo>
                  <a:pt x="837428" y="4404070"/>
                </a:lnTo>
                <a:lnTo>
                  <a:pt x="836646" y="4403287"/>
                </a:lnTo>
                <a:close/>
                <a:moveTo>
                  <a:pt x="4067176" y="414134"/>
                </a:moveTo>
                <a:lnTo>
                  <a:pt x="4067176" y="1092510"/>
                </a:lnTo>
                <a:lnTo>
                  <a:pt x="417210" y="4742474"/>
                </a:lnTo>
                <a:lnTo>
                  <a:pt x="416428" y="4741694"/>
                </a:lnTo>
                <a:lnTo>
                  <a:pt x="409446" y="4750242"/>
                </a:lnTo>
                <a:cubicBezTo>
                  <a:pt x="315781" y="4843907"/>
                  <a:pt x="163921" y="4843907"/>
                  <a:pt x="70256" y="4750242"/>
                </a:cubicBezTo>
                <a:cubicBezTo>
                  <a:pt x="-23408" y="4656578"/>
                  <a:pt x="-23407" y="4504718"/>
                  <a:pt x="70256" y="4411053"/>
                </a:cubicBezTo>
                <a:lnTo>
                  <a:pt x="78805" y="4404070"/>
                </a:lnTo>
                <a:lnTo>
                  <a:pt x="78022" y="4403287"/>
                </a:lnTo>
                <a:close/>
                <a:moveTo>
                  <a:pt x="3727879" y="0"/>
                </a:moveTo>
                <a:lnTo>
                  <a:pt x="4067176" y="0"/>
                </a:lnTo>
                <a:lnTo>
                  <a:pt x="4067176" y="339078"/>
                </a:lnTo>
                <a:lnTo>
                  <a:pt x="417210" y="3989044"/>
                </a:lnTo>
                <a:lnTo>
                  <a:pt x="416428" y="3988263"/>
                </a:lnTo>
                <a:lnTo>
                  <a:pt x="409446" y="3996811"/>
                </a:lnTo>
                <a:cubicBezTo>
                  <a:pt x="315782" y="4090475"/>
                  <a:pt x="163921" y="4090476"/>
                  <a:pt x="70256" y="3996811"/>
                </a:cubicBezTo>
                <a:cubicBezTo>
                  <a:pt x="-23408" y="3903146"/>
                  <a:pt x="-23408" y="3751286"/>
                  <a:pt x="70256" y="3657622"/>
                </a:cubicBezTo>
                <a:lnTo>
                  <a:pt x="78805" y="3650639"/>
                </a:lnTo>
                <a:lnTo>
                  <a:pt x="78022" y="3649856"/>
                </a:lnTo>
                <a:close/>
                <a:moveTo>
                  <a:pt x="2974444" y="0"/>
                </a:moveTo>
                <a:lnTo>
                  <a:pt x="3652820" y="0"/>
                </a:lnTo>
                <a:lnTo>
                  <a:pt x="417207" y="3235612"/>
                </a:lnTo>
                <a:lnTo>
                  <a:pt x="416425" y="3234831"/>
                </a:lnTo>
                <a:lnTo>
                  <a:pt x="409443" y="3243379"/>
                </a:lnTo>
                <a:cubicBezTo>
                  <a:pt x="315778" y="3337044"/>
                  <a:pt x="163918" y="3337044"/>
                  <a:pt x="70254" y="3243379"/>
                </a:cubicBezTo>
                <a:cubicBezTo>
                  <a:pt x="-23411" y="3149714"/>
                  <a:pt x="-23411" y="2997855"/>
                  <a:pt x="70254" y="2904190"/>
                </a:cubicBezTo>
                <a:lnTo>
                  <a:pt x="78802" y="2897207"/>
                </a:lnTo>
                <a:lnTo>
                  <a:pt x="78019" y="2896424"/>
                </a:lnTo>
                <a:close/>
                <a:moveTo>
                  <a:pt x="2221008" y="0"/>
                </a:moveTo>
                <a:lnTo>
                  <a:pt x="2899383" y="0"/>
                </a:lnTo>
                <a:lnTo>
                  <a:pt x="417205" y="2482179"/>
                </a:lnTo>
                <a:lnTo>
                  <a:pt x="416424" y="2481397"/>
                </a:lnTo>
                <a:lnTo>
                  <a:pt x="409441" y="2489946"/>
                </a:lnTo>
                <a:cubicBezTo>
                  <a:pt x="315776" y="2583611"/>
                  <a:pt x="163916" y="2583611"/>
                  <a:pt x="70251" y="2489945"/>
                </a:cubicBezTo>
                <a:cubicBezTo>
                  <a:pt x="-23413" y="2396281"/>
                  <a:pt x="-23413" y="2244422"/>
                  <a:pt x="70251" y="2150756"/>
                </a:cubicBezTo>
                <a:lnTo>
                  <a:pt x="78800" y="2143774"/>
                </a:lnTo>
                <a:lnTo>
                  <a:pt x="78017" y="2142991"/>
                </a:lnTo>
                <a:close/>
                <a:moveTo>
                  <a:pt x="1478533" y="0"/>
                </a:moveTo>
                <a:lnTo>
                  <a:pt x="2156909" y="0"/>
                </a:lnTo>
                <a:lnTo>
                  <a:pt x="417205" y="1739704"/>
                </a:lnTo>
                <a:lnTo>
                  <a:pt x="416424" y="1738922"/>
                </a:lnTo>
                <a:lnTo>
                  <a:pt x="409440" y="1747470"/>
                </a:lnTo>
                <a:cubicBezTo>
                  <a:pt x="315776" y="1841136"/>
                  <a:pt x="163916" y="1841136"/>
                  <a:pt x="70251" y="1747470"/>
                </a:cubicBezTo>
                <a:cubicBezTo>
                  <a:pt x="-23413" y="1653806"/>
                  <a:pt x="-23413" y="1501947"/>
                  <a:pt x="70251" y="1408283"/>
                </a:cubicBezTo>
                <a:lnTo>
                  <a:pt x="78800" y="1401299"/>
                </a:lnTo>
                <a:lnTo>
                  <a:pt x="78017" y="1400517"/>
                </a:lnTo>
                <a:close/>
                <a:moveTo>
                  <a:pt x="736055" y="0"/>
                </a:moveTo>
                <a:lnTo>
                  <a:pt x="1414431" y="0"/>
                </a:lnTo>
                <a:lnTo>
                  <a:pt x="417204" y="997227"/>
                </a:lnTo>
                <a:lnTo>
                  <a:pt x="416422" y="996445"/>
                </a:lnTo>
                <a:lnTo>
                  <a:pt x="409439" y="1004993"/>
                </a:lnTo>
                <a:cubicBezTo>
                  <a:pt x="315775" y="1098659"/>
                  <a:pt x="163916" y="1098659"/>
                  <a:pt x="70251" y="1004994"/>
                </a:cubicBezTo>
                <a:cubicBezTo>
                  <a:pt x="-23414" y="911329"/>
                  <a:pt x="-23415" y="759469"/>
                  <a:pt x="70251" y="665805"/>
                </a:cubicBezTo>
                <a:lnTo>
                  <a:pt x="78799" y="658822"/>
                </a:lnTo>
                <a:lnTo>
                  <a:pt x="78016" y="658039"/>
                </a:lnTo>
                <a:close/>
                <a:moveTo>
                  <a:pt x="15107" y="0"/>
                </a:moveTo>
                <a:lnTo>
                  <a:pt x="660996" y="0"/>
                </a:lnTo>
                <a:lnTo>
                  <a:pt x="417203" y="243794"/>
                </a:lnTo>
                <a:lnTo>
                  <a:pt x="416421" y="243012"/>
                </a:lnTo>
                <a:lnTo>
                  <a:pt x="409439" y="251560"/>
                </a:lnTo>
                <a:cubicBezTo>
                  <a:pt x="315774" y="345225"/>
                  <a:pt x="163914" y="345225"/>
                  <a:pt x="70249" y="251560"/>
                </a:cubicBezTo>
                <a:cubicBezTo>
                  <a:pt x="11709" y="193020"/>
                  <a:pt x="-10244" y="111747"/>
                  <a:pt x="4391" y="36157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29364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4FE1556F-C587-E84E-903D-AF0B735EE7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489649" cy="4876800"/>
          </a:xfrm>
          <a:custGeom>
            <a:avLst/>
            <a:gdLst>
              <a:gd name="connsiteX0" fmla="*/ 0 w 3489649"/>
              <a:gd name="connsiteY0" fmla="*/ 4876795 h 4876800"/>
              <a:gd name="connsiteX1" fmla="*/ 3489649 w 3489649"/>
              <a:gd name="connsiteY1" fmla="*/ 4876795 h 4876800"/>
              <a:gd name="connsiteX2" fmla="*/ 3489649 w 3489649"/>
              <a:gd name="connsiteY2" fmla="*/ 4876800 h 4876800"/>
              <a:gd name="connsiteX3" fmla="*/ 0 w 3489649"/>
              <a:gd name="connsiteY3" fmla="*/ 4876800 h 4876800"/>
              <a:gd name="connsiteX4" fmla="*/ 0 w 3489649"/>
              <a:gd name="connsiteY4" fmla="*/ 0 h 4876800"/>
              <a:gd name="connsiteX5" fmla="*/ 3489649 w 3489649"/>
              <a:gd name="connsiteY5" fmla="*/ 0 h 4876800"/>
              <a:gd name="connsiteX6" fmla="*/ 3489649 w 3489649"/>
              <a:gd name="connsiteY6" fmla="*/ 4831076 h 4876800"/>
              <a:gd name="connsiteX7" fmla="*/ 0 w 3489649"/>
              <a:gd name="connsiteY7" fmla="*/ 4831076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9649" h="4876800">
                <a:moveTo>
                  <a:pt x="0" y="4876795"/>
                </a:moveTo>
                <a:lnTo>
                  <a:pt x="3489649" y="4876795"/>
                </a:lnTo>
                <a:lnTo>
                  <a:pt x="3489649" y="4876800"/>
                </a:lnTo>
                <a:lnTo>
                  <a:pt x="0" y="4876800"/>
                </a:lnTo>
                <a:close/>
                <a:moveTo>
                  <a:pt x="0" y="0"/>
                </a:moveTo>
                <a:lnTo>
                  <a:pt x="3489649" y="0"/>
                </a:lnTo>
                <a:lnTo>
                  <a:pt x="3489649" y="4831076"/>
                </a:lnTo>
                <a:lnTo>
                  <a:pt x="0" y="483107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5EEE-672E-784F-B13E-0E72AD258BB0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960C4E1-9143-1F4F-BD45-2566605D28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1ACC4BA-B193-1145-9A8A-1D61BC727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0785" y="231775"/>
            <a:ext cx="5007928" cy="684213"/>
          </a:xfrm>
        </p:spPr>
        <p:txBody>
          <a:bodyPr/>
          <a:lstStyle>
            <a:lvl1pPr algn="l">
              <a:defRPr b="0" i="0" u="none"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C07451-6D92-E045-BC55-96A0BEE3CB5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40786" y="1147764"/>
            <a:ext cx="5007928" cy="3520874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3851C-9CD6-A349-B049-4347AC97E57D}"/>
              </a:ext>
            </a:extLst>
          </p:cNvPr>
          <p:cNvSpPr/>
          <p:nvPr userDrawn="1"/>
        </p:nvSpPr>
        <p:spPr>
          <a:xfrm>
            <a:off x="8693615" y="0"/>
            <a:ext cx="450385" cy="420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1F17E5-F953-7244-AADF-5EDEA7F83B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1DF028-F568-DC45-8DFE-A301BE213196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3137E5-EE86-4745-B709-9E4AF57225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7460945-4DA8-6347-BAEC-A1AF2E684C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FE95BCA6-09B6-5248-9769-009E8FD58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2052" y="0"/>
            <a:ext cx="3491948" cy="4876800"/>
          </a:xfrm>
          <a:custGeom>
            <a:avLst/>
            <a:gdLst>
              <a:gd name="connsiteX0" fmla="*/ 0 w 3491948"/>
              <a:gd name="connsiteY0" fmla="*/ 4876795 h 4876800"/>
              <a:gd name="connsiteX1" fmla="*/ 3491948 w 3491948"/>
              <a:gd name="connsiteY1" fmla="*/ 4876795 h 4876800"/>
              <a:gd name="connsiteX2" fmla="*/ 3491948 w 3491948"/>
              <a:gd name="connsiteY2" fmla="*/ 4876800 h 4876800"/>
              <a:gd name="connsiteX3" fmla="*/ 0 w 3491948"/>
              <a:gd name="connsiteY3" fmla="*/ 4876800 h 4876800"/>
              <a:gd name="connsiteX4" fmla="*/ 0 w 3491948"/>
              <a:gd name="connsiteY4" fmla="*/ 0 h 4876800"/>
              <a:gd name="connsiteX5" fmla="*/ 3491948 w 3491948"/>
              <a:gd name="connsiteY5" fmla="*/ 0 h 4876800"/>
              <a:gd name="connsiteX6" fmla="*/ 3491948 w 3491948"/>
              <a:gd name="connsiteY6" fmla="*/ 4831076 h 4876800"/>
              <a:gd name="connsiteX7" fmla="*/ 0 w 3491948"/>
              <a:gd name="connsiteY7" fmla="*/ 4831076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1948" h="4876800">
                <a:moveTo>
                  <a:pt x="0" y="4876795"/>
                </a:moveTo>
                <a:lnTo>
                  <a:pt x="3491948" y="4876795"/>
                </a:lnTo>
                <a:lnTo>
                  <a:pt x="3491948" y="4876800"/>
                </a:lnTo>
                <a:lnTo>
                  <a:pt x="0" y="4876800"/>
                </a:lnTo>
                <a:close/>
                <a:moveTo>
                  <a:pt x="0" y="0"/>
                </a:moveTo>
                <a:lnTo>
                  <a:pt x="3491948" y="0"/>
                </a:lnTo>
                <a:lnTo>
                  <a:pt x="3491948" y="4831076"/>
                </a:lnTo>
                <a:lnTo>
                  <a:pt x="0" y="483107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BD64A-0650-C84C-9BAE-7AA1E15E62E8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36AAA4-06D4-2F45-8AB6-B2B46A9B1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048AC6-5F63-2A4E-8D58-9CA4CD3C469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5288" y="1131889"/>
            <a:ext cx="4985093" cy="351304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948F4C-59FB-AC41-8C72-188271D83439}"/>
              </a:ext>
            </a:extLst>
          </p:cNvPr>
          <p:cNvSpPr/>
          <p:nvPr userDrawn="1"/>
        </p:nvSpPr>
        <p:spPr>
          <a:xfrm>
            <a:off x="0" y="0"/>
            <a:ext cx="450385" cy="420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91B46F-DC1D-F049-95C1-ECCDC5AA6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7" y="231775"/>
            <a:ext cx="4985095" cy="684213"/>
          </a:xfrm>
        </p:spPr>
        <p:txBody>
          <a:bodyPr/>
          <a:lstStyle>
            <a:lvl1pPr algn="l">
              <a:defRPr b="0" i="0" u="none"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BDE6C-9ED2-A34B-A546-6DCA1BC52E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A4163F5-5581-AE45-8C2E-401CEB1CA4AD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746C8A1-0E33-414F-B279-050CB2B0F9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GB" dirty="0"/>
              <a:t>Name | Presentation Title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E6C8D2D-650C-884F-9597-CE8823DB8B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28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 Imag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391EF934-6BEA-254B-9B47-9FBEF12E4DE3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2390660"/>
            <a:ext cx="9144000" cy="2486140"/>
          </a:xfrm>
          <a:custGeom>
            <a:avLst/>
            <a:gdLst>
              <a:gd name="connsiteX0" fmla="*/ 0 w 9144000"/>
              <a:gd name="connsiteY0" fmla="*/ 2486134 h 2486140"/>
              <a:gd name="connsiteX1" fmla="*/ 9144000 w 9144000"/>
              <a:gd name="connsiteY1" fmla="*/ 2486134 h 2486140"/>
              <a:gd name="connsiteX2" fmla="*/ 9144000 w 9144000"/>
              <a:gd name="connsiteY2" fmla="*/ 2486140 h 2486140"/>
              <a:gd name="connsiteX3" fmla="*/ 0 w 9144000"/>
              <a:gd name="connsiteY3" fmla="*/ 2486140 h 2486140"/>
              <a:gd name="connsiteX4" fmla="*/ 0 w 9144000"/>
              <a:gd name="connsiteY4" fmla="*/ 0 h 2486140"/>
              <a:gd name="connsiteX5" fmla="*/ 9144000 w 9144000"/>
              <a:gd name="connsiteY5" fmla="*/ 0 h 2486140"/>
              <a:gd name="connsiteX6" fmla="*/ 9144000 w 9144000"/>
              <a:gd name="connsiteY6" fmla="*/ 2440415 h 2486140"/>
              <a:gd name="connsiteX7" fmla="*/ 0 w 9144000"/>
              <a:gd name="connsiteY7" fmla="*/ 2440415 h 248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86140">
                <a:moveTo>
                  <a:pt x="0" y="2486134"/>
                </a:moveTo>
                <a:lnTo>
                  <a:pt x="9144000" y="2486134"/>
                </a:lnTo>
                <a:lnTo>
                  <a:pt x="9144000" y="2486140"/>
                </a:lnTo>
                <a:lnTo>
                  <a:pt x="0" y="248614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2440415"/>
                </a:lnTo>
                <a:lnTo>
                  <a:pt x="0" y="244041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  <a:lvl2pPr marL="342907" indent="0">
              <a:buNone/>
              <a:defRPr sz="2100"/>
            </a:lvl2pPr>
            <a:lvl3pPr marL="685814" indent="0">
              <a:buNone/>
              <a:defRPr sz="1800"/>
            </a:lvl3pPr>
            <a:lvl4pPr marL="1028721" indent="0">
              <a:buNone/>
              <a:defRPr sz="1500"/>
            </a:lvl4pPr>
            <a:lvl5pPr marL="1371627" indent="0">
              <a:buNone/>
              <a:defRPr sz="1500"/>
            </a:lvl5pPr>
            <a:lvl6pPr marL="1714534" indent="0">
              <a:buNone/>
              <a:defRPr sz="1500"/>
            </a:lvl6pPr>
            <a:lvl7pPr marL="2057441" indent="0">
              <a:buNone/>
              <a:defRPr sz="1500"/>
            </a:lvl7pPr>
            <a:lvl8pPr marL="2400348" indent="0">
              <a:buNone/>
              <a:defRPr sz="1500"/>
            </a:lvl8pPr>
            <a:lvl9pPr marL="2743255" indent="0">
              <a:buNone/>
              <a:defRPr sz="1500"/>
            </a:lvl9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1B3AA-EEF4-0940-A8D3-F60B1B6C20FA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11465DD-F417-CA44-9B3B-0EA670312E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5287" y="1311277"/>
            <a:ext cx="8353425" cy="903114"/>
          </a:xfrm>
        </p:spPr>
        <p:txBody>
          <a:bodyPr anchor="ctr" anchorCtr="0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900"/>
            </a:lvl1pPr>
            <a:lvl2pPr marL="342907" indent="0">
              <a:buNone/>
              <a:defRPr sz="1050"/>
            </a:lvl2pPr>
            <a:lvl3pPr marL="685814" indent="0">
              <a:buNone/>
              <a:defRPr sz="900"/>
            </a:lvl3pPr>
            <a:lvl4pPr marL="1028721" indent="0">
              <a:buNone/>
              <a:defRPr sz="750"/>
            </a:lvl4pPr>
            <a:lvl5pPr marL="1371627" indent="0">
              <a:buNone/>
              <a:defRPr sz="750"/>
            </a:lvl5pPr>
            <a:lvl6pPr marL="1714534" indent="0">
              <a:buNone/>
              <a:defRPr sz="750"/>
            </a:lvl6pPr>
            <a:lvl7pPr marL="2057441" indent="0">
              <a:buNone/>
              <a:defRPr sz="750"/>
            </a:lvl7pPr>
            <a:lvl8pPr marL="2400348" indent="0">
              <a:buNone/>
              <a:defRPr sz="750"/>
            </a:lvl8pPr>
            <a:lvl9pPr marL="2743255" indent="0">
              <a:buNone/>
              <a:defRPr sz="750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BEFA3C-8BF0-8279-8161-51A9CFF2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AAC6B8-BE74-3547-A22B-DF4E47A0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E52-4CAB-7247-9600-A71CBC546948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ADD0AFB-3854-E846-B13E-07FBFAFC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31ABE91-3822-EC47-9238-7FD7965D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47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5D8D37D-9FEA-7A66-3D37-A9A46093104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395288" y="1131889"/>
            <a:ext cx="4105275" cy="350637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  <a:lvl2pPr marL="342907" indent="0">
              <a:buNone/>
              <a:defRPr sz="2100"/>
            </a:lvl2pPr>
            <a:lvl3pPr marL="685814" indent="0">
              <a:buNone/>
              <a:defRPr sz="1800"/>
            </a:lvl3pPr>
            <a:lvl4pPr marL="1028721" indent="0">
              <a:buNone/>
              <a:defRPr sz="1500"/>
            </a:lvl4pPr>
            <a:lvl5pPr marL="1371627" indent="0">
              <a:buNone/>
              <a:defRPr sz="1500"/>
            </a:lvl5pPr>
            <a:lvl6pPr marL="1714534" indent="0">
              <a:buNone/>
              <a:defRPr sz="1500"/>
            </a:lvl6pPr>
            <a:lvl7pPr marL="2057441" indent="0">
              <a:buNone/>
              <a:defRPr sz="1500"/>
            </a:lvl7pPr>
            <a:lvl8pPr marL="2400348" indent="0">
              <a:buNone/>
              <a:defRPr sz="1500"/>
            </a:lvl8pPr>
            <a:lvl9pPr marL="2743255" indent="0">
              <a:buNone/>
              <a:defRPr sz="1500"/>
            </a:lvl9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360C6E4-2E04-973D-0D3D-184130399D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43438" y="1131888"/>
            <a:ext cx="4105274" cy="3506374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/>
            </a:lvl1pPr>
            <a:lvl2pPr marL="342907" indent="0">
              <a:buNone/>
              <a:defRPr sz="1050"/>
            </a:lvl2pPr>
            <a:lvl3pPr marL="685814" indent="0">
              <a:buNone/>
              <a:defRPr sz="900"/>
            </a:lvl3pPr>
            <a:lvl4pPr marL="1028721" indent="0">
              <a:buNone/>
              <a:defRPr sz="750"/>
            </a:lvl4pPr>
            <a:lvl5pPr marL="1371627" indent="0">
              <a:buNone/>
              <a:defRPr sz="750"/>
            </a:lvl5pPr>
            <a:lvl6pPr marL="1714534" indent="0">
              <a:buNone/>
              <a:defRPr sz="750"/>
            </a:lvl6pPr>
            <a:lvl7pPr marL="2057441" indent="0">
              <a:buNone/>
              <a:defRPr sz="750"/>
            </a:lvl7pPr>
            <a:lvl8pPr marL="2400348" indent="0">
              <a:buNone/>
              <a:defRPr sz="750"/>
            </a:lvl8pPr>
            <a:lvl9pPr marL="2743255" indent="0">
              <a:buNone/>
              <a:defRPr sz="750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03C212-BA29-C987-B437-AC40B5B02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6EB57-3BD3-0149-8508-BC993CDE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67CF-1CC4-9043-8353-36D2A348CE80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13640FB-8C08-2D45-9709-8768771D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8C9E9CE-FC25-6241-B260-DF814D9C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90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B341988C-F979-5543-8360-03CD1DCA12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831075"/>
          </a:xfrm>
          <a:custGeom>
            <a:avLst/>
            <a:gdLst>
              <a:gd name="connsiteX0" fmla="*/ 0 w 9144000"/>
              <a:gd name="connsiteY0" fmla="*/ 0 h 4831075"/>
              <a:gd name="connsiteX1" fmla="*/ 9144000 w 9144000"/>
              <a:gd name="connsiteY1" fmla="*/ 0 h 4831075"/>
              <a:gd name="connsiteX2" fmla="*/ 9144000 w 9144000"/>
              <a:gd name="connsiteY2" fmla="*/ 4831075 h 4831075"/>
              <a:gd name="connsiteX3" fmla="*/ 0 w 9144000"/>
              <a:gd name="connsiteY3" fmla="*/ 4831075 h 483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4831075">
                <a:moveTo>
                  <a:pt x="0" y="0"/>
                </a:moveTo>
                <a:lnTo>
                  <a:pt x="9144000" y="0"/>
                </a:lnTo>
                <a:lnTo>
                  <a:pt x="9144000" y="4831075"/>
                </a:lnTo>
                <a:lnTo>
                  <a:pt x="0" y="483107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B8130-E33B-EF4C-A6DD-F0B8DA54D754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42A881-B8F4-0C4F-9E6E-6EEE23919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45230-FC1A-FC4A-9CB1-470E63948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117792-5490-D54E-86BC-E5D3D2ABD251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7F6-A850-204C-AD3C-558D13F8A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882DF6-2149-6D4C-B2D0-17F37FBDB2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617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DFE80A84-04A5-5545-A41B-1D16316FE3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800"/>
          </a:xfrm>
          <a:custGeom>
            <a:avLst/>
            <a:gdLst>
              <a:gd name="connsiteX0" fmla="*/ 0 w 9144000"/>
              <a:gd name="connsiteY0" fmla="*/ 4876794 h 4876800"/>
              <a:gd name="connsiteX1" fmla="*/ 9144000 w 9144000"/>
              <a:gd name="connsiteY1" fmla="*/ 4876794 h 4876800"/>
              <a:gd name="connsiteX2" fmla="*/ 9144000 w 9144000"/>
              <a:gd name="connsiteY2" fmla="*/ 4876800 h 4876800"/>
              <a:gd name="connsiteX3" fmla="*/ 0 w 9144000"/>
              <a:gd name="connsiteY3" fmla="*/ 4876800 h 4876800"/>
              <a:gd name="connsiteX4" fmla="*/ 0 w 9144000"/>
              <a:gd name="connsiteY4" fmla="*/ 0 h 4876800"/>
              <a:gd name="connsiteX5" fmla="*/ 9144000 w 9144000"/>
              <a:gd name="connsiteY5" fmla="*/ 0 h 4876800"/>
              <a:gd name="connsiteX6" fmla="*/ 9144000 w 9144000"/>
              <a:gd name="connsiteY6" fmla="*/ 4831075 h 4876800"/>
              <a:gd name="connsiteX7" fmla="*/ 0 w 9144000"/>
              <a:gd name="connsiteY7" fmla="*/ 4831075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876800">
                <a:moveTo>
                  <a:pt x="0" y="4876794"/>
                </a:moveTo>
                <a:lnTo>
                  <a:pt x="9144000" y="4876794"/>
                </a:lnTo>
                <a:lnTo>
                  <a:pt x="9144000" y="4876800"/>
                </a:lnTo>
                <a:lnTo>
                  <a:pt x="0" y="48768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31075"/>
                </a:lnTo>
                <a:lnTo>
                  <a:pt x="0" y="483107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3BEF3-A260-804D-93CF-81F62D9155A9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F025A0-A679-434E-9063-EEBBEDA6B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45230-FC1A-FC4A-9CB1-470E63948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96460D-2462-D343-A9EB-EF186681C27B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7F6-A850-204C-AD3C-558D13F8A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882DF6-2149-6D4C-B2D0-17F37FBDB2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69A81E-D5FD-0B4E-AD68-A759EADF4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231775"/>
            <a:ext cx="8642349" cy="684213"/>
          </a:xfrm>
          <a:prstGeom prst="roundRect">
            <a:avLst>
              <a:gd name="adj" fmla="val 34279"/>
            </a:avLst>
          </a:prstGeom>
          <a:solidFill>
            <a:schemeClr val="bg1">
              <a:alpha val="80000"/>
            </a:schemeClr>
          </a:solidFill>
        </p:spPr>
        <p:txBody>
          <a:bodyPr lIns="72000" tIns="72000" rIns="72000" bIns="0" anchor="ctr" anchorCtr="0">
            <a:noAutofit/>
          </a:bodyPr>
          <a:lstStyle>
            <a:lvl1pPr>
              <a:defRPr sz="2600"/>
            </a:lvl1pPr>
          </a:lstStyle>
          <a:p>
            <a:r>
              <a:rPr lang="en-GB" noProof="0" dirty="0"/>
              <a:t>Click to add title - Rubik (26)</a:t>
            </a:r>
          </a:p>
        </p:txBody>
      </p:sp>
    </p:spTree>
    <p:extLst>
      <p:ext uri="{BB962C8B-B14F-4D97-AF65-F5344CB8AC3E}">
        <p14:creationId xmlns:p14="http://schemas.microsoft.com/office/powerpoint/2010/main" val="29591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575" y="232640"/>
            <a:ext cx="6190386" cy="2460430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(36)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575" y="3208748"/>
            <a:ext cx="6190386" cy="983512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  <a:lvl2pPr marL="342907" indent="0" algn="ctr">
              <a:buNone/>
              <a:defRPr sz="1500"/>
            </a:lvl2pPr>
            <a:lvl3pPr marL="685814" indent="0" algn="ctr">
              <a:buNone/>
              <a:defRPr sz="1351"/>
            </a:lvl3pPr>
            <a:lvl4pPr marL="1028721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1" indent="0" algn="ctr">
              <a:buNone/>
              <a:defRPr sz="1200"/>
            </a:lvl7pPr>
            <a:lvl8pPr marL="2400348" indent="0" algn="ctr">
              <a:buNone/>
              <a:defRPr sz="1200"/>
            </a:lvl8pPr>
            <a:lvl9pPr marL="2743255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63C86-19EE-3547-A30A-4AC8E2E9470E}"/>
              </a:ext>
            </a:extLst>
          </p:cNvPr>
          <p:cNvSpPr/>
          <p:nvPr userDrawn="1"/>
        </p:nvSpPr>
        <p:spPr>
          <a:xfrm>
            <a:off x="8696960" y="2256273"/>
            <a:ext cx="447040" cy="630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6A3B1F-5782-B24B-A08A-993F106E6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574" y="2883572"/>
            <a:ext cx="6858001" cy="1346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00C83-D5D6-FF65-3763-0F69FFF9C867}"/>
              </a:ext>
            </a:extLst>
          </p:cNvPr>
          <p:cNvSpPr/>
          <p:nvPr userDrawn="1"/>
        </p:nvSpPr>
        <p:spPr>
          <a:xfrm>
            <a:off x="1" y="0"/>
            <a:ext cx="447042" cy="448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60742-6DE9-DDFB-C51D-1B13A78998AF}"/>
              </a:ext>
            </a:extLst>
          </p:cNvPr>
          <p:cNvSpPr/>
          <p:nvPr userDrawn="1"/>
        </p:nvSpPr>
        <p:spPr>
          <a:xfrm>
            <a:off x="8696957" y="0"/>
            <a:ext cx="447042" cy="448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1F0C264-C003-2B4F-A70B-C7FDA34C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D3F6-A649-C642-B52F-1CEE742FC1BD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BBAA3F4B-E97A-8E40-B505-7E48CFB4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75AD6A1E-ABA0-0942-B79D-9276A36C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31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13343551-39DC-D748-BAF7-4BB87BD014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800"/>
          </a:xfrm>
          <a:custGeom>
            <a:avLst/>
            <a:gdLst>
              <a:gd name="connsiteX0" fmla="*/ 0 w 9144000"/>
              <a:gd name="connsiteY0" fmla="*/ 4876794 h 4876800"/>
              <a:gd name="connsiteX1" fmla="*/ 9144000 w 9144000"/>
              <a:gd name="connsiteY1" fmla="*/ 4876794 h 4876800"/>
              <a:gd name="connsiteX2" fmla="*/ 9144000 w 9144000"/>
              <a:gd name="connsiteY2" fmla="*/ 4876800 h 4876800"/>
              <a:gd name="connsiteX3" fmla="*/ 0 w 9144000"/>
              <a:gd name="connsiteY3" fmla="*/ 4876800 h 4876800"/>
              <a:gd name="connsiteX4" fmla="*/ 0 w 9144000"/>
              <a:gd name="connsiteY4" fmla="*/ 0 h 4876800"/>
              <a:gd name="connsiteX5" fmla="*/ 9144000 w 9144000"/>
              <a:gd name="connsiteY5" fmla="*/ 0 h 4876800"/>
              <a:gd name="connsiteX6" fmla="*/ 9144000 w 9144000"/>
              <a:gd name="connsiteY6" fmla="*/ 4831075 h 4876800"/>
              <a:gd name="connsiteX7" fmla="*/ 0 w 9144000"/>
              <a:gd name="connsiteY7" fmla="*/ 4831075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876800">
                <a:moveTo>
                  <a:pt x="0" y="4876794"/>
                </a:moveTo>
                <a:lnTo>
                  <a:pt x="9144000" y="4876794"/>
                </a:lnTo>
                <a:lnTo>
                  <a:pt x="9144000" y="4876800"/>
                </a:lnTo>
                <a:lnTo>
                  <a:pt x="0" y="48768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831075"/>
                </a:lnTo>
                <a:lnTo>
                  <a:pt x="0" y="483107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81EB0-7973-B845-BD0E-C4AB087BD3F4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5999E0-4A6C-DD44-AF38-02D781EB5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45230-FC1A-FC4A-9CB1-470E63948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7070A0-A974-BE4E-8F0D-FB9117526723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7F6-A850-204C-AD3C-558D13F8A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882DF6-2149-6D4C-B2D0-17F37FBDB2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69A81E-D5FD-0B4E-AD68-A759EADF4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6" y="231775"/>
            <a:ext cx="8642349" cy="684213"/>
          </a:xfrm>
          <a:prstGeom prst="roundRect">
            <a:avLst>
              <a:gd name="adj" fmla="val 34279"/>
            </a:avLst>
          </a:prstGeom>
          <a:solidFill>
            <a:schemeClr val="bg1">
              <a:alpha val="80000"/>
            </a:schemeClr>
          </a:solidFill>
        </p:spPr>
        <p:txBody>
          <a:bodyPr lIns="72000" tIns="72000" rIns="72000" bIns="0" anchor="ctr" anchorCtr="0">
            <a:normAutofit/>
          </a:bodyPr>
          <a:lstStyle>
            <a:lvl1pPr>
              <a:defRPr sz="2600"/>
            </a:lvl1pPr>
          </a:lstStyle>
          <a:p>
            <a:r>
              <a:rPr lang="en-GB" noProof="0" dirty="0"/>
              <a:t>Click to add title - Rubik (26)</a:t>
            </a:r>
          </a:p>
        </p:txBody>
      </p:sp>
      <p:sp>
        <p:nvSpPr>
          <p:cNvPr id="3" name="Espace réservé du contenu vertical 2">
            <a:extLst>
              <a:ext uri="{FF2B5EF4-FFF2-40B4-BE49-F238E27FC236}">
                <a16:creationId xmlns:a16="http://schemas.microsoft.com/office/drawing/2014/main" id="{2D3E8995-39C3-A040-A28B-B0587D279CBB}"/>
              </a:ext>
            </a:extLst>
          </p:cNvPr>
          <p:cNvSpPr>
            <a:spLocks noGrp="1"/>
          </p:cNvSpPr>
          <p:nvPr>
            <p:ph orient="vert" sz="quarter" idx="17" hasCustomPrompt="1"/>
          </p:nvPr>
        </p:nvSpPr>
        <p:spPr>
          <a:xfrm>
            <a:off x="250825" y="1147763"/>
            <a:ext cx="8642349" cy="884237"/>
          </a:xfrm>
          <a:prstGeom prst="roundRect">
            <a:avLst>
              <a:gd name="adj" fmla="val 0"/>
            </a:avLst>
          </a:prstGeom>
          <a:solidFill>
            <a:schemeClr val="bg1">
              <a:alpha val="80000"/>
            </a:schemeClr>
          </a:solidFill>
        </p:spPr>
        <p:txBody>
          <a:bodyPr vert="horz" lIns="72000" tIns="72000"/>
          <a:lstStyle>
            <a:lvl1pPr marL="171454" marR="0" indent="-171454" algn="l" defTabSz="685814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marL="171454" marR="0" lvl="0" indent="-171454" algn="l" defTabSz="685814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Click to add content - You can extend this text frame down after adding an image behind</a:t>
            </a:r>
          </a:p>
          <a:p>
            <a:pPr marL="171454" marR="0" lvl="0" indent="-171454" algn="l" defTabSz="685814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31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7E0C670C-3190-FF46-B7FE-ED2265FD1A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2" y="1775012"/>
            <a:ext cx="3709665" cy="3101788"/>
          </a:xfrm>
          <a:custGeom>
            <a:avLst/>
            <a:gdLst>
              <a:gd name="connsiteX0" fmla="*/ 0 w 3709665"/>
              <a:gd name="connsiteY0" fmla="*/ 3101782 h 3101788"/>
              <a:gd name="connsiteX1" fmla="*/ 3687868 w 3709665"/>
              <a:gd name="connsiteY1" fmla="*/ 3101782 h 3101788"/>
              <a:gd name="connsiteX2" fmla="*/ 3687868 w 3709665"/>
              <a:gd name="connsiteY2" fmla="*/ 3101788 h 3101788"/>
              <a:gd name="connsiteX3" fmla="*/ 0 w 3709665"/>
              <a:gd name="connsiteY3" fmla="*/ 3101788 h 3101788"/>
              <a:gd name="connsiteX4" fmla="*/ 971712 w 3709665"/>
              <a:gd name="connsiteY4" fmla="*/ 0 h 3101788"/>
              <a:gd name="connsiteX5" fmla="*/ 3709665 w 3709665"/>
              <a:gd name="connsiteY5" fmla="*/ 2768013 h 3101788"/>
              <a:gd name="connsiteX6" fmla="*/ 3695530 w 3709665"/>
              <a:gd name="connsiteY6" fmla="*/ 3051028 h 3101788"/>
              <a:gd name="connsiteX7" fmla="*/ 3694770 w 3709665"/>
              <a:gd name="connsiteY7" fmla="*/ 3056063 h 3101788"/>
              <a:gd name="connsiteX8" fmla="*/ 0 w 3709665"/>
              <a:gd name="connsiteY8" fmla="*/ 3056063 h 3101788"/>
              <a:gd name="connsiteX9" fmla="*/ 0 w 3709665"/>
              <a:gd name="connsiteY9" fmla="*/ 182734 h 3101788"/>
              <a:gd name="connsiteX10" fmla="*/ 157529 w 3709665"/>
              <a:gd name="connsiteY10" fmla="*/ 124444 h 3101788"/>
              <a:gd name="connsiteX11" fmla="*/ 971712 w 3709665"/>
              <a:gd name="connsiteY11" fmla="*/ 0 h 310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9665" h="3101788">
                <a:moveTo>
                  <a:pt x="0" y="3101782"/>
                </a:moveTo>
                <a:lnTo>
                  <a:pt x="3687868" y="3101782"/>
                </a:lnTo>
                <a:lnTo>
                  <a:pt x="3687868" y="3101788"/>
                </a:lnTo>
                <a:lnTo>
                  <a:pt x="0" y="3101788"/>
                </a:lnTo>
                <a:close/>
                <a:moveTo>
                  <a:pt x="971712" y="0"/>
                </a:moveTo>
                <a:cubicBezTo>
                  <a:pt x="2483842" y="0"/>
                  <a:pt x="3709665" y="1239282"/>
                  <a:pt x="3709665" y="2768013"/>
                </a:cubicBezTo>
                <a:cubicBezTo>
                  <a:pt x="3709665" y="2863559"/>
                  <a:pt x="3704877" y="2957975"/>
                  <a:pt x="3695530" y="3051028"/>
                </a:cubicBezTo>
                <a:lnTo>
                  <a:pt x="3694770" y="3056063"/>
                </a:lnTo>
                <a:lnTo>
                  <a:pt x="0" y="3056063"/>
                </a:lnTo>
                <a:lnTo>
                  <a:pt x="0" y="182734"/>
                </a:lnTo>
                <a:lnTo>
                  <a:pt x="157529" y="124444"/>
                </a:lnTo>
                <a:cubicBezTo>
                  <a:pt x="414729" y="43569"/>
                  <a:pt x="688187" y="0"/>
                  <a:pt x="9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68E42-7D21-CD46-A27A-46D60F769D6D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164BA2-FFDA-6045-9C5A-CC41F6CBF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E2AF4B99-0EAC-DD45-90BF-E5E86369D2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79676" y="-1"/>
            <a:ext cx="3664324" cy="3289015"/>
          </a:xfrm>
          <a:custGeom>
            <a:avLst/>
            <a:gdLst>
              <a:gd name="connsiteX0" fmla="*/ 82728 w 2889894"/>
              <a:gd name="connsiteY0" fmla="*/ 0 h 2593904"/>
              <a:gd name="connsiteX1" fmla="*/ 2889894 w 2889894"/>
              <a:gd name="connsiteY1" fmla="*/ 0 h 2593904"/>
              <a:gd name="connsiteX2" fmla="*/ 2889894 w 2889894"/>
              <a:gd name="connsiteY2" fmla="*/ 2398779 h 2593904"/>
              <a:gd name="connsiteX3" fmla="*/ 2815019 w 2889894"/>
              <a:gd name="connsiteY3" fmla="*/ 2434815 h 2593904"/>
              <a:gd name="connsiteX4" fmla="*/ 2026294 w 2889894"/>
              <a:gd name="connsiteY4" fmla="*/ 2593904 h 2593904"/>
              <a:gd name="connsiteX5" fmla="*/ 0 w 2889894"/>
              <a:gd name="connsiteY5" fmla="*/ 569477 h 2593904"/>
              <a:gd name="connsiteX6" fmla="*/ 41167 w 2889894"/>
              <a:gd name="connsiteY6" fmla="*/ 161484 h 259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894" h="2593904">
                <a:moveTo>
                  <a:pt x="82728" y="0"/>
                </a:moveTo>
                <a:lnTo>
                  <a:pt x="2889894" y="0"/>
                </a:lnTo>
                <a:lnTo>
                  <a:pt x="2889894" y="2398779"/>
                </a:lnTo>
                <a:lnTo>
                  <a:pt x="2815019" y="2434815"/>
                </a:lnTo>
                <a:cubicBezTo>
                  <a:pt x="2572597" y="2537256"/>
                  <a:pt x="2306067" y="2593904"/>
                  <a:pt x="2026294" y="2593904"/>
                </a:cubicBezTo>
                <a:cubicBezTo>
                  <a:pt x="907203" y="2593904"/>
                  <a:pt x="0" y="1687537"/>
                  <a:pt x="0" y="569477"/>
                </a:cubicBezTo>
                <a:cubicBezTo>
                  <a:pt x="0" y="429720"/>
                  <a:pt x="14175" y="293270"/>
                  <a:pt x="41167" y="161484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5A763E-8F00-1FED-7EA3-5AFB11A1C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4681537" cy="90011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B94B8-FB65-D0B2-02D9-7724EECA307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983816" y="1480677"/>
            <a:ext cx="2554942" cy="91729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2EF275-7438-D945-93A9-26D05EC87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C9E061-D882-5840-B15D-08F21C1C13D4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BF3D17-3A82-F54E-904B-2428A8B79D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7EC9669-69C9-194B-B094-6255D48A23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DCEC6B7-D497-9644-A51F-B52D34118C2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588797" y="2582068"/>
            <a:ext cx="2554942" cy="91729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3E3DBB9-99D0-1443-854F-BDEAC91B804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202205" y="3683459"/>
            <a:ext cx="2554942" cy="91729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8787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6EA02BF-F63C-5545-8529-C8AAB443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E518-B0B1-C84A-80EB-69D0031A4BD0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CEA306D-6748-6346-9B5F-BBE9BE87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633C423-BD61-334E-97D0-F98F553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63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3B6098-6DD4-B54D-9C00-B835FAA896B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noFill/>
              </a:ln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3DEB966-F457-8448-AD42-3EC1FC8F60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8249" y="2227309"/>
            <a:ext cx="2187503" cy="688882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099FDE-2657-4646-AC93-1DDCD98B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5616" y="4659313"/>
            <a:ext cx="6152768" cy="246760"/>
          </a:xfrm>
        </p:spPr>
        <p:txBody>
          <a:bodyPr/>
          <a:lstStyle>
            <a:lvl1pPr>
              <a:defRPr sz="900" u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Name |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87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B7244C41-DBE0-8F4F-9D81-BC52534B5B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9367"/>
            <a:ext cx="3669842" cy="4886167"/>
          </a:xfrm>
          <a:custGeom>
            <a:avLst/>
            <a:gdLst>
              <a:gd name="connsiteX0" fmla="*/ 0 w 3669842"/>
              <a:gd name="connsiteY0" fmla="*/ 4886162 h 4886167"/>
              <a:gd name="connsiteX1" fmla="*/ 2510701 w 3669842"/>
              <a:gd name="connsiteY1" fmla="*/ 4886162 h 4886167"/>
              <a:gd name="connsiteX2" fmla="*/ 2510694 w 3669842"/>
              <a:gd name="connsiteY2" fmla="*/ 4886167 h 4886167"/>
              <a:gd name="connsiteX3" fmla="*/ 0 w 3669842"/>
              <a:gd name="connsiteY3" fmla="*/ 4886167 h 4886167"/>
              <a:gd name="connsiteX4" fmla="*/ 0 w 3669842"/>
              <a:gd name="connsiteY4" fmla="*/ 0 h 4886167"/>
              <a:gd name="connsiteX5" fmla="*/ 1980869 w 3669842"/>
              <a:gd name="connsiteY5" fmla="*/ 0 h 4886167"/>
              <a:gd name="connsiteX6" fmla="*/ 2198344 w 3669842"/>
              <a:gd name="connsiteY6" fmla="*/ 105578 h 4886167"/>
              <a:gd name="connsiteX7" fmla="*/ 3669842 w 3669842"/>
              <a:gd name="connsiteY7" fmla="*/ 2597180 h 4886167"/>
              <a:gd name="connsiteX8" fmla="*/ 2646630 w 3669842"/>
              <a:gd name="connsiteY8" fmla="*/ 4783726 h 4886167"/>
              <a:gd name="connsiteX9" fmla="*/ 2571368 w 3669842"/>
              <a:gd name="connsiteY9" fmla="*/ 4840443 h 4886167"/>
              <a:gd name="connsiteX10" fmla="*/ 0 w 3669842"/>
              <a:gd name="connsiteY10" fmla="*/ 4840443 h 488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69842" h="4886167">
                <a:moveTo>
                  <a:pt x="0" y="4886162"/>
                </a:moveTo>
                <a:lnTo>
                  <a:pt x="2510701" y="4886162"/>
                </a:lnTo>
                <a:lnTo>
                  <a:pt x="2510694" y="4886167"/>
                </a:lnTo>
                <a:lnTo>
                  <a:pt x="0" y="4886167"/>
                </a:lnTo>
                <a:close/>
                <a:moveTo>
                  <a:pt x="0" y="0"/>
                </a:moveTo>
                <a:lnTo>
                  <a:pt x="1980869" y="0"/>
                </a:lnTo>
                <a:lnTo>
                  <a:pt x="2198344" y="105578"/>
                </a:lnTo>
                <a:cubicBezTo>
                  <a:pt x="3074835" y="585418"/>
                  <a:pt x="3669842" y="1521273"/>
                  <a:pt x="3669842" y="2597180"/>
                </a:cubicBezTo>
                <a:cubicBezTo>
                  <a:pt x="3669842" y="3477468"/>
                  <a:pt x="3271531" y="4264002"/>
                  <a:pt x="2646630" y="4783726"/>
                </a:cubicBezTo>
                <a:lnTo>
                  <a:pt x="2571368" y="4840443"/>
                </a:lnTo>
                <a:lnTo>
                  <a:pt x="0" y="48404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2500A-6E33-CB4A-9934-1985E9549145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78C7DEF-0D07-894B-AA67-0474327BA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6133" y="231775"/>
            <a:ext cx="4752578" cy="684213"/>
          </a:xfrm>
        </p:spPr>
        <p:txBody>
          <a:bodyPr/>
          <a:lstStyle>
            <a:lvl1pPr algn="l">
              <a:defRPr b="0" i="0" u="none"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996133" y="1311275"/>
            <a:ext cx="4752579" cy="3340238"/>
          </a:xfrm>
        </p:spPr>
        <p:txBody>
          <a:bodyPr lIns="0" numCol="2" spcCol="180000" anchor="t" anchorCtr="0">
            <a:noAutofit/>
          </a:bodyPr>
          <a:lstStyle>
            <a:lvl1pPr marL="228600" indent="-228600" algn="l">
              <a:spcBef>
                <a:spcPts val="800"/>
              </a:spcBef>
              <a:buFont typeface="+mj-lt"/>
              <a:buAutoNum type="arabicPeriod"/>
              <a:defRPr sz="1000"/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4pPr>
          </a:lstStyle>
          <a:p>
            <a:pPr lvl="0"/>
            <a:r>
              <a:rPr lang="en-GB" noProof="0" dirty="0"/>
              <a:t>Click to add text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08207-6D6D-9CA1-2860-61815A485E49}"/>
              </a:ext>
            </a:extLst>
          </p:cNvPr>
          <p:cNvSpPr/>
          <p:nvPr userDrawn="1"/>
        </p:nvSpPr>
        <p:spPr>
          <a:xfrm>
            <a:off x="8675996" y="-5391"/>
            <a:ext cx="468004" cy="44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22E44-F702-975A-968E-7B9C0FFFAFE5}"/>
              </a:ext>
            </a:extLst>
          </p:cNvPr>
          <p:cNvSpPr/>
          <p:nvPr userDrawn="1"/>
        </p:nvSpPr>
        <p:spPr>
          <a:xfrm>
            <a:off x="8675996" y="2306777"/>
            <a:ext cx="468004" cy="59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400D2ED-5F8B-E94C-8000-DFCB051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9564-C10B-3B47-B294-DD5ECF614A44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8298250D-5DA1-C042-A02D-ACBC99CA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DFF74AC-469B-EF41-B8BD-212162D3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7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8C056-7431-7E4E-B871-1E98B74A2B3A}"/>
              </a:ext>
            </a:extLst>
          </p:cNvPr>
          <p:cNvSpPr txBox="1"/>
          <p:nvPr userDrawn="1"/>
        </p:nvSpPr>
        <p:spPr>
          <a:xfrm>
            <a:off x="1031358" y="155235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BC0BF849-51C3-8048-855F-6F6C4D0376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5288" y="1311276"/>
            <a:ext cx="8353425" cy="335795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8CCBEA58-7941-3742-B281-53BC22F845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081E5C3-7730-BC4F-A544-98D80FA37F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BF1F88-55BD-8B47-BBE2-012227BF4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8C056-7431-7E4E-B871-1E98B74A2B3A}"/>
              </a:ext>
            </a:extLst>
          </p:cNvPr>
          <p:cNvSpPr txBox="1"/>
          <p:nvPr userDrawn="1"/>
        </p:nvSpPr>
        <p:spPr>
          <a:xfrm>
            <a:off x="1031358" y="155235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BC0BF849-51C3-8048-855F-6F6C4D0376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5288" y="1311276"/>
            <a:ext cx="4105275" cy="3357958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8F42234-E5B9-9723-AB00-96F424990E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45026" y="1311276"/>
            <a:ext cx="4103686" cy="3357958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32A1B48-BCEA-CA49-9626-9EC6B51A10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E3B9549-C24D-D047-98DE-C4FB33E3F558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56288E4-0072-C541-A3BB-4E2714217A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D749769-B1CA-4F4E-8A12-34970E9467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82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289" y="4015648"/>
            <a:ext cx="4102894" cy="64366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BEF28D-3150-1B4D-9FA5-06D7E6A79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9" y="231775"/>
            <a:ext cx="8353424" cy="6842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3BD4A4A-8D03-364C-A819-DA050B3FEA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5288" y="1280440"/>
            <a:ext cx="4102058" cy="2582620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2C2ED-22EB-DF47-B8BB-539959DE068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77D52F3-5AAC-7B42-A684-E8AE0ED09806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66CB8-378A-3149-A542-9C0F6CD404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371656D-DAD7-DF48-83E1-36F13FC7E1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D3D813-78A8-B646-970F-28EE909D539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46656" y="4015648"/>
            <a:ext cx="4102894" cy="64366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DBB6BA9-D77B-7E4C-9D37-AB3CA39DC56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46655" y="1280440"/>
            <a:ext cx="4102058" cy="2582619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8852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E274431-4A9A-D648-ACD7-D46DDB35A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01C7B0-C4E8-2244-8630-1E99A381E6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1B4BBD-396F-BF44-9EBA-40EBEC1DF231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2F410-7A12-F942-8791-59D03A7CAD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A3E406-F956-2648-9F3B-25FCA5A835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D4C7E93-DD07-A14B-8FAC-EABB68E7D6C9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598797" y="4196229"/>
            <a:ext cx="4545206" cy="442555"/>
          </a:xfrm>
        </p:spPr>
        <p:txBody>
          <a:bodyPr lIns="72000" tIns="72000" rIns="72000"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C99357D-49DC-0A40-A933-04728E1FA48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4196229"/>
            <a:ext cx="4545202" cy="442555"/>
          </a:xfrm>
        </p:spPr>
        <p:txBody>
          <a:bodyPr lIns="72000" tIns="72000" rIns="72000"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3" name="Espace réservé pour une image  9">
            <a:extLst>
              <a:ext uri="{FF2B5EF4-FFF2-40B4-BE49-F238E27FC236}">
                <a16:creationId xmlns:a16="http://schemas.microsoft.com/office/drawing/2014/main" id="{DC9CD4C1-EC01-C14A-B223-A69BD4EE0B3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1131888"/>
            <a:ext cx="4545203" cy="3064341"/>
          </a:xfrm>
          <a:prstGeom prst="roundRect">
            <a:avLst>
              <a:gd name="adj" fmla="val 49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CC0A6F71-C312-C64E-9C95-98C1469A7CA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598796" y="1131888"/>
            <a:ext cx="4545205" cy="3064341"/>
          </a:xfrm>
          <a:prstGeom prst="roundRect">
            <a:avLst>
              <a:gd name="adj" fmla="val 49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6880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39526FD-E2FF-A841-87FC-4FA42E0FFC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-1" y="4196229"/>
            <a:ext cx="3014423" cy="442555"/>
          </a:xfrm>
        </p:spPr>
        <p:txBody>
          <a:bodyPr lIns="72000" tIns="72000" rIns="72000"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274431-4A9A-D648-ACD7-D46DDB35A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231775"/>
            <a:ext cx="8353425" cy="684213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01C7B0-C4E8-2244-8630-1E99A381E6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1C356C-6F50-7049-AAA1-AD9F376CBEB2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2F410-7A12-F942-8791-59D03A7CAD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A3E406-F956-2648-9F3B-25FCA5A835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D4C7E93-DD07-A14B-8FAC-EABB68E7D6C9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3064787" y="4196229"/>
            <a:ext cx="3014424" cy="442555"/>
          </a:xfrm>
        </p:spPr>
        <p:txBody>
          <a:bodyPr lIns="72000" tIns="72000" rIns="72000"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D14C49D-EF50-0441-B1F4-D1E776CC1C2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129575" y="4196229"/>
            <a:ext cx="3014426" cy="442555"/>
          </a:xfrm>
        </p:spPr>
        <p:txBody>
          <a:bodyPr lIns="72000" tIns="72000" rIns="72000" anchor="t" anchorCtr="0">
            <a:normAutofit/>
          </a:bodyPr>
          <a:lstStyle>
            <a:lvl1pPr marL="0" indent="0" algn="ctr">
              <a:buNone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3" name="Espace réservé pour une image  9">
            <a:extLst>
              <a:ext uri="{FF2B5EF4-FFF2-40B4-BE49-F238E27FC236}">
                <a16:creationId xmlns:a16="http://schemas.microsoft.com/office/drawing/2014/main" id="{880E3275-2275-0F4E-A77F-E606DAF209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" y="1131888"/>
            <a:ext cx="3014423" cy="3064341"/>
          </a:xfrm>
          <a:prstGeom prst="roundRect">
            <a:avLst>
              <a:gd name="adj" fmla="val 49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20" name="Espace réservé pour une image  9">
            <a:extLst>
              <a:ext uri="{FF2B5EF4-FFF2-40B4-BE49-F238E27FC236}">
                <a16:creationId xmlns:a16="http://schemas.microsoft.com/office/drawing/2014/main" id="{DC36F6E1-C401-B14F-B22C-BAEC33563FD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29577" y="1131888"/>
            <a:ext cx="3014423" cy="3064341"/>
          </a:xfrm>
          <a:prstGeom prst="roundRect">
            <a:avLst>
              <a:gd name="adj" fmla="val 49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21" name="Espace réservé pour une image  9">
            <a:extLst>
              <a:ext uri="{FF2B5EF4-FFF2-40B4-BE49-F238E27FC236}">
                <a16:creationId xmlns:a16="http://schemas.microsoft.com/office/drawing/2014/main" id="{5F4C697A-2641-F44F-8DA5-C73E939BEF2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064788" y="1131888"/>
            <a:ext cx="3014423" cy="3064341"/>
          </a:xfrm>
          <a:prstGeom prst="roundRect">
            <a:avLst>
              <a:gd name="adj" fmla="val 49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dirty="0"/>
              <a:t>Drag and drop or 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72869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C83D9BCD-E317-8645-8EBD-36C288218B3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77604" y="1283896"/>
            <a:ext cx="715818" cy="715818"/>
          </a:xfrm>
          <a:custGeom>
            <a:avLst/>
            <a:gdLst>
              <a:gd name="connsiteX0" fmla="*/ 357909 w 715818"/>
              <a:gd name="connsiteY0" fmla="*/ 0 h 715818"/>
              <a:gd name="connsiteX1" fmla="*/ 715818 w 715818"/>
              <a:gd name="connsiteY1" fmla="*/ 357909 h 715818"/>
              <a:gd name="connsiteX2" fmla="*/ 357909 w 715818"/>
              <a:gd name="connsiteY2" fmla="*/ 715818 h 715818"/>
              <a:gd name="connsiteX3" fmla="*/ 0 w 715818"/>
              <a:gd name="connsiteY3" fmla="*/ 357909 h 715818"/>
              <a:gd name="connsiteX4" fmla="*/ 357909 w 715818"/>
              <a:gd name="connsiteY4" fmla="*/ 0 h 71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18" h="715818">
                <a:moveTo>
                  <a:pt x="357909" y="0"/>
                </a:moveTo>
                <a:cubicBezTo>
                  <a:pt x="555577" y="0"/>
                  <a:pt x="715818" y="160241"/>
                  <a:pt x="715818" y="357909"/>
                </a:cubicBezTo>
                <a:cubicBezTo>
                  <a:pt x="715818" y="555577"/>
                  <a:pt x="555577" y="715818"/>
                  <a:pt x="357909" y="715818"/>
                </a:cubicBezTo>
                <a:cubicBezTo>
                  <a:pt x="160241" y="715818"/>
                  <a:pt x="0" y="555577"/>
                  <a:pt x="0" y="357909"/>
                </a:cubicBezTo>
                <a:cubicBezTo>
                  <a:pt x="0" y="160241"/>
                  <a:pt x="160241" y="0"/>
                  <a:pt x="35790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45DAAC08-9228-DC4E-90AF-CF353C27EB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33022" y="1421298"/>
            <a:ext cx="813882" cy="2066562"/>
          </a:xfrm>
          <a:custGeom>
            <a:avLst/>
            <a:gdLst>
              <a:gd name="connsiteX0" fmla="*/ 406942 w 813882"/>
              <a:gd name="connsiteY0" fmla="*/ 0 h 2066562"/>
              <a:gd name="connsiteX1" fmla="*/ 805614 w 813882"/>
              <a:gd name="connsiteY1" fmla="*/ 324927 h 2066562"/>
              <a:gd name="connsiteX2" fmla="*/ 812251 w 813882"/>
              <a:gd name="connsiteY2" fmla="*/ 390754 h 2066562"/>
              <a:gd name="connsiteX3" fmla="*/ 813880 w 813882"/>
              <a:gd name="connsiteY3" fmla="*/ 392384 h 2066562"/>
              <a:gd name="connsiteX4" fmla="*/ 813880 w 813882"/>
              <a:gd name="connsiteY4" fmla="*/ 406922 h 2066562"/>
              <a:gd name="connsiteX5" fmla="*/ 813882 w 813882"/>
              <a:gd name="connsiteY5" fmla="*/ 406940 h 2066562"/>
              <a:gd name="connsiteX6" fmla="*/ 813880 w 813882"/>
              <a:gd name="connsiteY6" fmla="*/ 406958 h 2066562"/>
              <a:gd name="connsiteX7" fmla="*/ 813880 w 813882"/>
              <a:gd name="connsiteY7" fmla="*/ 1650955 h 2066562"/>
              <a:gd name="connsiteX8" fmla="*/ 813089 w 813882"/>
              <a:gd name="connsiteY8" fmla="*/ 1651748 h 2066562"/>
              <a:gd name="connsiteX9" fmla="*/ 813882 w 813882"/>
              <a:gd name="connsiteY9" fmla="*/ 1659622 h 2066562"/>
              <a:gd name="connsiteX10" fmla="*/ 406942 w 813882"/>
              <a:gd name="connsiteY10" fmla="*/ 2066562 h 2066562"/>
              <a:gd name="connsiteX11" fmla="*/ 2 w 813882"/>
              <a:gd name="connsiteY11" fmla="*/ 1659622 h 2066562"/>
              <a:gd name="connsiteX12" fmla="*/ 795 w 813882"/>
              <a:gd name="connsiteY12" fmla="*/ 1651752 h 2066562"/>
              <a:gd name="connsiteX13" fmla="*/ 0 w 813882"/>
              <a:gd name="connsiteY13" fmla="*/ 1650955 h 2066562"/>
              <a:gd name="connsiteX14" fmla="*/ 0 w 813882"/>
              <a:gd name="connsiteY14" fmla="*/ 392384 h 2066562"/>
              <a:gd name="connsiteX15" fmla="*/ 1634 w 813882"/>
              <a:gd name="connsiteY15" fmla="*/ 390750 h 2066562"/>
              <a:gd name="connsiteX16" fmla="*/ 8270 w 813882"/>
              <a:gd name="connsiteY16" fmla="*/ 324927 h 2066562"/>
              <a:gd name="connsiteX17" fmla="*/ 406942 w 813882"/>
              <a:gd name="connsiteY17" fmla="*/ 0 h 20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3882" h="2066562">
                <a:moveTo>
                  <a:pt x="406942" y="0"/>
                </a:moveTo>
                <a:cubicBezTo>
                  <a:pt x="603596" y="0"/>
                  <a:pt x="767669" y="139491"/>
                  <a:pt x="805614" y="324927"/>
                </a:cubicBezTo>
                <a:lnTo>
                  <a:pt x="812251" y="390754"/>
                </a:lnTo>
                <a:lnTo>
                  <a:pt x="813880" y="392384"/>
                </a:lnTo>
                <a:lnTo>
                  <a:pt x="813880" y="406922"/>
                </a:lnTo>
                <a:lnTo>
                  <a:pt x="813882" y="406940"/>
                </a:lnTo>
                <a:lnTo>
                  <a:pt x="813880" y="406958"/>
                </a:lnTo>
                <a:lnTo>
                  <a:pt x="813880" y="1650955"/>
                </a:lnTo>
                <a:lnTo>
                  <a:pt x="813089" y="1651748"/>
                </a:lnTo>
                <a:lnTo>
                  <a:pt x="813882" y="1659622"/>
                </a:lnTo>
                <a:cubicBezTo>
                  <a:pt x="813882" y="1884369"/>
                  <a:pt x="631689" y="2066562"/>
                  <a:pt x="406942" y="2066562"/>
                </a:cubicBezTo>
                <a:cubicBezTo>
                  <a:pt x="182195" y="2066562"/>
                  <a:pt x="2" y="1884369"/>
                  <a:pt x="2" y="1659622"/>
                </a:cubicBezTo>
                <a:lnTo>
                  <a:pt x="795" y="1651752"/>
                </a:lnTo>
                <a:lnTo>
                  <a:pt x="0" y="1650955"/>
                </a:lnTo>
                <a:lnTo>
                  <a:pt x="0" y="392384"/>
                </a:lnTo>
                <a:lnTo>
                  <a:pt x="1634" y="390750"/>
                </a:lnTo>
                <a:lnTo>
                  <a:pt x="8270" y="324927"/>
                </a:lnTo>
                <a:cubicBezTo>
                  <a:pt x="46216" y="139491"/>
                  <a:pt x="210288" y="0"/>
                  <a:pt x="40694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marR="0" indent="0" algn="ctr" defTabSz="685814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39526FD-E2FF-A841-87FC-4FA42E0FFC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4711" y="2703181"/>
            <a:ext cx="4167289" cy="1944446"/>
          </a:xfrm>
        </p:spPr>
        <p:txBody>
          <a:bodyPr anchor="t" anchorCtr="0"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000" b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 level 2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86C646-8326-0A4D-B7CD-8475435FEF8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D1933E1-0D8C-DA42-8093-2D31DDF20173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A0C9FF-B6E4-994E-9DCF-330163F2C82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l"/>
            <a:r>
              <a:rPr lang="en-GB"/>
              <a:t>Name | Presentation Title</a:t>
            </a:r>
            <a:endParaRPr lang="en-GB" dirty="0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25EB3664-5CBA-4B43-845C-CFC4803B62C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123661" y="3403095"/>
            <a:ext cx="715818" cy="715818"/>
          </a:xfrm>
          <a:custGeom>
            <a:avLst/>
            <a:gdLst>
              <a:gd name="connsiteX0" fmla="*/ 357909 w 715818"/>
              <a:gd name="connsiteY0" fmla="*/ 0 h 715818"/>
              <a:gd name="connsiteX1" fmla="*/ 715818 w 715818"/>
              <a:gd name="connsiteY1" fmla="*/ 357909 h 715818"/>
              <a:gd name="connsiteX2" fmla="*/ 357909 w 715818"/>
              <a:gd name="connsiteY2" fmla="*/ 715818 h 715818"/>
              <a:gd name="connsiteX3" fmla="*/ 0 w 715818"/>
              <a:gd name="connsiteY3" fmla="*/ 357909 h 715818"/>
              <a:gd name="connsiteX4" fmla="*/ 357909 w 715818"/>
              <a:gd name="connsiteY4" fmla="*/ 0 h 71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18" h="715818">
                <a:moveTo>
                  <a:pt x="357909" y="0"/>
                </a:moveTo>
                <a:cubicBezTo>
                  <a:pt x="555577" y="0"/>
                  <a:pt x="715818" y="160241"/>
                  <a:pt x="715818" y="357909"/>
                </a:cubicBezTo>
                <a:cubicBezTo>
                  <a:pt x="715818" y="555577"/>
                  <a:pt x="555577" y="715818"/>
                  <a:pt x="357909" y="715818"/>
                </a:cubicBezTo>
                <a:cubicBezTo>
                  <a:pt x="160241" y="715818"/>
                  <a:pt x="0" y="555577"/>
                  <a:pt x="0" y="357909"/>
                </a:cubicBezTo>
                <a:cubicBezTo>
                  <a:pt x="0" y="160241"/>
                  <a:pt x="160241" y="0"/>
                  <a:pt x="35790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9AC877-5AF7-8446-A5F4-7C0DC7BB3BE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59DB76B0-92FA-CA48-BD15-F27A2A2C376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23661" y="2291692"/>
            <a:ext cx="715818" cy="715818"/>
          </a:xfrm>
          <a:custGeom>
            <a:avLst/>
            <a:gdLst>
              <a:gd name="connsiteX0" fmla="*/ 357909 w 715818"/>
              <a:gd name="connsiteY0" fmla="*/ 0 h 715818"/>
              <a:gd name="connsiteX1" fmla="*/ 715818 w 715818"/>
              <a:gd name="connsiteY1" fmla="*/ 357909 h 715818"/>
              <a:gd name="connsiteX2" fmla="*/ 357909 w 715818"/>
              <a:gd name="connsiteY2" fmla="*/ 715818 h 715818"/>
              <a:gd name="connsiteX3" fmla="*/ 0 w 715818"/>
              <a:gd name="connsiteY3" fmla="*/ 357909 h 715818"/>
              <a:gd name="connsiteX4" fmla="*/ 357909 w 715818"/>
              <a:gd name="connsiteY4" fmla="*/ 0 h 71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18" h="715818">
                <a:moveTo>
                  <a:pt x="357909" y="0"/>
                </a:moveTo>
                <a:cubicBezTo>
                  <a:pt x="555577" y="0"/>
                  <a:pt x="715818" y="160241"/>
                  <a:pt x="715818" y="357909"/>
                </a:cubicBezTo>
                <a:cubicBezTo>
                  <a:pt x="715818" y="555577"/>
                  <a:pt x="555577" y="715818"/>
                  <a:pt x="357909" y="715818"/>
                </a:cubicBezTo>
                <a:cubicBezTo>
                  <a:pt x="160241" y="715818"/>
                  <a:pt x="0" y="555577"/>
                  <a:pt x="0" y="357909"/>
                </a:cubicBezTo>
                <a:cubicBezTo>
                  <a:pt x="0" y="160241"/>
                  <a:pt x="160241" y="0"/>
                  <a:pt x="35790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FAC8D014-EF67-5948-920C-8BB18E3262F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593992" y="231775"/>
            <a:ext cx="2066562" cy="813882"/>
          </a:xfrm>
          <a:custGeom>
            <a:avLst/>
            <a:gdLst>
              <a:gd name="connsiteX0" fmla="*/ 406940 w 2066562"/>
              <a:gd name="connsiteY0" fmla="*/ 0 h 813882"/>
              <a:gd name="connsiteX1" fmla="*/ 406959 w 2066562"/>
              <a:gd name="connsiteY1" fmla="*/ 2 h 813882"/>
              <a:gd name="connsiteX2" fmla="*/ 1650955 w 2066562"/>
              <a:gd name="connsiteY2" fmla="*/ 2 h 813882"/>
              <a:gd name="connsiteX3" fmla="*/ 1651748 w 2066562"/>
              <a:gd name="connsiteY3" fmla="*/ 795 h 813882"/>
              <a:gd name="connsiteX4" fmla="*/ 1659622 w 2066562"/>
              <a:gd name="connsiteY4" fmla="*/ 0 h 813882"/>
              <a:gd name="connsiteX5" fmla="*/ 2066562 w 2066562"/>
              <a:gd name="connsiteY5" fmla="*/ 406940 h 813882"/>
              <a:gd name="connsiteX6" fmla="*/ 1659622 w 2066562"/>
              <a:gd name="connsiteY6" fmla="*/ 813880 h 813882"/>
              <a:gd name="connsiteX7" fmla="*/ 1651752 w 2066562"/>
              <a:gd name="connsiteY7" fmla="*/ 813087 h 813882"/>
              <a:gd name="connsiteX8" fmla="*/ 1650955 w 2066562"/>
              <a:gd name="connsiteY8" fmla="*/ 813882 h 813882"/>
              <a:gd name="connsiteX9" fmla="*/ 392384 w 2066562"/>
              <a:gd name="connsiteY9" fmla="*/ 813882 h 813882"/>
              <a:gd name="connsiteX10" fmla="*/ 390751 w 2066562"/>
              <a:gd name="connsiteY10" fmla="*/ 812248 h 813882"/>
              <a:gd name="connsiteX11" fmla="*/ 324929 w 2066562"/>
              <a:gd name="connsiteY11" fmla="*/ 805612 h 813882"/>
              <a:gd name="connsiteX12" fmla="*/ 0 w 2066562"/>
              <a:gd name="connsiteY12" fmla="*/ 406940 h 813882"/>
              <a:gd name="connsiteX13" fmla="*/ 324929 w 2066562"/>
              <a:gd name="connsiteY13" fmla="*/ 8268 h 813882"/>
              <a:gd name="connsiteX14" fmla="*/ 390754 w 2066562"/>
              <a:gd name="connsiteY14" fmla="*/ 1632 h 813882"/>
              <a:gd name="connsiteX15" fmla="*/ 392384 w 2066562"/>
              <a:gd name="connsiteY15" fmla="*/ 2 h 813882"/>
              <a:gd name="connsiteX16" fmla="*/ 406922 w 2066562"/>
              <a:gd name="connsiteY16" fmla="*/ 2 h 8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66562" h="813882">
                <a:moveTo>
                  <a:pt x="406940" y="0"/>
                </a:moveTo>
                <a:lnTo>
                  <a:pt x="406959" y="2"/>
                </a:lnTo>
                <a:lnTo>
                  <a:pt x="1650955" y="2"/>
                </a:lnTo>
                <a:lnTo>
                  <a:pt x="1651748" y="795"/>
                </a:lnTo>
                <a:lnTo>
                  <a:pt x="1659622" y="0"/>
                </a:lnTo>
                <a:cubicBezTo>
                  <a:pt x="1884369" y="0"/>
                  <a:pt x="2066562" y="182193"/>
                  <a:pt x="2066562" y="406940"/>
                </a:cubicBezTo>
                <a:cubicBezTo>
                  <a:pt x="2066562" y="631687"/>
                  <a:pt x="1884369" y="813880"/>
                  <a:pt x="1659622" y="813880"/>
                </a:cubicBezTo>
                <a:lnTo>
                  <a:pt x="1651752" y="813087"/>
                </a:lnTo>
                <a:lnTo>
                  <a:pt x="1650955" y="813882"/>
                </a:lnTo>
                <a:lnTo>
                  <a:pt x="392384" y="813882"/>
                </a:lnTo>
                <a:lnTo>
                  <a:pt x="390751" y="812248"/>
                </a:lnTo>
                <a:lnTo>
                  <a:pt x="324929" y="805612"/>
                </a:lnTo>
                <a:cubicBezTo>
                  <a:pt x="139493" y="767667"/>
                  <a:pt x="0" y="603594"/>
                  <a:pt x="0" y="406940"/>
                </a:cubicBezTo>
                <a:cubicBezTo>
                  <a:pt x="0" y="210286"/>
                  <a:pt x="139493" y="46214"/>
                  <a:pt x="324929" y="8268"/>
                </a:cubicBezTo>
                <a:lnTo>
                  <a:pt x="390754" y="1632"/>
                </a:lnTo>
                <a:lnTo>
                  <a:pt x="392384" y="2"/>
                </a:lnTo>
                <a:lnTo>
                  <a:pt x="406922" y="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23053F8E-0FF7-EF4A-A3C7-FED310CFDA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7136" y="2456344"/>
            <a:ext cx="813882" cy="2066562"/>
          </a:xfrm>
          <a:custGeom>
            <a:avLst/>
            <a:gdLst>
              <a:gd name="connsiteX0" fmla="*/ 406942 w 813882"/>
              <a:gd name="connsiteY0" fmla="*/ 0 h 2066562"/>
              <a:gd name="connsiteX1" fmla="*/ 805614 w 813882"/>
              <a:gd name="connsiteY1" fmla="*/ 324927 h 2066562"/>
              <a:gd name="connsiteX2" fmla="*/ 812250 w 813882"/>
              <a:gd name="connsiteY2" fmla="*/ 390754 h 2066562"/>
              <a:gd name="connsiteX3" fmla="*/ 813880 w 813882"/>
              <a:gd name="connsiteY3" fmla="*/ 392384 h 2066562"/>
              <a:gd name="connsiteX4" fmla="*/ 813880 w 813882"/>
              <a:gd name="connsiteY4" fmla="*/ 406922 h 2066562"/>
              <a:gd name="connsiteX5" fmla="*/ 813882 w 813882"/>
              <a:gd name="connsiteY5" fmla="*/ 406940 h 2066562"/>
              <a:gd name="connsiteX6" fmla="*/ 813880 w 813882"/>
              <a:gd name="connsiteY6" fmla="*/ 406958 h 2066562"/>
              <a:gd name="connsiteX7" fmla="*/ 813880 w 813882"/>
              <a:gd name="connsiteY7" fmla="*/ 1650955 h 2066562"/>
              <a:gd name="connsiteX8" fmla="*/ 813089 w 813882"/>
              <a:gd name="connsiteY8" fmla="*/ 1651748 h 2066562"/>
              <a:gd name="connsiteX9" fmla="*/ 813882 w 813882"/>
              <a:gd name="connsiteY9" fmla="*/ 1659622 h 2066562"/>
              <a:gd name="connsiteX10" fmla="*/ 406942 w 813882"/>
              <a:gd name="connsiteY10" fmla="*/ 2066562 h 2066562"/>
              <a:gd name="connsiteX11" fmla="*/ 2 w 813882"/>
              <a:gd name="connsiteY11" fmla="*/ 1659622 h 2066562"/>
              <a:gd name="connsiteX12" fmla="*/ 795 w 813882"/>
              <a:gd name="connsiteY12" fmla="*/ 1651752 h 2066562"/>
              <a:gd name="connsiteX13" fmla="*/ 0 w 813882"/>
              <a:gd name="connsiteY13" fmla="*/ 1650955 h 2066562"/>
              <a:gd name="connsiteX14" fmla="*/ 0 w 813882"/>
              <a:gd name="connsiteY14" fmla="*/ 392384 h 2066562"/>
              <a:gd name="connsiteX15" fmla="*/ 1634 w 813882"/>
              <a:gd name="connsiteY15" fmla="*/ 390750 h 2066562"/>
              <a:gd name="connsiteX16" fmla="*/ 8270 w 813882"/>
              <a:gd name="connsiteY16" fmla="*/ 324927 h 2066562"/>
              <a:gd name="connsiteX17" fmla="*/ 406942 w 813882"/>
              <a:gd name="connsiteY17" fmla="*/ 0 h 206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3882" h="2066562">
                <a:moveTo>
                  <a:pt x="406942" y="0"/>
                </a:moveTo>
                <a:cubicBezTo>
                  <a:pt x="603596" y="0"/>
                  <a:pt x="767668" y="139491"/>
                  <a:pt x="805614" y="324927"/>
                </a:cubicBezTo>
                <a:lnTo>
                  <a:pt x="812250" y="390754"/>
                </a:lnTo>
                <a:lnTo>
                  <a:pt x="813880" y="392384"/>
                </a:lnTo>
                <a:lnTo>
                  <a:pt x="813880" y="406922"/>
                </a:lnTo>
                <a:lnTo>
                  <a:pt x="813882" y="406940"/>
                </a:lnTo>
                <a:lnTo>
                  <a:pt x="813880" y="406958"/>
                </a:lnTo>
                <a:lnTo>
                  <a:pt x="813880" y="1650955"/>
                </a:lnTo>
                <a:lnTo>
                  <a:pt x="813089" y="1651748"/>
                </a:lnTo>
                <a:lnTo>
                  <a:pt x="813882" y="1659622"/>
                </a:lnTo>
                <a:cubicBezTo>
                  <a:pt x="813882" y="1884369"/>
                  <a:pt x="631689" y="2066562"/>
                  <a:pt x="406942" y="2066562"/>
                </a:cubicBezTo>
                <a:cubicBezTo>
                  <a:pt x="182195" y="2066562"/>
                  <a:pt x="2" y="1884369"/>
                  <a:pt x="2" y="1659622"/>
                </a:cubicBezTo>
                <a:lnTo>
                  <a:pt x="795" y="1651752"/>
                </a:lnTo>
                <a:lnTo>
                  <a:pt x="0" y="1650955"/>
                </a:lnTo>
                <a:lnTo>
                  <a:pt x="0" y="392384"/>
                </a:lnTo>
                <a:lnTo>
                  <a:pt x="1634" y="390750"/>
                </a:lnTo>
                <a:lnTo>
                  <a:pt x="8270" y="324927"/>
                </a:lnTo>
                <a:cubicBezTo>
                  <a:pt x="46216" y="139491"/>
                  <a:pt x="210288" y="0"/>
                  <a:pt x="40694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Drag and drop or click to add an image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3E6E1111-EDCC-D747-A124-0D94D9CB705C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5289" y="1559850"/>
            <a:ext cx="4105274" cy="101189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ln w="6350"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1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GB" noProof="0" dirty="0"/>
              <a:t>Click to add text level 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72468D1-6301-FF46-A960-238AA15E9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317" y="231775"/>
            <a:ext cx="4105275" cy="90011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br>
              <a:rPr lang="en-GB" noProof="0" dirty="0"/>
            </a:br>
            <a:r>
              <a:rPr lang="en-GB" noProof="0" dirty="0"/>
              <a:t>Rubik (26)</a:t>
            </a:r>
          </a:p>
        </p:txBody>
      </p:sp>
    </p:spTree>
    <p:extLst>
      <p:ext uri="{BB962C8B-B14F-4D97-AF65-F5344CB8AC3E}">
        <p14:creationId xmlns:p14="http://schemas.microsoft.com/office/powerpoint/2010/main" val="28227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A115B2C-8858-C849-A33A-0C7B4E4068E6}"/>
              </a:ext>
            </a:extLst>
          </p:cNvPr>
          <p:cNvSpPr/>
          <p:nvPr userDrawn="1"/>
        </p:nvSpPr>
        <p:spPr>
          <a:xfrm>
            <a:off x="0" y="4875683"/>
            <a:ext cx="9144001" cy="26781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accent2"/>
              </a:gs>
              <a:gs pos="75000">
                <a:schemeClr val="accent5"/>
              </a:gs>
              <a:gs pos="45000">
                <a:schemeClr val="accent4"/>
              </a:gs>
              <a:gs pos="90000">
                <a:schemeClr val="accent3"/>
              </a:gs>
              <a:gs pos="100000">
                <a:schemeClr val="accent6"/>
              </a:gs>
              <a:gs pos="30000">
                <a:schemeClr val="accent1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79411"/>
            <a:ext cx="8353425" cy="7524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09816"/>
            <a:ext cx="8353425" cy="34612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Text 1
Text 2 
Text 3
Text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825" y="4909521"/>
            <a:ext cx="1101723" cy="225147"/>
          </a:xfrm>
          <a:prstGeom prst="rect">
            <a:avLst/>
          </a:prstGeom>
        </p:spPr>
        <p:txBody>
          <a:bodyPr vert="horz" lIns="0" tIns="36000" rIns="0" bIns="72000" rtlCol="0" anchor="ctr"/>
          <a:lstStyle>
            <a:lvl1pPr algn="ctr">
              <a:lnSpc>
                <a:spcPct val="150000"/>
              </a:lnSpc>
              <a:defRPr sz="60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1pPr>
          </a:lstStyle>
          <a:p>
            <a:fld id="{66E074B8-61A3-E84C-8C7B-D3104E4A4137}" type="datetime4">
              <a:rPr lang="fr-CH" smtClean="0"/>
              <a:pPr/>
              <a:t>26 juin 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280" y="4909898"/>
            <a:ext cx="6030119" cy="225149"/>
          </a:xfrm>
          <a:prstGeom prst="rect">
            <a:avLst/>
          </a:prstGeom>
        </p:spPr>
        <p:txBody>
          <a:bodyPr vert="horz" lIns="0" tIns="180000" rIns="0" bIns="90000" numCol="1" rtlCol="0" anchor="b" anchorCtr="0"/>
          <a:lstStyle>
            <a:lvl1pPr algn="ctr">
              <a:lnSpc>
                <a:spcPct val="100000"/>
              </a:lnSpc>
              <a:defRPr sz="60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1pPr>
          </a:lstStyle>
          <a:p>
            <a:pPr algn="l"/>
            <a:r>
              <a:rPr lang="en-GB" dirty="0"/>
              <a:t>Name |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3450" y="4909898"/>
            <a:ext cx="590551" cy="225149"/>
          </a:xfrm>
          <a:prstGeom prst="rect">
            <a:avLst/>
          </a:prstGeom>
        </p:spPr>
        <p:txBody>
          <a:bodyPr vert="horz" lIns="0" tIns="72000" rIns="0" bIns="72000" rtlCol="0" anchor="ctr"/>
          <a:lstStyle>
            <a:lvl1pPr algn="ctr">
              <a:defRPr sz="60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defRPr>
            </a:lvl1pPr>
          </a:lstStyle>
          <a:p>
            <a:fld id="{0C574B4C-4113-7E44-89BB-5B10D7742E2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1AAE89-0470-5941-9E40-B3DCD99B4219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50824" y="4909898"/>
            <a:ext cx="630325" cy="1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2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7" r:id="rId3"/>
    <p:sldLayoutId id="2147483662" r:id="rId4"/>
    <p:sldLayoutId id="2147483678" r:id="rId5"/>
    <p:sldLayoutId id="2147483665" r:id="rId6"/>
    <p:sldLayoutId id="2147483684" r:id="rId7"/>
    <p:sldLayoutId id="2147483674" r:id="rId8"/>
    <p:sldLayoutId id="2147483676" r:id="rId9"/>
    <p:sldLayoutId id="2147483663" r:id="rId10"/>
    <p:sldLayoutId id="2147483666" r:id="rId11"/>
    <p:sldLayoutId id="2147483690" r:id="rId12"/>
    <p:sldLayoutId id="2147483692" r:id="rId13"/>
    <p:sldLayoutId id="2147483668" r:id="rId14"/>
    <p:sldLayoutId id="2147483669" r:id="rId15"/>
    <p:sldLayoutId id="2147483675" r:id="rId16"/>
    <p:sldLayoutId id="2147483673" r:id="rId17"/>
    <p:sldLayoutId id="2147483670" r:id="rId18"/>
    <p:sldLayoutId id="2147483680" r:id="rId19"/>
    <p:sldLayoutId id="2147483689" r:id="rId20"/>
    <p:sldLayoutId id="2147483671" r:id="rId21"/>
    <p:sldLayoutId id="2147483667" r:id="rId22"/>
    <p:sldLayoutId id="2147483683" r:id="rId23"/>
  </p:sldLayoutIdLst>
  <p:hf hdr="0"/>
  <p:txStyles>
    <p:titleStyle>
      <a:lvl1pPr algn="l" defTabSz="685814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Rubik" panose="02000604000000020004" pitchFamily="2" charset="-79"/>
          <a:ea typeface="+mj-ea"/>
          <a:cs typeface="Rubik" panose="02000604000000020004" pitchFamily="2" charset="-79"/>
        </a:defRPr>
      </a:lvl1pPr>
    </p:titleStyle>
    <p:bodyStyle>
      <a:lvl1pPr marL="171454" indent="-171454" algn="l" defTabSz="685814" rtl="0" eaLnBrk="1" latinLnBrk="0" hangingPunct="1">
        <a:lnSpc>
          <a:spcPct val="90000"/>
        </a:lnSpc>
        <a:spcBef>
          <a:spcPts val="700"/>
        </a:spcBef>
        <a:buClrTx/>
        <a:buFont typeface="Arial" panose="020B0604020202020204" pitchFamily="34" charset="0"/>
        <a:buChar char="•"/>
        <a:defRPr sz="1000" kern="1200">
          <a:solidFill>
            <a:schemeClr val="bg1">
              <a:lumMod val="50000"/>
            </a:schemeClr>
          </a:solidFill>
          <a:latin typeface="Rubik" panose="02000604000000020004" pitchFamily="2" charset="-79"/>
          <a:ea typeface="+mn-ea"/>
          <a:cs typeface="Rubik" panose="02000604000000020004" pitchFamily="2" charset="-79"/>
        </a:defRPr>
      </a:lvl1pPr>
      <a:lvl2pPr marL="514361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8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4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1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8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5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02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9" indent="-171454" algn="l" defTabSz="6858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46" userDrawn="1">
          <p15:clr>
            <a:srgbClr val="F26B43"/>
          </p15:clr>
        </p15:guide>
        <p15:guide id="4" pos="158" userDrawn="1">
          <p15:clr>
            <a:srgbClr val="F26B43"/>
          </p15:clr>
        </p15:guide>
        <p15:guide id="5" orient="horz" pos="3208" userDrawn="1">
          <p15:clr>
            <a:srgbClr val="F26B43"/>
          </p15:clr>
        </p15:guide>
        <p15:guide id="6" pos="5602" userDrawn="1">
          <p15:clr>
            <a:srgbClr val="F26B43"/>
          </p15:clr>
        </p15:guide>
        <p15:guide id="7" pos="5511" userDrawn="1">
          <p15:clr>
            <a:srgbClr val="F26B43"/>
          </p15:clr>
        </p15:guide>
        <p15:guide id="8" orient="horz" pos="237" userDrawn="1">
          <p15:clr>
            <a:srgbClr val="F26B43"/>
          </p15:clr>
        </p15:guide>
        <p15:guide id="9" orient="horz" pos="3072" userDrawn="1">
          <p15:clr>
            <a:srgbClr val="F26B43"/>
          </p15:clr>
        </p15:guide>
        <p15:guide id="10" pos="249" userDrawn="1">
          <p15:clr>
            <a:srgbClr val="F26B43"/>
          </p15:clr>
        </p15:guide>
        <p15:guide id="11" pos="453" userDrawn="1">
          <p15:clr>
            <a:srgbClr val="F26B43"/>
          </p15:clr>
        </p15:guide>
        <p15:guide id="12" pos="5216" userDrawn="1">
          <p15:clr>
            <a:srgbClr val="F26B43"/>
          </p15:clr>
        </p15:guide>
        <p15:guide id="13" orient="horz" pos="713" userDrawn="1">
          <p15:clr>
            <a:srgbClr val="F26B43"/>
          </p15:clr>
        </p15:guide>
        <p15:guide id="15" pos="3198" userDrawn="1">
          <p15:clr>
            <a:srgbClr val="F26B43"/>
          </p15:clr>
        </p15:guide>
        <p15:guide id="16" orient="horz" pos="2935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hyperlink" Target="https://openlab.cern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category/16988/" TargetMode="Externa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50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Evening lectures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989072" y="1710895"/>
            <a:ext cx="4730687" cy="923330"/>
            <a:chOff x="304079" y="1521866"/>
            <a:chExt cx="5448555" cy="1063443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b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Introduction to quantum computing (2/2)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Ahmed </a:t>
              </a:r>
              <a:r>
                <a:rPr lang="fr-FR" sz="1400" i="1" dirty="0" err="1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Abdelmotteleb</a:t>
              </a:r>
              <a:endParaRPr lang="fr-FR" sz="1400" i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17:00-18:30, 26 July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DD90D-D5CE-30B7-2BC3-1A288D3902B1}"/>
              </a:ext>
            </a:extLst>
          </p:cNvPr>
          <p:cNvGrpSpPr/>
          <p:nvPr/>
        </p:nvGrpSpPr>
        <p:grpSpPr>
          <a:xfrm>
            <a:off x="395288" y="3158465"/>
            <a:ext cx="4320955" cy="923330"/>
            <a:chOff x="304079" y="1521866"/>
            <a:chExt cx="4976648" cy="1063444"/>
          </a:xfrm>
        </p:grpSpPr>
        <p:pic>
          <p:nvPicPr>
            <p:cNvPr id="21" name="Image 9">
              <a:extLst>
                <a:ext uri="{FF2B5EF4-FFF2-40B4-BE49-F238E27FC236}">
                  <a16:creationId xmlns:a16="http://schemas.microsoft.com/office/drawing/2014/main" id="{C70D1C42-2F65-23CD-FB40-6F35DA9D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68" b="2468"/>
            <a:stretch/>
          </p:blipFill>
          <p:spPr>
            <a:xfrm>
              <a:off x="304079" y="1699584"/>
              <a:ext cx="791627" cy="752561"/>
            </a:xfrm>
            <a:prstGeom prst="rect">
              <a:avLst/>
            </a:prstGeom>
          </p:spPr>
        </p:pic>
        <p:sp>
          <p:nvSpPr>
            <p:cNvPr id="22" name="ZoneTexte 17">
              <a:extLst>
                <a:ext uri="{FF2B5EF4-FFF2-40B4-BE49-F238E27FC236}">
                  <a16:creationId xmlns:a16="http://schemas.microsoft.com/office/drawing/2014/main" id="{B12B973D-79B4-6173-F4A6-4D7F2C8B75AC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Movie night: “Particle Fever”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Mark Levinson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Main Auditorium (500/1-001)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19:30-22:00, 25 July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4FB64D-7600-FF1F-30C2-516A61743BB8}"/>
              </a:ext>
            </a:extLst>
          </p:cNvPr>
          <p:cNvSpPr txBox="1"/>
          <p:nvPr/>
        </p:nvSpPr>
        <p:spPr>
          <a:xfrm>
            <a:off x="330331" y="973907"/>
            <a:ext cx="5550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all summer students!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B7F47-A55C-6BC0-23E6-D9D384F655B7}"/>
              </a:ext>
            </a:extLst>
          </p:cNvPr>
          <p:cNvGrpSpPr/>
          <p:nvPr/>
        </p:nvGrpSpPr>
        <p:grpSpPr>
          <a:xfrm>
            <a:off x="395288" y="1701567"/>
            <a:ext cx="4730687" cy="923330"/>
            <a:chOff x="304079" y="1521866"/>
            <a:chExt cx="5448555" cy="1063443"/>
          </a:xfrm>
        </p:grpSpPr>
        <p:pic>
          <p:nvPicPr>
            <p:cNvPr id="15" name="Image 9">
              <a:extLst>
                <a:ext uri="{FF2B5EF4-FFF2-40B4-BE49-F238E27FC236}">
                  <a16:creationId xmlns:a16="http://schemas.microsoft.com/office/drawing/2014/main" id="{D473B322-5089-4259-B454-A00ED335F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b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6" name="ZoneTexte 17">
              <a:extLst>
                <a:ext uri="{FF2B5EF4-FFF2-40B4-BE49-F238E27FC236}">
                  <a16:creationId xmlns:a16="http://schemas.microsoft.com/office/drawing/2014/main" id="{D5A72CF6-0D67-4727-4338-C5050505549A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Introduction to quantum computing (1/2)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Ahmed </a:t>
              </a:r>
              <a:r>
                <a:rPr lang="fr-FR" sz="1400" i="1" dirty="0" err="1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Abdelmotteleb</a:t>
              </a:r>
              <a:endParaRPr lang="fr-FR" sz="1400" i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17:00-18:30, 25 July</a:t>
              </a:r>
            </a:p>
          </p:txBody>
        </p:sp>
      </p:grpSp>
      <p:pic>
        <p:nvPicPr>
          <p:cNvPr id="2052" name="Picture 4" descr="Amazon.com: Particle Fever : Marin Aleksa, Nima Arkani-Hamed, Savas  Dimopoulus, Monica Dunford, Fabiola Gianotti, Mike Lamont, Mark Levinson,  RO*CO Films International: Prime Video">
            <a:extLst>
              <a:ext uri="{FF2B5EF4-FFF2-40B4-BE49-F238E27FC236}">
                <a16:creationId xmlns:a16="http://schemas.microsoft.com/office/drawing/2014/main" id="{1DCFBCF6-102C-A759-CB9A-8D81CB48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0" y="2901792"/>
            <a:ext cx="3337262" cy="18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C00C-0E03-E69E-78B9-8B7028121E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A4163F5-5581-AE45-8C2E-401CEB1CA4AD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34E4-B727-6597-A946-31AFED3D21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B140-6888-1D3F-B261-AC4915D329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A3AF7E8-30A2-EBE7-1B99-7673282DF777}"/>
              </a:ext>
            </a:extLst>
          </p:cNvPr>
          <p:cNvSpPr txBox="1">
            <a:spLocks/>
          </p:cNvSpPr>
          <p:nvPr/>
        </p:nvSpPr>
        <p:spPr>
          <a:xfrm>
            <a:off x="519616" y="417309"/>
            <a:ext cx="4745723" cy="4119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858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i="0" u="none" kern="1200">
                <a:solidFill>
                  <a:schemeClr val="tx1"/>
                </a:solidFill>
                <a:latin typeface="Rubik" panose="02000604000000020004" pitchFamily="2" charset="-79"/>
                <a:ea typeface="+mj-ea"/>
                <a:cs typeface="Rubik" panose="02000604000000020004" pitchFamily="2" charset="-79"/>
              </a:defRPr>
            </a:lvl1pPr>
          </a:lstStyle>
          <a:p>
            <a:r>
              <a:rPr lang="fr-FR" sz="2000" dirty="0">
                <a:latin typeface="Arial" panose="020B0604020202020204" pitchFamily="34" charset="0"/>
                <a:cs typeface="Rubik" panose="02000604000000020004"/>
              </a:rPr>
              <a:t>Lightning </a:t>
            </a:r>
            <a:r>
              <a:rPr lang="fr-FR" sz="2000" dirty="0" err="1">
                <a:latin typeface="Arial" panose="020B0604020202020204" pitchFamily="34" charset="0"/>
                <a:cs typeface="Rubik" panose="02000604000000020004"/>
              </a:rPr>
              <a:t>talks</a:t>
            </a:r>
            <a:endParaRPr lang="fr-FR" sz="2000" dirty="0">
              <a:latin typeface="Arial" panose="020B0604020202020204" pitchFamily="34" charset="0"/>
              <a:cs typeface="Rubik" panose="02000604000000020004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08F06BB-C871-ABA6-FFF9-C719CD5AFFD1}"/>
              </a:ext>
            </a:extLst>
          </p:cNvPr>
          <p:cNvSpPr txBox="1">
            <a:spLocks/>
          </p:cNvSpPr>
          <p:nvPr/>
        </p:nvSpPr>
        <p:spPr>
          <a:xfrm>
            <a:off x="470848" y="2489275"/>
            <a:ext cx="4745723" cy="4119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393E9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sz="2000" b="0" dirty="0" err="1">
                <a:solidFill>
                  <a:schemeClr val="tx1"/>
                </a:solidFill>
                <a:latin typeface="Arial" panose="020B0604020202020204" pitchFamily="34" charset="0"/>
                <a:cs typeface="Rubik" panose="02000604000000020004"/>
              </a:rPr>
              <a:t>Webfest</a:t>
            </a:r>
            <a:r>
              <a:rPr lang="fr-FR" sz="2000" b="0" dirty="0">
                <a:solidFill>
                  <a:schemeClr val="tx1"/>
                </a:solidFill>
                <a:latin typeface="Arial" panose="020B0604020202020204" pitchFamily="34" charset="0"/>
                <a:cs typeface="Rubik" panose="02000604000000020004"/>
              </a:rPr>
              <a:t> 2023</a:t>
            </a:r>
          </a:p>
        </p:txBody>
      </p:sp>
      <p:sp>
        <p:nvSpPr>
          <p:cNvPr id="15" name="ZoneTexte 12">
            <a:extLst>
              <a:ext uri="{FF2B5EF4-FFF2-40B4-BE49-F238E27FC236}">
                <a16:creationId xmlns:a16="http://schemas.microsoft.com/office/drawing/2014/main" id="{506156DA-A38B-D603-A1F9-259B189A6E47}"/>
              </a:ext>
            </a:extLst>
          </p:cNvPr>
          <p:cNvSpPr txBox="1"/>
          <p:nvPr/>
        </p:nvSpPr>
        <p:spPr>
          <a:xfrm>
            <a:off x="395287" y="2876094"/>
            <a:ext cx="4659946" cy="138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GB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Running </a:t>
            </a:r>
            <a:r>
              <a:rPr lang="en-GB" sz="1013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Friday 21 July – Sunday 23 July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GB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Kick-off (Friday) in B40; Hacking day (Saturday) in R1; Closing and rewards (Sunday) in B40.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GB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This year’s theme is education, science, research.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GB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How CERN's cutting-edge technologies can be applied to science.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GB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Open to all! Students, fellows, staff members…</a:t>
            </a:r>
          </a:p>
        </p:txBody>
      </p:sp>
      <p:sp>
        <p:nvSpPr>
          <p:cNvPr id="16" name="ZoneTexte 12">
            <a:extLst>
              <a:ext uri="{FF2B5EF4-FFF2-40B4-BE49-F238E27FC236}">
                <a16:creationId xmlns:a16="http://schemas.microsoft.com/office/drawing/2014/main" id="{DCA6094D-43BA-2E7B-81ED-E8004D2D3968}"/>
              </a:ext>
            </a:extLst>
          </p:cNvPr>
          <p:cNvSpPr txBox="1"/>
          <p:nvPr/>
        </p:nvSpPr>
        <p:spPr>
          <a:xfrm>
            <a:off x="395287" y="880814"/>
            <a:ext cx="4659946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Students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on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projects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over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nine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weeks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gaining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hands-on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latest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technologies.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5-minute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presentations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by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student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prizes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for best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talks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Split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into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sessions: </a:t>
            </a:r>
            <a:r>
              <a:rPr lang="fr-FR" sz="1013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15th and 16th of August.</a:t>
            </a:r>
          </a:p>
          <a:p>
            <a:pPr marL="214313" indent="-214313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Events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1013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be</a:t>
            </a:r>
            <a:r>
              <a:rPr lang="fr-FR" sz="1013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online and open to all.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E4BB9556-D45C-795C-5097-D4BBFCDD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24" y="358595"/>
            <a:ext cx="3020360" cy="42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D1B2-DCDF-476A-5857-F5E3193C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CERN openlab summer student lectures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32DD7-79E7-E557-1765-3CFCAEA1C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7545-A554-5B23-A188-8540E949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B6E-0A61-CA45-8555-E9EDE20E64E9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18F5-3C32-1020-D499-5FA7675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7710-A67D-6C30-BD89-52D5E964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31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DA42-FA63-364A-D503-6B8ACEBE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CERN </a:t>
            </a:r>
            <a:r>
              <a:rPr lang="en-US" dirty="0" err="1"/>
              <a:t>openlab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B947-9608-D07D-6D39-DFC5EB173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CERN openlab is a unique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public-private partnership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GB" sz="1100" b="1" i="1" dirty="0">
              <a:solidFill>
                <a:srgbClr val="2B7D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We work to drive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innovation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in computing technologies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We collaborate with leading technology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companies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(including Intel, Oracle, Siemens, Micron, Google).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We also work with other research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laboratories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(including Fermilab and INFN).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Education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are important aspects of our 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Over 2000 applicants 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for this year’s CERN openlab summer student programme.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students selected from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21</a:t>
            </a: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 different countries.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More info on our website: </a:t>
            </a:r>
            <a:r>
              <a:rPr lang="en-GB" sz="1100" b="1" dirty="0" err="1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openlab.cern</a:t>
            </a:r>
            <a:endParaRPr lang="en-GB" sz="1100" b="1" dirty="0">
              <a:solidFill>
                <a:srgbClr val="2B7D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100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Follow us on Twitter/Facebook: </a:t>
            </a:r>
            <a:r>
              <a:rPr lang="en-GB" sz="1100" b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rPr>
              <a:t>@CERNopenlab.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3C62-C876-414C-9D1D-C73EC6F230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E3B9549-C24D-D047-98DE-C4FB33E3F558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36D7-88AE-9C9C-D210-C5D5793682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F63A-EBAD-0FA9-7844-65E907F9ED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9" name="Picture 8" descr="A picture containing font, text, graphics, logo&#10;&#10;Description automatically generated">
            <a:extLst>
              <a:ext uri="{FF2B5EF4-FFF2-40B4-BE49-F238E27FC236}">
                <a16:creationId xmlns:a16="http://schemas.microsoft.com/office/drawing/2014/main" id="{96172DC1-F882-1BA1-9F77-859C9A54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00" y="2769360"/>
            <a:ext cx="952381" cy="952381"/>
          </a:xfrm>
          <a:prstGeom prst="rect">
            <a:avLst/>
          </a:prstGeom>
        </p:spPr>
      </p:pic>
      <p:pic>
        <p:nvPicPr>
          <p:cNvPr id="11" name="Picture 10" descr="A picture containing font, graphics, text, graphic design&#10;&#10;Description automatically generated">
            <a:extLst>
              <a:ext uri="{FF2B5EF4-FFF2-40B4-BE49-F238E27FC236}">
                <a16:creationId xmlns:a16="http://schemas.microsoft.com/office/drawing/2014/main" id="{0CB321B0-2E35-1973-271E-154E2546E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18" y="3862844"/>
            <a:ext cx="952381" cy="952381"/>
          </a:xfrm>
          <a:prstGeom prst="rect">
            <a:avLst/>
          </a:prstGeom>
        </p:spPr>
      </p:pic>
      <p:pic>
        <p:nvPicPr>
          <p:cNvPr id="13" name="Picture 12" descr="A picture containing black, screenshot, design&#10;&#10;Description automatically generated">
            <a:extLst>
              <a:ext uri="{FF2B5EF4-FFF2-40B4-BE49-F238E27FC236}">
                <a16:creationId xmlns:a16="http://schemas.microsoft.com/office/drawing/2014/main" id="{4B05DDAD-71FA-C561-E2D0-AE7570CF5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815" y="3849549"/>
            <a:ext cx="1118372" cy="1118372"/>
          </a:xfrm>
          <a:prstGeom prst="rect">
            <a:avLst/>
          </a:prstGeom>
        </p:spPr>
      </p:pic>
      <p:pic>
        <p:nvPicPr>
          <p:cNvPr id="15" name="Picture 14" descr="A picture containing screenshot, graphics, font, black&#10;&#10;Description automatically generated">
            <a:extLst>
              <a:ext uri="{FF2B5EF4-FFF2-40B4-BE49-F238E27FC236}">
                <a16:creationId xmlns:a16="http://schemas.microsoft.com/office/drawing/2014/main" id="{5DC25E4C-4E06-2F94-FF60-41D2DEA0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755" y="1545962"/>
            <a:ext cx="952381" cy="952381"/>
          </a:xfrm>
          <a:prstGeom prst="rect">
            <a:avLst/>
          </a:prstGeom>
        </p:spPr>
      </p:pic>
      <p:pic>
        <p:nvPicPr>
          <p:cNvPr id="17" name="Picture 16" descr="A picture containing text, font, black, logo&#10;&#10;Description automatically generated">
            <a:extLst>
              <a:ext uri="{FF2B5EF4-FFF2-40B4-BE49-F238E27FC236}">
                <a16:creationId xmlns:a16="http://schemas.microsoft.com/office/drawing/2014/main" id="{12B76E1B-5793-D64E-332C-428E5DA4A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744" y="1183717"/>
            <a:ext cx="952381" cy="95238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55E15F4C-C9F8-848A-D5E8-F3F3EAB8B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9148" y="536823"/>
            <a:ext cx="952381" cy="95238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119F015B-27CE-86BA-66ED-403D2BD2E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787" y="212199"/>
            <a:ext cx="952381" cy="952381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0E1CA511-0649-EA4A-7685-ECB0689B2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586" y="2910463"/>
            <a:ext cx="952381" cy="952381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5E01C83D-FBF5-3447-D43F-53DAFBD79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3187" y="2151296"/>
            <a:ext cx="952381" cy="952381"/>
          </a:xfrm>
          <a:prstGeom prst="rect">
            <a:avLst/>
          </a:prstGeom>
        </p:spPr>
      </p:pic>
      <p:pic>
        <p:nvPicPr>
          <p:cNvPr id="27" name="Picture 26" descr="A red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22D13D7-4B22-189F-B008-03512F999F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0134" y="1332804"/>
            <a:ext cx="952381" cy="952381"/>
          </a:xfrm>
          <a:prstGeom prst="rect">
            <a:avLst/>
          </a:prstGeom>
        </p:spPr>
      </p:pic>
      <p:pic>
        <p:nvPicPr>
          <p:cNvPr id="29" name="Picture 28" descr="A picture containing font, graphics, text, graphic design&#10;&#10;Description automatically generated">
            <a:extLst>
              <a:ext uri="{FF2B5EF4-FFF2-40B4-BE49-F238E27FC236}">
                <a16:creationId xmlns:a16="http://schemas.microsoft.com/office/drawing/2014/main" id="{93A6C185-F135-40DF-9B31-00DD76FDD5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3530" y="175340"/>
            <a:ext cx="952381" cy="952381"/>
          </a:xfrm>
          <a:prstGeom prst="rect">
            <a:avLst/>
          </a:prstGeom>
        </p:spPr>
      </p:pic>
      <p:pic>
        <p:nvPicPr>
          <p:cNvPr id="1026" name="Picture 2" descr="upload.wikimedia.org/wikipedia/commons/thumb/f/...">
            <a:extLst>
              <a:ext uri="{FF2B5EF4-FFF2-40B4-BE49-F238E27FC236}">
                <a16:creationId xmlns:a16="http://schemas.microsoft.com/office/drawing/2014/main" id="{297BB125-BF22-5E06-E578-9E8D12D5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9" y="2933665"/>
            <a:ext cx="746366" cy="3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à degli studi di Trieste">
            <a:extLst>
              <a:ext uri="{FF2B5EF4-FFF2-40B4-BE49-F238E27FC236}">
                <a16:creationId xmlns:a16="http://schemas.microsoft.com/office/drawing/2014/main" id="{9D6ACE8A-0EC7-B713-B780-D4611EA94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8"/>
          <a:stretch/>
        </p:blipFill>
        <p:spPr bwMode="auto">
          <a:xfrm>
            <a:off x="4208177" y="4026858"/>
            <a:ext cx="1035991" cy="3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from the main </a:t>
            </a:r>
            <a:r>
              <a:rPr lang="en-US" dirty="0" err="1"/>
              <a:t>programme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30927" y="1630998"/>
            <a:ext cx="4320955" cy="1354217"/>
            <a:chOff x="304079" y="1521866"/>
            <a:chExt cx="4976648" cy="1559716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21" t="71595" r="54226" b="-79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55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From Raw Data to Physics Results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Paul James </a:t>
              </a:r>
              <a:r>
                <a:rPr lang="fr-FR" sz="1400" i="1" dirty="0" err="1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Laycock</a:t>
              </a:r>
              <a:endParaRPr lang="fr-FR" sz="1400" i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Main Auditorium (500/1-001)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11:35-12:30, 28 June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09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AE74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:15-10:10, 29 June</a:t>
              </a:r>
            </a:p>
            <a:p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AE74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10:25-11:20, 30 June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BAE74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255839-588B-C5D9-A2AE-6D7D4271D6C8}"/>
              </a:ext>
            </a:extLst>
          </p:cNvPr>
          <p:cNvGrpSpPr/>
          <p:nvPr/>
        </p:nvGrpSpPr>
        <p:grpSpPr>
          <a:xfrm>
            <a:off x="4925478" y="1650341"/>
            <a:ext cx="4320955" cy="1569660"/>
            <a:chOff x="304079" y="1521866"/>
            <a:chExt cx="4976648" cy="1807850"/>
          </a:xfrm>
        </p:grpSpPr>
        <p:pic>
          <p:nvPicPr>
            <p:cNvPr id="13" name="Image 9">
              <a:extLst>
                <a:ext uri="{FF2B5EF4-FFF2-40B4-BE49-F238E27FC236}">
                  <a16:creationId xmlns:a16="http://schemas.microsoft.com/office/drawing/2014/main" id="{998F37D6-4765-7E74-1ACB-EEFCB546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516" r="53805" b="-843"/>
            <a:stretch/>
          </p:blipFill>
          <p:spPr>
            <a:xfrm>
              <a:off x="304079" y="1677307"/>
              <a:ext cx="791627" cy="774837"/>
            </a:xfrm>
            <a:prstGeom prst="rect">
              <a:avLst/>
            </a:prstGeom>
          </p:spPr>
        </p:pic>
        <p:sp>
          <p:nvSpPr>
            <p:cNvPr id="14" name="ZoneTexte 17">
              <a:extLst>
                <a:ext uri="{FF2B5EF4-FFF2-40B4-BE49-F238E27FC236}">
                  <a16:creationId xmlns:a16="http://schemas.microsoft.com/office/drawing/2014/main" id="{69CD66A8-BC8E-5764-01F5-7E4ACB3A4A73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80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93E9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Foundation of Statistics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2B7DC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Glen Cowan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8AF9B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Main Auditorium (500/1-001)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09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AE74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:15-10:10, 4 July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10:25-11:20, 5 July</a:t>
              </a:r>
            </a:p>
            <a:p>
              <a:pPr>
                <a:defRPr/>
              </a:pPr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09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AE74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:15-10:10, 6 July</a:t>
              </a: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1200" cap="none" spc="0" normalizeH="0" baseline="0" noProof="0" dirty="0">
                  <a:ln>
                    <a:noFill/>
                  </a:ln>
                  <a:solidFill>
                    <a:srgbClr val="3BAE74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11:35-12:30, 7 July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F23AE1-0ABA-AB8F-F285-467967FD6D0F}"/>
              </a:ext>
            </a:extLst>
          </p:cNvPr>
          <p:cNvSpPr txBox="1"/>
          <p:nvPr/>
        </p:nvSpPr>
        <p:spPr>
          <a:xfrm>
            <a:off x="330330" y="973907"/>
            <a:ext cx="7308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Particularly recommended to </a:t>
            </a:r>
            <a:r>
              <a:rPr lang="en-US" dirty="0" err="1"/>
              <a:t>openlab</a:t>
            </a:r>
            <a:r>
              <a:rPr lang="en-US" dirty="0"/>
              <a:t> students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1603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Openlab</a:t>
            </a:r>
            <a:r>
              <a:rPr lang="en-US" dirty="0"/>
              <a:t> lecture </a:t>
            </a:r>
            <a:r>
              <a:rPr lang="en-US" dirty="0" err="1"/>
              <a:t>programme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30927" y="1630998"/>
            <a:ext cx="4320955" cy="1138773"/>
            <a:chOff x="304079" y="1521866"/>
            <a:chExt cx="4976648" cy="1311579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758" r="53805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31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Welcome</a:t>
              </a:r>
              <a:r>
                <a:rPr lang="fr-FR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 and introduction to CERN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Alberto Di Meglio, Maria Girone, Anna Cook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14:00-15:00, 4 July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255839-588B-C5D9-A2AE-6D7D4271D6C8}"/>
              </a:ext>
            </a:extLst>
          </p:cNvPr>
          <p:cNvGrpSpPr/>
          <p:nvPr/>
        </p:nvGrpSpPr>
        <p:grpSpPr>
          <a:xfrm>
            <a:off x="4925478" y="1650339"/>
            <a:ext cx="4320955" cy="923330"/>
            <a:chOff x="304079" y="1521866"/>
            <a:chExt cx="4976648" cy="1063443"/>
          </a:xfrm>
        </p:grpSpPr>
        <p:pic>
          <p:nvPicPr>
            <p:cNvPr id="13" name="Image 9">
              <a:extLst>
                <a:ext uri="{FF2B5EF4-FFF2-40B4-BE49-F238E27FC236}">
                  <a16:creationId xmlns:a16="http://schemas.microsoft.com/office/drawing/2014/main" id="{998F37D6-4765-7E74-1ACB-EEFCB546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758" r="53805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4" name="ZoneTexte 17">
              <a:extLst>
                <a:ext uri="{FF2B5EF4-FFF2-40B4-BE49-F238E27FC236}">
                  <a16:creationId xmlns:a16="http://schemas.microsoft.com/office/drawing/2014/main" id="{69CD66A8-BC8E-5764-01F5-7E4ACB3A4A73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Tackling</a:t>
              </a:r>
              <a:r>
                <a:rPr lang="fr-FR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 computer challenges at CERN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Alessandro Di Girolamo, Maria Girone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15:00-16:00, 4 July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F39536-C5DE-9120-C187-3504495EEEB0}"/>
              </a:ext>
            </a:extLst>
          </p:cNvPr>
          <p:cNvGrpSpPr/>
          <p:nvPr/>
        </p:nvGrpSpPr>
        <p:grpSpPr>
          <a:xfrm>
            <a:off x="4925478" y="3110852"/>
            <a:ext cx="4320955" cy="923330"/>
            <a:chOff x="304079" y="1521866"/>
            <a:chExt cx="4976648" cy="1063443"/>
          </a:xfrm>
        </p:grpSpPr>
        <p:pic>
          <p:nvPicPr>
            <p:cNvPr id="16" name="Image 9">
              <a:extLst>
                <a:ext uri="{FF2B5EF4-FFF2-40B4-BE49-F238E27FC236}">
                  <a16:creationId xmlns:a16="http://schemas.microsoft.com/office/drawing/2014/main" id="{C6DD3277-2724-8C2B-80F0-F75299F03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758" r="53805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7" name="ZoneTexte 17">
              <a:extLst>
                <a:ext uri="{FF2B5EF4-FFF2-40B4-BE49-F238E27FC236}">
                  <a16:creationId xmlns:a16="http://schemas.microsoft.com/office/drawing/2014/main" id="{5207BD00-CC87-A9F1-1AFE-2410E95B8115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Computer Security: Past, Present &amp; Future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Stefan Lueders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11 July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DD90D-D5CE-30B7-2BC3-1A288D3902B1}"/>
              </a:ext>
            </a:extLst>
          </p:cNvPr>
          <p:cNvGrpSpPr/>
          <p:nvPr/>
        </p:nvGrpSpPr>
        <p:grpSpPr>
          <a:xfrm>
            <a:off x="395288" y="3158466"/>
            <a:ext cx="4320955" cy="923330"/>
            <a:chOff x="304079" y="1521866"/>
            <a:chExt cx="4976648" cy="1063443"/>
          </a:xfrm>
        </p:grpSpPr>
        <p:pic>
          <p:nvPicPr>
            <p:cNvPr id="21" name="Image 9">
              <a:extLst>
                <a:ext uri="{FF2B5EF4-FFF2-40B4-BE49-F238E27FC236}">
                  <a16:creationId xmlns:a16="http://schemas.microsoft.com/office/drawing/2014/main" id="{C70D1C42-2F65-23CD-FB40-6F35DA9D6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758" r="53805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22" name="ZoneTexte 17">
              <a:extLst>
                <a:ext uri="{FF2B5EF4-FFF2-40B4-BE49-F238E27FC236}">
                  <a16:creationId xmlns:a16="http://schemas.microsoft.com/office/drawing/2014/main" id="{B12B973D-79B4-6173-F4A6-4D7F2C8B75AC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DAQ-filtering data from 50 TB/s to 1GB/s</a:t>
              </a:r>
              <a:endParaRPr lang="fr-FR" sz="1200" b="1" dirty="0">
                <a:solidFill>
                  <a:srgbClr val="393E9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Flavio Pisani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10 July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F23AE1-0ABA-AB8F-F285-467967FD6D0F}"/>
              </a:ext>
            </a:extLst>
          </p:cNvPr>
          <p:cNvSpPr txBox="1"/>
          <p:nvPr/>
        </p:nvSpPr>
        <p:spPr>
          <a:xfrm>
            <a:off x="330330" y="973907"/>
            <a:ext cx="7308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</a:t>
            </a:r>
            <a:r>
              <a:rPr lang="en-US" dirty="0" err="1"/>
              <a:t>openlab</a:t>
            </a:r>
            <a:r>
              <a:rPr lang="en-US" dirty="0"/>
              <a:t> pillars. </a:t>
            </a:r>
            <a:r>
              <a:rPr lang="en-US" b="1" dirty="0"/>
              <a:t>In-person for openlab students, </a:t>
            </a:r>
            <a:r>
              <a:rPr lang="en-US" dirty="0"/>
              <a:t>webcast available for the others.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544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Openlab</a:t>
            </a:r>
            <a:r>
              <a:rPr lang="en-US" dirty="0"/>
              <a:t> lecture </a:t>
            </a:r>
            <a:r>
              <a:rPr lang="en-US" dirty="0" err="1"/>
              <a:t>programme</a:t>
            </a:r>
            <a:r>
              <a:rPr lang="en-US" dirty="0"/>
              <a:t> (2)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30927" y="1630998"/>
            <a:ext cx="4730687" cy="1107996"/>
            <a:chOff x="304079" y="1521866"/>
            <a:chExt cx="5448555" cy="1276132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215" t="35758" r="-410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27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Introduction to Machine Learning and Deep Learning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Michael Kagan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14:00-16:30, 13 July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255839-588B-C5D9-A2AE-6D7D4271D6C8}"/>
              </a:ext>
            </a:extLst>
          </p:cNvPr>
          <p:cNvGrpSpPr/>
          <p:nvPr/>
        </p:nvGrpSpPr>
        <p:grpSpPr>
          <a:xfrm>
            <a:off x="4925478" y="1650339"/>
            <a:ext cx="4320955" cy="1107996"/>
            <a:chOff x="304079" y="1521866"/>
            <a:chExt cx="4976648" cy="1276132"/>
          </a:xfrm>
        </p:grpSpPr>
        <p:pic>
          <p:nvPicPr>
            <p:cNvPr id="13" name="Image 9">
              <a:extLst>
                <a:ext uri="{FF2B5EF4-FFF2-40B4-BE49-F238E27FC236}">
                  <a16:creationId xmlns:a16="http://schemas.microsoft.com/office/drawing/2014/main" id="{998F37D6-4765-7E74-1ACB-EEFCB546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t="35428" b="3608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4" name="ZoneTexte 17">
              <a:extLst>
                <a:ext uri="{FF2B5EF4-FFF2-40B4-BE49-F238E27FC236}">
                  <a16:creationId xmlns:a16="http://schemas.microsoft.com/office/drawing/2014/main" id="{69CD66A8-BC8E-5764-01F5-7E4ACB3A4A73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27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Graph Neural Networks: From fundamentals to Physics application</a:t>
              </a:r>
              <a:endParaRPr lang="fr-FR" sz="1400" i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Ilias Tsaklidis 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17 July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F39536-C5DE-9120-C187-3504495EEEB0}"/>
              </a:ext>
            </a:extLst>
          </p:cNvPr>
          <p:cNvGrpSpPr/>
          <p:nvPr/>
        </p:nvGrpSpPr>
        <p:grpSpPr>
          <a:xfrm>
            <a:off x="4925478" y="3110852"/>
            <a:ext cx="4218522" cy="1107996"/>
            <a:chOff x="304079" y="1521866"/>
            <a:chExt cx="4858671" cy="1276132"/>
          </a:xfrm>
        </p:grpSpPr>
        <p:pic>
          <p:nvPicPr>
            <p:cNvPr id="16" name="Image 9">
              <a:extLst>
                <a:ext uri="{FF2B5EF4-FFF2-40B4-BE49-F238E27FC236}">
                  <a16:creationId xmlns:a16="http://schemas.microsoft.com/office/drawing/2014/main" id="{C6DD3277-2724-8C2B-80F0-F75299F03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068" t="35758" r="-263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7" name="ZoneTexte 17">
              <a:extLst>
                <a:ext uri="{FF2B5EF4-FFF2-40B4-BE49-F238E27FC236}">
                  <a16:creationId xmlns:a16="http://schemas.microsoft.com/office/drawing/2014/main" id="{5207BD00-CC87-A9F1-1AFE-2410E95B8115}"/>
                </a:ext>
              </a:extLst>
            </p:cNvPr>
            <p:cNvSpPr txBox="1"/>
            <p:nvPr/>
          </p:nvSpPr>
          <p:spPr>
            <a:xfrm>
              <a:off x="1209174" y="1521866"/>
              <a:ext cx="3953576" cy="127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Reinforcement learning and its applications at CERN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Matteo Bunino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14:00-15:30, 20 July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DD90D-D5CE-30B7-2BC3-1A288D3902B1}"/>
              </a:ext>
            </a:extLst>
          </p:cNvPr>
          <p:cNvGrpSpPr/>
          <p:nvPr/>
        </p:nvGrpSpPr>
        <p:grpSpPr>
          <a:xfrm>
            <a:off x="395288" y="3158466"/>
            <a:ext cx="4320955" cy="1292662"/>
            <a:chOff x="304079" y="1521866"/>
            <a:chExt cx="4976648" cy="1488821"/>
          </a:xfrm>
        </p:grpSpPr>
        <p:pic>
          <p:nvPicPr>
            <p:cNvPr id="21" name="Image 9">
              <a:extLst>
                <a:ext uri="{FF2B5EF4-FFF2-40B4-BE49-F238E27FC236}">
                  <a16:creationId xmlns:a16="http://schemas.microsoft.com/office/drawing/2014/main" id="{C70D1C42-2F65-23CD-FB40-6F35DA9D6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068" t="35758" r="-263" b="35758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22" name="ZoneTexte 17">
              <a:extLst>
                <a:ext uri="{FF2B5EF4-FFF2-40B4-BE49-F238E27FC236}">
                  <a16:creationId xmlns:a16="http://schemas.microsoft.com/office/drawing/2014/main" id="{B12B973D-79B4-6173-F4A6-4D7F2C8B75AC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488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Hyperparameter Optimization for Deep Learning Models Using High Performance Computing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Eric Wulff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18 July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4FB64D-7600-FF1F-30C2-516A61743BB8}"/>
              </a:ext>
            </a:extLst>
          </p:cNvPr>
          <p:cNvSpPr txBox="1"/>
          <p:nvPr/>
        </p:nvSpPr>
        <p:spPr>
          <a:xfrm>
            <a:off x="330331" y="973907"/>
            <a:ext cx="5550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and High-performance Computing (HPC).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Openlab</a:t>
            </a:r>
            <a:r>
              <a:rPr lang="en-US" dirty="0"/>
              <a:t> lecture </a:t>
            </a:r>
            <a:r>
              <a:rPr lang="en-US" dirty="0" err="1"/>
              <a:t>programme</a:t>
            </a:r>
            <a:r>
              <a:rPr lang="en-US" dirty="0"/>
              <a:t> (3)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30927" y="1630997"/>
            <a:ext cx="4730687" cy="923330"/>
            <a:chOff x="304079" y="1521866"/>
            <a:chExt cx="5448555" cy="1063443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b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Basics of quantum computing (theory)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Alice Barthe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BE Auditorium Meyrin (6/2-024)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14:00-15:30, 27 July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255839-588B-C5D9-A2AE-6D7D4271D6C8}"/>
              </a:ext>
            </a:extLst>
          </p:cNvPr>
          <p:cNvGrpSpPr/>
          <p:nvPr/>
        </p:nvGrpSpPr>
        <p:grpSpPr>
          <a:xfrm>
            <a:off x="4925478" y="1650339"/>
            <a:ext cx="4320955" cy="923330"/>
            <a:chOff x="304079" y="1521866"/>
            <a:chExt cx="4976648" cy="1063443"/>
          </a:xfrm>
        </p:grpSpPr>
        <p:pic>
          <p:nvPicPr>
            <p:cNvPr id="13" name="Image 9">
              <a:extLst>
                <a:ext uri="{FF2B5EF4-FFF2-40B4-BE49-F238E27FC236}">
                  <a16:creationId xmlns:a16="http://schemas.microsoft.com/office/drawing/2014/main" id="{998F37D6-4765-7E74-1ACB-EEFCB546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t="126" b="71390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4" name="ZoneTexte 17">
              <a:extLst>
                <a:ext uri="{FF2B5EF4-FFF2-40B4-BE49-F238E27FC236}">
                  <a16:creationId xmlns:a16="http://schemas.microsoft.com/office/drawing/2014/main" id="{69CD66A8-BC8E-5764-01F5-7E4ACB3A4A73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Basics of quantum computing (practice)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Su Yeon Chang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BE Auditorium Meyrin (6/2-024)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15:30-17:00, 27 July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4FB64D-7600-FF1F-30C2-516A61743BB8}"/>
              </a:ext>
            </a:extLst>
          </p:cNvPr>
          <p:cNvSpPr txBox="1"/>
          <p:nvPr/>
        </p:nvSpPr>
        <p:spPr>
          <a:xfrm>
            <a:off x="330331" y="973907"/>
            <a:ext cx="5550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computing.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B611A-19E1-A6DD-989D-F9233684ED04}"/>
              </a:ext>
            </a:extLst>
          </p:cNvPr>
          <p:cNvGrpSpPr/>
          <p:nvPr/>
        </p:nvGrpSpPr>
        <p:grpSpPr>
          <a:xfrm>
            <a:off x="430927" y="3183178"/>
            <a:ext cx="4277551" cy="1107996"/>
            <a:chOff x="304079" y="1521866"/>
            <a:chExt cx="5448555" cy="1276132"/>
          </a:xfrm>
        </p:grpSpPr>
        <p:pic>
          <p:nvPicPr>
            <p:cNvPr id="26" name="Image 9">
              <a:extLst>
                <a:ext uri="{FF2B5EF4-FFF2-40B4-BE49-F238E27FC236}">
                  <a16:creationId xmlns:a16="http://schemas.microsoft.com/office/drawing/2014/main" id="{C23C291F-2E23-C29C-4BED-066957BB6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b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27" name="ZoneTexte 17">
              <a:extLst>
                <a:ext uri="{FF2B5EF4-FFF2-40B4-BE49-F238E27FC236}">
                  <a16:creationId xmlns:a16="http://schemas.microsoft.com/office/drawing/2014/main" id="{7D17F31C-12AE-DF95-D727-CDA95815082C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27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Applications of Quantum Computing: CERN use case, Quantum Machine Learning and optimization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Carla Sophie Rieger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14:00-15:30, 31 July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104946-2329-485E-37C8-3BB4CDF186D0}"/>
              </a:ext>
            </a:extLst>
          </p:cNvPr>
          <p:cNvGrpSpPr/>
          <p:nvPr/>
        </p:nvGrpSpPr>
        <p:grpSpPr>
          <a:xfrm>
            <a:off x="4925478" y="3110186"/>
            <a:ext cx="3823235" cy="1323439"/>
            <a:chOff x="304079" y="1521866"/>
            <a:chExt cx="5448555" cy="1524268"/>
          </a:xfrm>
        </p:grpSpPr>
        <p:pic>
          <p:nvPicPr>
            <p:cNvPr id="29" name="Image 9">
              <a:extLst>
                <a:ext uri="{FF2B5EF4-FFF2-40B4-BE49-F238E27FC236}">
                  <a16:creationId xmlns:a16="http://schemas.microsoft.com/office/drawing/2014/main" id="{2A90853D-A14A-7CB6-D145-41FE68078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b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30" name="ZoneTexte 17">
              <a:extLst>
                <a:ext uri="{FF2B5EF4-FFF2-40B4-BE49-F238E27FC236}">
                  <a16:creationId xmlns:a16="http://schemas.microsoft.com/office/drawing/2014/main" id="{E4C58B8C-DDF0-778C-DFCE-03795E13A6EC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52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Quantum Kernel Methods (hands-on on </a:t>
              </a:r>
              <a:r>
                <a:rPr lang="en-GB" sz="1200" b="1" dirty="0" err="1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Quask</a:t>
              </a:r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)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Francesco Di Marcantonio, Roman Wixinger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15:30-16:00, 31 July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9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Openlab</a:t>
            </a:r>
            <a:r>
              <a:rPr lang="en-US" dirty="0"/>
              <a:t> lecture </a:t>
            </a:r>
            <a:r>
              <a:rPr lang="en-US" dirty="0" err="1"/>
              <a:t>programme</a:t>
            </a:r>
            <a:r>
              <a:rPr lang="en-US" dirty="0"/>
              <a:t> (4)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F39536-C5DE-9120-C187-3504495EEEB0}"/>
              </a:ext>
            </a:extLst>
          </p:cNvPr>
          <p:cNvGrpSpPr/>
          <p:nvPr/>
        </p:nvGrpSpPr>
        <p:grpSpPr>
          <a:xfrm>
            <a:off x="4716243" y="1691082"/>
            <a:ext cx="4218522" cy="1292662"/>
            <a:chOff x="304079" y="1521866"/>
            <a:chExt cx="4858671" cy="1488821"/>
          </a:xfrm>
        </p:grpSpPr>
        <p:pic>
          <p:nvPicPr>
            <p:cNvPr id="16" name="Image 9">
              <a:extLst>
                <a:ext uri="{FF2B5EF4-FFF2-40B4-BE49-F238E27FC236}">
                  <a16:creationId xmlns:a16="http://schemas.microsoft.com/office/drawing/2014/main" id="{C6DD3277-2724-8C2B-80F0-F75299F03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516" r="53805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7" name="ZoneTexte 17">
              <a:extLst>
                <a:ext uri="{FF2B5EF4-FFF2-40B4-BE49-F238E27FC236}">
                  <a16:creationId xmlns:a16="http://schemas.microsoft.com/office/drawing/2014/main" id="{5207BD00-CC87-A9F1-1AFE-2410E95B8115}"/>
                </a:ext>
              </a:extLst>
            </p:cNvPr>
            <p:cNvSpPr txBox="1"/>
            <p:nvPr/>
          </p:nvSpPr>
          <p:spPr>
            <a:xfrm>
              <a:off x="1209174" y="1521866"/>
              <a:ext cx="3953576" cy="1488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Best practices: the theoretical and practical underpinnings of writing code that is less bad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Axel Naumann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14:00-15:30, 3 August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DD90D-D5CE-30B7-2BC3-1A288D3902B1}"/>
              </a:ext>
            </a:extLst>
          </p:cNvPr>
          <p:cNvGrpSpPr/>
          <p:nvPr/>
        </p:nvGrpSpPr>
        <p:grpSpPr>
          <a:xfrm>
            <a:off x="395288" y="1648420"/>
            <a:ext cx="4320955" cy="923330"/>
            <a:chOff x="304079" y="1521866"/>
            <a:chExt cx="4976648" cy="1063444"/>
          </a:xfrm>
        </p:grpSpPr>
        <p:pic>
          <p:nvPicPr>
            <p:cNvPr id="21" name="Image 9">
              <a:extLst>
                <a:ext uri="{FF2B5EF4-FFF2-40B4-BE49-F238E27FC236}">
                  <a16:creationId xmlns:a16="http://schemas.microsoft.com/office/drawing/2014/main" id="{C70D1C42-2F65-23CD-FB40-6F35DA9D6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4" t="71516" r="53311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22" name="ZoneTexte 17">
              <a:extLst>
                <a:ext uri="{FF2B5EF4-FFF2-40B4-BE49-F238E27FC236}">
                  <a16:creationId xmlns:a16="http://schemas.microsoft.com/office/drawing/2014/main" id="{B12B973D-79B4-6173-F4A6-4D7F2C8B75AC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06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GPU programming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Stephan Hageboeck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1 August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4FB64D-7600-FF1F-30C2-516A61743BB8}"/>
              </a:ext>
            </a:extLst>
          </p:cNvPr>
          <p:cNvSpPr txBox="1"/>
          <p:nvPr/>
        </p:nvSpPr>
        <p:spPr>
          <a:xfrm>
            <a:off x="330331" y="973907"/>
            <a:ext cx="5550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programming techniques.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A8F4-84F3-D918-3B3C-DC76D3BC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Openlab</a:t>
            </a:r>
            <a:r>
              <a:rPr lang="en-US" dirty="0"/>
              <a:t> lecture </a:t>
            </a:r>
            <a:r>
              <a:rPr lang="en-US" dirty="0" err="1"/>
              <a:t>programme</a:t>
            </a:r>
            <a:r>
              <a:rPr lang="en-US" dirty="0"/>
              <a:t> (5)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E2D-CCE4-964F-327F-029C350D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3E3CAA-B5AE-E646-B3E0-EA7D24D6769F}" type="datetime4">
              <a:rPr lang="fr-CH" smtClean="0"/>
              <a:t>26 juin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3395-976F-81C0-CE96-F2D3FC33FF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CERN openlab summer lectures</a:t>
            </a:r>
            <a:r>
              <a:rPr lang="en-GB" dirty="0"/>
              <a:t> | </a:t>
            </a:r>
            <a:r>
              <a:rPr lang="en-US" dirty="0"/>
              <a:t>Matteo Bunino, Maria Girone, Andrew Purcell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0CB6-7681-D5F4-D212-6D0F08D4F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574B4C-4113-7E44-89BB-5B10D7742E21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62356-B385-77B0-56FA-57E6EF1E278A}"/>
              </a:ext>
            </a:extLst>
          </p:cNvPr>
          <p:cNvGrpSpPr/>
          <p:nvPr/>
        </p:nvGrpSpPr>
        <p:grpSpPr>
          <a:xfrm>
            <a:off x="430927" y="1630997"/>
            <a:ext cx="4730687" cy="923330"/>
            <a:chOff x="304079" y="1521866"/>
            <a:chExt cx="5448555" cy="1063443"/>
          </a:xfrm>
        </p:grpSpPr>
        <p:pic>
          <p:nvPicPr>
            <p:cNvPr id="8" name="Image 9">
              <a:extLst>
                <a:ext uri="{FF2B5EF4-FFF2-40B4-BE49-F238E27FC236}">
                  <a16:creationId xmlns:a16="http://schemas.microsoft.com/office/drawing/2014/main" id="{F59335EB-D012-9C38-EC99-7F004FB9F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772" t="71516" r="33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9" name="ZoneTexte 17">
              <a:extLst>
                <a:ext uri="{FF2B5EF4-FFF2-40B4-BE49-F238E27FC236}">
                  <a16:creationId xmlns:a16="http://schemas.microsoft.com/office/drawing/2014/main" id="{B5F433E1-B6CD-7F5D-9B5A-527BC091FEB8}"/>
                </a:ext>
              </a:extLst>
            </p:cNvPr>
            <p:cNvSpPr txBox="1"/>
            <p:nvPr/>
          </p:nvSpPr>
          <p:spPr>
            <a:xfrm>
              <a:off x="1209173" y="1521866"/>
              <a:ext cx="4543461" cy="106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Agent-based </a:t>
              </a:r>
              <a:r>
                <a:rPr lang="en-GB" sz="1200" b="1" dirty="0" err="1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modeling</a:t>
              </a:r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  <a:r>
                <a:rPr lang="en-GB" sz="1200" b="1" dirty="0" err="1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BioDynaMo</a:t>
              </a:r>
              <a:endParaRPr lang="en-GB" sz="1200" b="1" dirty="0">
                <a:solidFill>
                  <a:srgbClr val="393E9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Lukas Breitwieser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25 July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255839-588B-C5D9-A2AE-6D7D4271D6C8}"/>
              </a:ext>
            </a:extLst>
          </p:cNvPr>
          <p:cNvGrpSpPr/>
          <p:nvPr/>
        </p:nvGrpSpPr>
        <p:grpSpPr>
          <a:xfrm>
            <a:off x="4925478" y="1650339"/>
            <a:ext cx="4320955" cy="1138773"/>
            <a:chOff x="304079" y="1521866"/>
            <a:chExt cx="4976648" cy="1311579"/>
          </a:xfrm>
        </p:grpSpPr>
        <p:pic>
          <p:nvPicPr>
            <p:cNvPr id="13" name="Image 9">
              <a:extLst>
                <a:ext uri="{FF2B5EF4-FFF2-40B4-BE49-F238E27FC236}">
                  <a16:creationId xmlns:a16="http://schemas.microsoft.com/office/drawing/2014/main" id="{998F37D6-4765-7E74-1ACB-EEFCB546F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05" t="71516"/>
            <a:stretch/>
          </p:blipFill>
          <p:spPr>
            <a:xfrm>
              <a:off x="304079" y="1699584"/>
              <a:ext cx="791627" cy="752559"/>
            </a:xfrm>
            <a:prstGeom prst="rect">
              <a:avLst/>
            </a:prstGeom>
          </p:spPr>
        </p:pic>
        <p:sp>
          <p:nvSpPr>
            <p:cNvPr id="14" name="ZoneTexte 17">
              <a:extLst>
                <a:ext uri="{FF2B5EF4-FFF2-40B4-BE49-F238E27FC236}">
                  <a16:creationId xmlns:a16="http://schemas.microsoft.com/office/drawing/2014/main" id="{69CD66A8-BC8E-5764-01F5-7E4ACB3A4A73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31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Digital twins and their application at CERN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Ilaria Luise, Alexander Zoechbauer, Kalliopi Tsolaki</a:t>
              </a: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7 August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DD90D-D5CE-30B7-2BC3-1A288D3902B1}"/>
              </a:ext>
            </a:extLst>
          </p:cNvPr>
          <p:cNvGrpSpPr/>
          <p:nvPr/>
        </p:nvGrpSpPr>
        <p:grpSpPr>
          <a:xfrm>
            <a:off x="395288" y="3158465"/>
            <a:ext cx="4320955" cy="1107996"/>
            <a:chOff x="304079" y="1521866"/>
            <a:chExt cx="4976648" cy="1276133"/>
          </a:xfrm>
        </p:grpSpPr>
        <p:pic>
          <p:nvPicPr>
            <p:cNvPr id="21" name="Image 9">
              <a:extLst>
                <a:ext uri="{FF2B5EF4-FFF2-40B4-BE49-F238E27FC236}">
                  <a16:creationId xmlns:a16="http://schemas.microsoft.com/office/drawing/2014/main" id="{C70D1C42-2F65-23CD-FB40-6F35DA9D6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3805" b="71516"/>
            <a:stretch/>
          </p:blipFill>
          <p:spPr>
            <a:xfrm>
              <a:off x="304079" y="1699584"/>
              <a:ext cx="791627" cy="752560"/>
            </a:xfrm>
            <a:prstGeom prst="rect">
              <a:avLst/>
            </a:prstGeom>
          </p:spPr>
        </p:pic>
        <p:sp>
          <p:nvSpPr>
            <p:cNvPr id="22" name="ZoneTexte 17">
              <a:extLst>
                <a:ext uri="{FF2B5EF4-FFF2-40B4-BE49-F238E27FC236}">
                  <a16:creationId xmlns:a16="http://schemas.microsoft.com/office/drawing/2014/main" id="{B12B973D-79B4-6173-F4A6-4D7F2C8B75AC}"/>
                </a:ext>
              </a:extLst>
            </p:cNvPr>
            <p:cNvSpPr txBox="1"/>
            <p:nvPr/>
          </p:nvSpPr>
          <p:spPr>
            <a:xfrm>
              <a:off x="1209174" y="1521866"/>
              <a:ext cx="4071553" cy="12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393E90"/>
                  </a:solidFill>
                  <a:latin typeface="Arial" charset="0"/>
                  <a:ea typeface="Arial" charset="0"/>
                  <a:cs typeface="Arial" charset="0"/>
                </a:rPr>
                <a:t>Highly durable and dense data storage through synthetic DNA</a:t>
              </a:r>
            </a:p>
            <a:p>
              <a:r>
                <a:rPr lang="fr-FR" sz="1400" i="1" dirty="0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Raja </a:t>
              </a:r>
              <a:r>
                <a:rPr lang="fr-FR" sz="1400" i="1" dirty="0" err="1">
                  <a:solidFill>
                    <a:srgbClr val="2B7DC0"/>
                  </a:solidFill>
                  <a:latin typeface="Arial" charset="0"/>
                  <a:ea typeface="Arial" charset="0"/>
                  <a:cs typeface="Arial" charset="0"/>
                </a:rPr>
                <a:t>Appuswamy</a:t>
              </a:r>
              <a:endParaRPr lang="fr-FR" sz="1400" i="1" dirty="0">
                <a:solidFill>
                  <a:srgbClr val="2B7DC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IT </a:t>
              </a:r>
              <a:r>
                <a:rPr lang="fr-FR" sz="1400" dirty="0" err="1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Amphitheatre</a:t>
              </a:r>
              <a:r>
                <a:rPr lang="fr-FR" sz="1400" dirty="0">
                  <a:solidFill>
                    <a:srgbClr val="18AF9B"/>
                  </a:solidFill>
                  <a:latin typeface="Arial" charset="0"/>
                  <a:ea typeface="Arial" charset="0"/>
                  <a:cs typeface="Arial" charset="0"/>
                </a:rPr>
                <a:t> (31/3-004)</a:t>
              </a:r>
            </a:p>
            <a:p>
              <a:r>
                <a:rPr lang="fr-FR" sz="1400" dirty="0">
                  <a:solidFill>
                    <a:srgbClr val="3BAE74"/>
                  </a:solidFill>
                  <a:latin typeface="Arial" charset="0"/>
                  <a:ea typeface="Arial" charset="0"/>
                  <a:cs typeface="Arial" charset="0"/>
                </a:rPr>
                <a:t>14:00-16:00, 8 August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4FB64D-7600-FF1F-30C2-516A61743BB8}"/>
              </a:ext>
            </a:extLst>
          </p:cNvPr>
          <p:cNvSpPr txBox="1"/>
          <p:nvPr/>
        </p:nvSpPr>
        <p:spPr>
          <a:xfrm>
            <a:off x="330331" y="973907"/>
            <a:ext cx="5550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twins and advanced storage solutions.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4F8D9-2DDC-D825-DF29-3F5E9C00E80B}"/>
              </a:ext>
            </a:extLst>
          </p:cNvPr>
          <p:cNvSpPr txBox="1"/>
          <p:nvPr/>
        </p:nvSpPr>
        <p:spPr>
          <a:xfrm>
            <a:off x="5067651" y="3467939"/>
            <a:ext cx="32127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 on the lectures on Indico:</a:t>
            </a:r>
          </a:p>
          <a:p>
            <a:r>
              <a:rPr lang="en-GB" dirty="0">
                <a:hlinkClick r:id="rId3"/>
              </a:rPr>
              <a:t>https://indico.cern.ch/category/16988/</a:t>
            </a:r>
            <a:endParaRPr lang="en-US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B9D5B7-6DB1-792F-BB05-479F99BC6507}"/>
              </a:ext>
            </a:extLst>
          </p:cNvPr>
          <p:cNvSpPr/>
          <p:nvPr/>
        </p:nvSpPr>
        <p:spPr>
          <a:xfrm>
            <a:off x="5067652" y="3326695"/>
            <a:ext cx="3212747" cy="85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penlab Theme">
  <a:themeElements>
    <a:clrScheme name="Openlab Theme">
      <a:dk1>
        <a:srgbClr val="222750"/>
      </a:dk1>
      <a:lt1>
        <a:srgbClr val="FFFFFF"/>
      </a:lt1>
      <a:dk2>
        <a:srgbClr val="373E8E"/>
      </a:dk2>
      <a:lt2>
        <a:srgbClr val="FFFFFF"/>
      </a:lt2>
      <a:accent1>
        <a:srgbClr val="2B7CBE"/>
      </a:accent1>
      <a:accent2>
        <a:srgbClr val="39AD74"/>
      </a:accent2>
      <a:accent3>
        <a:srgbClr val="E95C33"/>
      </a:accent3>
      <a:accent4>
        <a:srgbClr val="1AAE9B"/>
      </a:accent4>
      <a:accent5>
        <a:srgbClr val="F18E3C"/>
      </a:accent5>
      <a:accent6>
        <a:srgbClr val="DC2845"/>
      </a:accent6>
      <a:hlink>
        <a:srgbClr val="297CBF"/>
      </a:hlink>
      <a:folHlink>
        <a:srgbClr val="373E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_Show_PPT_Template_Openlab" id="{9B5FB4D8-2173-D549-8ED6-377D7ED2EF6E}" vid="{0D8E9891-63C9-BC46-8A1E-C5898A15D3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Talk_Show_PPT_Template_Openlab (1)</Template>
  <TotalTime>1013</TotalTime>
  <Words>940</Words>
  <Application>Microsoft Office PowerPoint</Application>
  <PresentationFormat>On-screen Show (16:9)</PresentationFormat>
  <Paragraphs>166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Rubik</vt:lpstr>
      <vt:lpstr>Openlab Theme</vt:lpstr>
      <vt:lpstr>PowerPoint Presentation</vt:lpstr>
      <vt:lpstr>CERN openlab summer student lectures</vt:lpstr>
      <vt:lpstr>CERN openlab</vt:lpstr>
      <vt:lpstr>Lectures from the main programme</vt:lpstr>
      <vt:lpstr>Openlab lecture programme</vt:lpstr>
      <vt:lpstr>Openlab lecture programme (2)</vt:lpstr>
      <vt:lpstr>Openlab lecture programme (3)</vt:lpstr>
      <vt:lpstr>Openlab lecture programme (4)</vt:lpstr>
      <vt:lpstr>Openlab lecture programme (5)</vt:lpstr>
      <vt:lpstr>Evening lectures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Bunino</dc:creator>
  <cp:lastModifiedBy>Matteo Bunino</cp:lastModifiedBy>
  <cp:revision>41</cp:revision>
  <dcterms:created xsi:type="dcterms:W3CDTF">2023-06-20T09:51:40Z</dcterms:created>
  <dcterms:modified xsi:type="dcterms:W3CDTF">2023-06-26T21:11:36Z</dcterms:modified>
</cp:coreProperties>
</file>