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5A906A-F329-42EA-B281-2E6DCD244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088EDD2-0929-48E1-9C58-356EB65F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C209819-C00B-4CCD-8F70-24B6C137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9ECA7D7-5E63-404E-ACE3-BCE85B45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0DA95CB-A2D0-4AE8-9B85-3ADFA166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796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AD22D0-A400-474B-ACC0-131BC3CF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45F65FB-F002-49E2-B09A-659E68FB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EA46DA7-88FD-4502-9607-D7E88D4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182F6D1-9FA1-4CD2-94B0-F71A0AAB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BCADBB1-5D89-47FD-BE9E-06606765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79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F35FEE75-9383-4511-BED7-DF80BCBE9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3D547BE-E14E-4EC0-B2CD-BC5A8786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3B85685-B26F-4A78-8319-89DA1C9E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5F314E3-A933-41BB-8A61-C9CF6FC2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9BEB166-2260-4800-986C-A6C47A89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798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88E12C-AE56-466F-98CF-99F86B47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C07CEC-14B3-42E1-88AE-B2BCB62C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16A1C6C-EF3B-4542-B662-AE6CB68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2F2A559-070E-41F1-AD6F-5A59A893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354D37-E817-428D-A104-E930A9B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82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E8877D-A557-4C4A-B4F2-23C7EB64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8DA155F-6F5D-4272-98C6-D217B01B6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AEF9735-F955-4928-AE6E-6EA236E4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04892C6-AABF-450D-B137-9BC70105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3662217-FF48-4E9D-A804-06CC97AD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67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7B4B66-7F30-4ED5-A56A-2AAA371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3CDF0C6-11C7-4277-A990-483D374CB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EFB87D1-5A26-4D38-9663-B09B8A58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F9543F0-1089-44E8-B8B4-DB18ED59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DD076DB-764A-430A-8D3D-F87406BF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E551A28-A123-4DC4-928C-2074C171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853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58366B-DAF7-4E65-A17E-B6FBFB6D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AF855AE-BA92-43BB-A1D4-9DFA1067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C1082DC-C098-4C53-B9B3-F02EE3712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248BBD8-FB5B-44AE-8C2B-099D77270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2956339E-FB5A-4E8B-823B-08B0EEA6E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AADE5E2E-2358-4D73-8B6F-062B4C27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47F3557E-94E8-4FAB-A2ED-8C2059D1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EF7C381F-410C-4571-817B-745714FD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069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543610-5C76-4422-8241-155149CD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AC2CEA3-BAC4-4844-BFF1-442006DB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295F79A-17C4-4FD3-9398-71EC1444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7F9FE7E-2097-48FC-92C3-D258C94C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156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FB6D704A-F879-432F-BA95-A95A80B5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4ADB703-F8A1-4A6A-884B-AD84EC38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A0547BC-56A0-4B8A-AA85-FD3339F3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089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67434C-E73E-4301-9303-245487E4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2569A49-6EEA-4A29-B7F2-0491F1F2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ABB7135-4A79-4098-88E9-DC4188F6B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98D59B5-C1AE-4493-84B7-09D826C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2EA0452-4C76-4F60-A730-DF62C228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E321175-31C4-471A-8F54-2036F5B5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7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2623D6-CDBC-444D-9E37-E22D642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7523452-B1B7-4016-80EB-D4D6A1E06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A3E8EF8-E5C7-4570-BC5D-5A51E9920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EC5256C-D990-44F0-BB14-299BF6CA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0C8222C-2957-4615-9929-93E0E517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6DC664C-FD91-4811-BFC0-2B15FB3D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885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1F95D168-A929-4A72-974E-30B22FCD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AE5DE1F-23ED-4509-8EA5-9F19A0235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39F8D13-C334-4C60-95DF-18A31392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DA65-33A1-41CB-9D71-36683CC4ACB4}" type="datetimeFigureOut">
              <a:rPr lang="el-GR" smtClean="0"/>
              <a:t>20/8/2021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993FF1F-62D3-405C-8305-C0AC3B1F3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E183FFE-558C-48E7-B73E-5CF80F33D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4583-D7D5-4CAD-AFF3-E54377E48A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151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A93768C-4495-40A4-8256-4EEB0E15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959" y="0"/>
            <a:ext cx="2473192" cy="527145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Tables</a:t>
            </a:r>
            <a:endParaRPr lang="el-GR" sz="32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88839924-F34B-4B32-BDCC-A83C25711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79017"/>
              </p:ext>
            </p:extLst>
          </p:nvPr>
        </p:nvGraphicFramePr>
        <p:xfrm>
          <a:off x="651427" y="527145"/>
          <a:ext cx="21580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033">
                  <a:extLst>
                    <a:ext uri="{9D8B030D-6E8A-4147-A177-3AD203B41FA5}">
                      <a16:colId xmlns:a16="http://schemas.microsoft.com/office/drawing/2014/main" val="1707170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Racing_Teams_2020 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2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u="sng" dirty="0"/>
                        <a:t>team_name</a:t>
                      </a:r>
                      <a:r>
                        <a:rPr lang="el-GR" dirty="0"/>
                        <a:t>(</a:t>
                      </a:r>
                      <a:r>
                        <a:rPr lang="en-US" dirty="0"/>
                        <a:t>PK)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8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championships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659"/>
                  </a:ext>
                </a:extLst>
              </a:tr>
            </a:tbl>
          </a:graphicData>
        </a:graphic>
      </p:graphicFrame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B839D8C8-5C7C-4CDF-B04F-48ACD272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82002"/>
              </p:ext>
            </p:extLst>
          </p:nvPr>
        </p:nvGraphicFramePr>
        <p:xfrm>
          <a:off x="4149574" y="527145"/>
          <a:ext cx="28078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811">
                  <a:extLst>
                    <a:ext uri="{9D8B030D-6E8A-4147-A177-3AD203B41FA5}">
                      <a16:colId xmlns:a16="http://schemas.microsoft.com/office/drawing/2014/main" val="85778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Drivers_2020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9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u="sng" dirty="0"/>
                        <a:t>driver_id</a:t>
                      </a:r>
                      <a:r>
                        <a:rPr lang="en-US" dirty="0"/>
                        <a:t>(PK)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1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driver_first_name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5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driver_last_name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driver_birth_date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1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driver_country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0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driver_podium_wins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3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Courier New" panose="02070309020205020404" pitchFamily="49" charset="0"/>
                        <a:buNone/>
                      </a:pPr>
                      <a:r>
                        <a:rPr lang="en-US" dirty="0"/>
                        <a:t>driver_racing_team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89651"/>
                  </a:ext>
                </a:extLst>
              </a:tr>
            </a:tbl>
          </a:graphicData>
        </a:graphic>
      </p:graphicFrame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FC4BEB08-F52C-4865-9AF9-939D92B5DFE8}"/>
              </a:ext>
            </a:extLst>
          </p:cNvPr>
          <p:cNvCxnSpPr>
            <a:cxnSpLocks/>
          </p:cNvCxnSpPr>
          <p:nvPr/>
        </p:nvCxnSpPr>
        <p:spPr>
          <a:xfrm flipH="1">
            <a:off x="3352800" y="3310114"/>
            <a:ext cx="796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Ευθύγραμμο βέλος σύνδεσης 31">
            <a:extLst>
              <a:ext uri="{FF2B5EF4-FFF2-40B4-BE49-F238E27FC236}">
                <a16:creationId xmlns:a16="http://schemas.microsoft.com/office/drawing/2014/main" id="{E609A097-F067-494B-97A7-6E8D28AE9A5B}"/>
              </a:ext>
            </a:extLst>
          </p:cNvPr>
          <p:cNvCxnSpPr>
            <a:cxnSpLocks/>
          </p:cNvCxnSpPr>
          <p:nvPr/>
        </p:nvCxnSpPr>
        <p:spPr>
          <a:xfrm flipV="1">
            <a:off x="3352800" y="1113183"/>
            <a:ext cx="0" cy="2199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Ευθύγραμμο βέλος σύνδεσης 34">
            <a:extLst>
              <a:ext uri="{FF2B5EF4-FFF2-40B4-BE49-F238E27FC236}">
                <a16:creationId xmlns:a16="http://schemas.microsoft.com/office/drawing/2014/main" id="{0A307409-6253-4D08-8AFE-B163AF45740F}"/>
              </a:ext>
            </a:extLst>
          </p:cNvPr>
          <p:cNvCxnSpPr>
            <a:cxnSpLocks/>
          </p:cNvCxnSpPr>
          <p:nvPr/>
        </p:nvCxnSpPr>
        <p:spPr>
          <a:xfrm flipH="1">
            <a:off x="2703443" y="1126435"/>
            <a:ext cx="6493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Πίνακας 38">
            <a:extLst>
              <a:ext uri="{FF2B5EF4-FFF2-40B4-BE49-F238E27FC236}">
                <a16:creationId xmlns:a16="http://schemas.microsoft.com/office/drawing/2014/main" id="{FE28B66A-D166-43EB-8D8A-7FCBA37E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96346"/>
              </p:ext>
            </p:extLst>
          </p:nvPr>
        </p:nvGraphicFramePr>
        <p:xfrm>
          <a:off x="651426" y="4254625"/>
          <a:ext cx="21580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033">
                  <a:extLst>
                    <a:ext uri="{9D8B030D-6E8A-4147-A177-3AD203B41FA5}">
                      <a16:colId xmlns:a16="http://schemas.microsoft.com/office/drawing/2014/main" val="4163123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Circuits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circuit_name(PK)</a:t>
                      </a:r>
                      <a:endParaRPr lang="el-G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4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circuit_country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circuit_length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195817"/>
                  </a:ext>
                </a:extLst>
              </a:tr>
            </a:tbl>
          </a:graphicData>
        </a:graphic>
      </p:graphicFrame>
      <p:graphicFrame>
        <p:nvGraphicFramePr>
          <p:cNvPr id="39" name="Πίνακας 39">
            <a:extLst>
              <a:ext uri="{FF2B5EF4-FFF2-40B4-BE49-F238E27FC236}">
                <a16:creationId xmlns:a16="http://schemas.microsoft.com/office/drawing/2014/main" id="{EBFEAC0C-256D-48E9-B502-62999CE7C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72244"/>
              </p:ext>
            </p:extLst>
          </p:nvPr>
        </p:nvGraphicFramePr>
        <p:xfrm>
          <a:off x="4149575" y="4248832"/>
          <a:ext cx="20661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110">
                  <a:extLst>
                    <a:ext uri="{9D8B030D-6E8A-4147-A177-3AD203B41FA5}">
                      <a16:colId xmlns:a16="http://schemas.microsoft.com/office/drawing/2014/main" val="163555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Races_2020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0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u="sng" dirty="0"/>
                        <a:t>circuit_name(PK)</a:t>
                      </a:r>
                      <a:endParaRPr lang="el-G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Courier New" panose="02070309020205020404" pitchFamily="49" charset="0"/>
                        <a:buNone/>
                      </a:pPr>
                      <a:r>
                        <a:rPr lang="en-US" dirty="0"/>
                        <a:t>driver_id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32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race_date(PK)</a:t>
                      </a:r>
                      <a:endParaRPr lang="el-G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6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0089"/>
                  </a:ext>
                </a:extLst>
              </a:tr>
            </a:tbl>
          </a:graphicData>
        </a:graphic>
      </p:graphicFrame>
      <p:graphicFrame>
        <p:nvGraphicFramePr>
          <p:cNvPr id="40" name="Πίνακας 40">
            <a:extLst>
              <a:ext uri="{FF2B5EF4-FFF2-40B4-BE49-F238E27FC236}">
                <a16:creationId xmlns:a16="http://schemas.microsoft.com/office/drawing/2014/main" id="{2FEC2085-72D1-4EB3-BA0C-086967FDB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85415"/>
              </p:ext>
            </p:extLst>
          </p:nvPr>
        </p:nvGraphicFramePr>
        <p:xfrm>
          <a:off x="7424853" y="4203584"/>
          <a:ext cx="33283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301">
                  <a:extLst>
                    <a:ext uri="{9D8B030D-6E8A-4147-A177-3AD203B41FA5}">
                      <a16:colId xmlns:a16="http://schemas.microsoft.com/office/drawing/2014/main" val="2573055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Racing_Teams_Over_the_Years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2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team_name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8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championships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07474"/>
                  </a:ext>
                </a:extLst>
              </a:tr>
            </a:tbl>
          </a:graphicData>
        </a:graphic>
      </p:graphicFrame>
      <p:graphicFrame>
        <p:nvGraphicFramePr>
          <p:cNvPr id="41" name="Πίνακας 41">
            <a:extLst>
              <a:ext uri="{FF2B5EF4-FFF2-40B4-BE49-F238E27FC236}">
                <a16:creationId xmlns:a16="http://schemas.microsoft.com/office/drawing/2014/main" id="{F4B4AE48-D283-47B3-875C-5A3D55D72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98407"/>
              </p:ext>
            </p:extLst>
          </p:nvPr>
        </p:nvGraphicFramePr>
        <p:xfrm>
          <a:off x="7424853" y="468701"/>
          <a:ext cx="37407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0768">
                  <a:extLst>
                    <a:ext uri="{9D8B030D-6E8A-4147-A177-3AD203B41FA5}">
                      <a16:colId xmlns:a16="http://schemas.microsoft.com/office/drawing/2014/main" val="4134806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Legendary_Drivers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6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driver_name(PK)</a:t>
                      </a:r>
                      <a:endParaRPr lang="el-G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9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driver_last_name(PK)</a:t>
                      </a:r>
                      <a:endParaRPr lang="el-G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21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driver_racing_team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driver_birth_date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driver_death_date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7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driver_country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3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driver_podiums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4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driver_championships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60023"/>
                  </a:ext>
                </a:extLst>
              </a:tr>
            </a:tbl>
          </a:graphicData>
        </a:graphic>
      </p:graphicFrame>
      <p:graphicFrame>
        <p:nvGraphicFramePr>
          <p:cNvPr id="42" name="Πίνακας 42">
            <a:extLst>
              <a:ext uri="{FF2B5EF4-FFF2-40B4-BE49-F238E27FC236}">
                <a16:creationId xmlns:a16="http://schemas.microsoft.com/office/drawing/2014/main" id="{9BE2A0E8-88B4-4BF6-9760-03FAEA936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84825"/>
              </p:ext>
            </p:extLst>
          </p:nvPr>
        </p:nvGraphicFramePr>
        <p:xfrm>
          <a:off x="651425" y="2537649"/>
          <a:ext cx="21580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028">
                  <a:extLst>
                    <a:ext uri="{9D8B030D-6E8A-4147-A177-3AD203B41FA5}">
                      <a16:colId xmlns:a16="http://schemas.microsoft.com/office/drawing/2014/main" val="492339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Team_Budgets_2020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5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team_name(PK)</a:t>
                      </a:r>
                      <a:endParaRPr lang="el-G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team_budget(PK)</a:t>
                      </a:r>
                      <a:endParaRPr lang="el-G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19621"/>
                  </a:ext>
                </a:extLst>
              </a:tr>
            </a:tbl>
          </a:graphicData>
        </a:graphic>
      </p:graphicFrame>
      <p:cxnSp>
        <p:nvCxnSpPr>
          <p:cNvPr id="44" name="Ευθύγραμμο βέλος σύνδεσης 43">
            <a:extLst>
              <a:ext uri="{FF2B5EF4-FFF2-40B4-BE49-F238E27FC236}">
                <a16:creationId xmlns:a16="http://schemas.microsoft.com/office/drawing/2014/main" id="{62CDA89E-24D9-4887-8B8A-146974C6AE18}"/>
              </a:ext>
            </a:extLst>
          </p:cNvPr>
          <p:cNvCxnSpPr>
            <a:cxnSpLocks/>
          </p:cNvCxnSpPr>
          <p:nvPr/>
        </p:nvCxnSpPr>
        <p:spPr>
          <a:xfrm>
            <a:off x="11065565" y="1762539"/>
            <a:ext cx="47500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Ευθύγραμμο βέλος σύνδεσης 46">
            <a:extLst>
              <a:ext uri="{FF2B5EF4-FFF2-40B4-BE49-F238E27FC236}">
                <a16:creationId xmlns:a16="http://schemas.microsoft.com/office/drawing/2014/main" id="{DC55CD22-3141-4A91-A9C7-D778EB6E5BAC}"/>
              </a:ext>
            </a:extLst>
          </p:cNvPr>
          <p:cNvCxnSpPr>
            <a:cxnSpLocks/>
          </p:cNvCxnSpPr>
          <p:nvPr/>
        </p:nvCxnSpPr>
        <p:spPr>
          <a:xfrm>
            <a:off x="11540573" y="1762539"/>
            <a:ext cx="0" cy="30214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Ευθύγραμμο βέλος σύνδεσης 52">
            <a:extLst>
              <a:ext uri="{FF2B5EF4-FFF2-40B4-BE49-F238E27FC236}">
                <a16:creationId xmlns:a16="http://schemas.microsoft.com/office/drawing/2014/main" id="{91AB8806-C620-4551-958D-FF49A599F5B8}"/>
              </a:ext>
            </a:extLst>
          </p:cNvPr>
          <p:cNvCxnSpPr>
            <a:cxnSpLocks/>
          </p:cNvCxnSpPr>
          <p:nvPr/>
        </p:nvCxnSpPr>
        <p:spPr>
          <a:xfrm flipH="1">
            <a:off x="10753154" y="4784035"/>
            <a:ext cx="7874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Ευθύγραμμο βέλος σύνδεσης 56">
            <a:extLst>
              <a:ext uri="{FF2B5EF4-FFF2-40B4-BE49-F238E27FC236}">
                <a16:creationId xmlns:a16="http://schemas.microsoft.com/office/drawing/2014/main" id="{C1289D38-6C16-4AA4-AF4B-83BD674963A8}"/>
              </a:ext>
            </a:extLst>
          </p:cNvPr>
          <p:cNvCxnSpPr>
            <a:cxnSpLocks/>
          </p:cNvCxnSpPr>
          <p:nvPr/>
        </p:nvCxnSpPr>
        <p:spPr>
          <a:xfrm flipH="1">
            <a:off x="2809453" y="4784035"/>
            <a:ext cx="134012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Ευθύγραμμο βέλος σύνδεσης 61">
            <a:extLst>
              <a:ext uri="{FF2B5EF4-FFF2-40B4-BE49-F238E27FC236}">
                <a16:creationId xmlns:a16="http://schemas.microsoft.com/office/drawing/2014/main" id="{AE5BD9B0-1F16-46E8-9F33-1EFB4268B542}"/>
              </a:ext>
            </a:extLst>
          </p:cNvPr>
          <p:cNvCxnSpPr>
            <a:cxnSpLocks/>
          </p:cNvCxnSpPr>
          <p:nvPr/>
        </p:nvCxnSpPr>
        <p:spPr>
          <a:xfrm>
            <a:off x="6215685" y="5175932"/>
            <a:ext cx="98024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Ευθύγραμμο βέλος σύνδεσης 65">
            <a:extLst>
              <a:ext uri="{FF2B5EF4-FFF2-40B4-BE49-F238E27FC236}">
                <a16:creationId xmlns:a16="http://schemas.microsoft.com/office/drawing/2014/main" id="{A9FF93ED-B0EA-4BF6-828D-ED290559F7B2}"/>
              </a:ext>
            </a:extLst>
          </p:cNvPr>
          <p:cNvCxnSpPr>
            <a:cxnSpLocks/>
          </p:cNvCxnSpPr>
          <p:nvPr/>
        </p:nvCxnSpPr>
        <p:spPr>
          <a:xfrm flipH="1" flipV="1">
            <a:off x="7169426" y="995845"/>
            <a:ext cx="26504" cy="418008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Ευθύγραμμο βέλος σύνδεσης 68">
            <a:extLst>
              <a:ext uri="{FF2B5EF4-FFF2-40B4-BE49-F238E27FC236}">
                <a16:creationId xmlns:a16="http://schemas.microsoft.com/office/drawing/2014/main" id="{4C4A4085-9F31-44B3-BC53-61AE9DE92C23}"/>
              </a:ext>
            </a:extLst>
          </p:cNvPr>
          <p:cNvCxnSpPr>
            <a:cxnSpLocks/>
          </p:cNvCxnSpPr>
          <p:nvPr/>
        </p:nvCxnSpPr>
        <p:spPr>
          <a:xfrm flipH="1">
            <a:off x="6893151" y="993913"/>
            <a:ext cx="28376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Ευθύγραμμο βέλος σύνδεσης 72">
            <a:extLst>
              <a:ext uri="{FF2B5EF4-FFF2-40B4-BE49-F238E27FC236}">
                <a16:creationId xmlns:a16="http://schemas.microsoft.com/office/drawing/2014/main" id="{7522EF22-B3B1-491D-B7FC-5260C5C610C6}"/>
              </a:ext>
            </a:extLst>
          </p:cNvPr>
          <p:cNvCxnSpPr>
            <a:cxnSpLocks/>
          </p:cNvCxnSpPr>
          <p:nvPr/>
        </p:nvCxnSpPr>
        <p:spPr>
          <a:xfrm flipH="1">
            <a:off x="107814" y="3085888"/>
            <a:ext cx="54361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Ευθύγραμμο βέλος σύνδεσης 76">
            <a:extLst>
              <a:ext uri="{FF2B5EF4-FFF2-40B4-BE49-F238E27FC236}">
                <a16:creationId xmlns:a16="http://schemas.microsoft.com/office/drawing/2014/main" id="{8DEF7AB8-0153-445D-888A-424918ACF629}"/>
              </a:ext>
            </a:extLst>
          </p:cNvPr>
          <p:cNvCxnSpPr>
            <a:cxnSpLocks/>
          </p:cNvCxnSpPr>
          <p:nvPr/>
        </p:nvCxnSpPr>
        <p:spPr>
          <a:xfrm flipH="1" flipV="1">
            <a:off x="183959" y="1113183"/>
            <a:ext cx="1" cy="19727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Ευθύγραμμο βέλος σύνδεσης 82">
            <a:extLst>
              <a:ext uri="{FF2B5EF4-FFF2-40B4-BE49-F238E27FC236}">
                <a16:creationId xmlns:a16="http://schemas.microsoft.com/office/drawing/2014/main" id="{8882FC49-F1A8-4C09-AE23-50BD67F4A4A8}"/>
              </a:ext>
            </a:extLst>
          </p:cNvPr>
          <p:cNvCxnSpPr>
            <a:cxnSpLocks/>
          </p:cNvCxnSpPr>
          <p:nvPr/>
        </p:nvCxnSpPr>
        <p:spPr>
          <a:xfrm>
            <a:off x="179356" y="1126435"/>
            <a:ext cx="47206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1062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158</Words>
  <Application>Microsoft Office PowerPoint</Application>
  <PresentationFormat>Ευρεία οθόνη</PresentationFormat>
  <Paragraphs>38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Θέμα του Office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ΒΑΣΕΙΣ ΚΑΙ ΑΠΟΘΗΚΕΣ ΔΕΔΟΜΕΝΩΝ Φραγκάκης Γιώργος  mppl19065 </dc:title>
  <dc:creator>ΓΕΩΡΓΙΟΣ ΦΡΑΓΚΑΚΗΣ</dc:creator>
  <cp:lastModifiedBy>ΓΕΩΡΓΙΟΣ ΦΡΑΓΚΑΚΗΣ</cp:lastModifiedBy>
  <cp:revision>2</cp:revision>
  <dcterms:created xsi:type="dcterms:W3CDTF">2020-10-01T17:16:50Z</dcterms:created>
  <dcterms:modified xsi:type="dcterms:W3CDTF">2021-08-20T13:48:49Z</dcterms:modified>
</cp:coreProperties>
</file>