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4" autoAdjust="0"/>
  </p:normalViewPr>
  <p:slideViewPr>
    <p:cSldViewPr>
      <p:cViewPr varScale="1">
        <p:scale>
          <a:sx n="135" d="100"/>
          <a:sy n="135" d="100"/>
        </p:scale>
        <p:origin x="84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1CFFE-963D-4EBA-8EE7-7C9AC6DA5392}" type="datetimeFigureOut">
              <a:rPr lang="el-GR" smtClean="0"/>
              <a:t>10/1/2025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FAD37-7843-4639-B4B8-1C13233D26D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3717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AD37-7843-4639-B4B8-1C13233D26D0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844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AD37-7843-4639-B4B8-1C13233D26D0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418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Στυλ κύριου υπότιτλου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2FDB-ED4B-48DB-B807-8F8BFD39300B}" type="datetimeFigureOut">
              <a:rPr lang="el-GR" smtClean="0"/>
              <a:t>10/1/2025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0083-277C-4828-8730-6A4DE794F3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7047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2FDB-ED4B-48DB-B807-8F8BFD39300B}" type="datetimeFigureOut">
              <a:rPr lang="el-GR" smtClean="0"/>
              <a:t>10/1/2025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0083-277C-4828-8730-6A4DE794F3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314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2FDB-ED4B-48DB-B807-8F8BFD39300B}" type="datetimeFigureOut">
              <a:rPr lang="el-GR" smtClean="0"/>
              <a:t>10/1/2025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0083-277C-4828-8730-6A4DE794F3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655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2FDB-ED4B-48DB-B807-8F8BFD39300B}" type="datetimeFigureOut">
              <a:rPr lang="el-GR" smtClean="0"/>
              <a:t>10/1/2025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0083-277C-4828-8730-6A4DE794F3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461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2FDB-ED4B-48DB-B807-8F8BFD39300B}" type="datetimeFigureOut">
              <a:rPr lang="el-GR" smtClean="0"/>
              <a:t>10/1/2025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0083-277C-4828-8730-6A4DE794F3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580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2FDB-ED4B-48DB-B807-8F8BFD39300B}" type="datetimeFigureOut">
              <a:rPr lang="el-GR" smtClean="0"/>
              <a:t>10/1/2025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0083-277C-4828-8730-6A4DE794F3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572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2FDB-ED4B-48DB-B807-8F8BFD39300B}" type="datetimeFigureOut">
              <a:rPr lang="el-GR" smtClean="0"/>
              <a:t>10/1/2025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0083-277C-4828-8730-6A4DE794F3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48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2FDB-ED4B-48DB-B807-8F8BFD39300B}" type="datetimeFigureOut">
              <a:rPr lang="el-GR" smtClean="0"/>
              <a:t>10/1/2025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0083-277C-4828-8730-6A4DE794F3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338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2FDB-ED4B-48DB-B807-8F8BFD39300B}" type="datetimeFigureOut">
              <a:rPr lang="el-GR" smtClean="0"/>
              <a:t>10/1/2025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0083-277C-4828-8730-6A4DE794F3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80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2FDB-ED4B-48DB-B807-8F8BFD39300B}" type="datetimeFigureOut">
              <a:rPr lang="el-GR" smtClean="0"/>
              <a:t>10/1/2025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0083-277C-4828-8730-6A4DE794F3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3597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2FDB-ED4B-48DB-B807-8F8BFD39300B}" type="datetimeFigureOut">
              <a:rPr lang="el-GR" smtClean="0"/>
              <a:t>10/1/2025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0083-277C-4828-8730-6A4DE794F3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929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2FDB-ED4B-48DB-B807-8F8BFD39300B}" type="datetimeFigureOut">
              <a:rPr lang="el-GR" smtClean="0"/>
              <a:t>10/1/2025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80083-277C-4828-8730-6A4DE794F3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926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Εικόνα 44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362" b="12638"/>
          <a:stretch/>
        </p:blipFill>
        <p:spPr>
          <a:xfrm>
            <a:off x="-108520" y="-164554"/>
            <a:ext cx="9721080" cy="5562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0" name="Θέση κειμένου 6"/>
          <p:cNvSpPr txBox="1">
            <a:spLocks/>
          </p:cNvSpPr>
          <p:nvPr/>
        </p:nvSpPr>
        <p:spPr>
          <a:xfrm>
            <a:off x="1506312" y="4673983"/>
            <a:ext cx="6131376" cy="490055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indent="-432054" algn="ctr" defTabSz="1152144" eaLnBrk="0" hangingPunct="0">
              <a:defRPr/>
            </a:pPr>
            <a:r>
              <a:rPr lang="el-GR" sz="2400" b="1" spc="189" dirty="0">
                <a:solidFill>
                  <a:prstClr val="white"/>
                </a:solidFill>
                <a:latin typeface="Aka-AcidGR-Fristgrade" panose="02000603000000000000" pitchFamily="50" charset="0"/>
                <a:ea typeface="Aka-AcidGR-Fristgrade" panose="02000603000000000000" pitchFamily="50" charset="0"/>
                <a:cs typeface="Calibri" panose="020F0502020204030204" pitchFamily="34" charset="0"/>
              </a:rPr>
              <a:t>ΚΑΙΡΙΚΕΣ ΣΥΝΘΗΚΕΣ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3360"/>
            <a:ext cx="1444076" cy="119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957" y="6845"/>
            <a:ext cx="1408043" cy="126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18 - Ορθογώνιο"/>
          <p:cNvSpPr/>
          <p:nvPr/>
        </p:nvSpPr>
        <p:spPr>
          <a:xfrm>
            <a:off x="1506312" y="-20538"/>
            <a:ext cx="6131376" cy="486054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rgbClr val="989AA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l-GR" sz="2800" b="1" dirty="0">
                <a:latin typeface="Aka-AcidGR-Fristgrade" panose="02000603000000000000" pitchFamily="50" charset="0"/>
                <a:ea typeface="Aka-AcidGR-Fristgrade" panose="02000603000000000000" pitchFamily="50" charset="0"/>
              </a:rPr>
              <a:t>ΤΔ 21 Μ/Κ ΣΠ «ΔΡΑΜΑ»</a:t>
            </a:r>
          </a:p>
        </p:txBody>
      </p:sp>
    </p:spTree>
    <p:extLst>
      <p:ext uri="{BB962C8B-B14F-4D97-AF65-F5344CB8AC3E}">
        <p14:creationId xmlns:p14="http://schemas.microsoft.com/office/powerpoint/2010/main" val="421454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Εικόνα 44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362" b="12638"/>
          <a:stretch/>
        </p:blipFill>
        <p:spPr>
          <a:xfrm>
            <a:off x="-9988" y="-209434"/>
            <a:ext cx="9721080" cy="5562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0" name="Θέση κειμένου 6"/>
          <p:cNvSpPr txBox="1">
            <a:spLocks/>
          </p:cNvSpPr>
          <p:nvPr/>
        </p:nvSpPr>
        <p:spPr>
          <a:xfrm>
            <a:off x="1506312" y="4587974"/>
            <a:ext cx="6131376" cy="576064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defTabSz="1152144" eaLnBrk="0" hangingPunct="0">
              <a:defRPr/>
            </a:pPr>
            <a:r>
              <a:rPr lang="el-GR" sz="2400" b="1" spc="189" dirty="0">
                <a:solidFill>
                  <a:prstClr val="white"/>
                </a:solidFill>
                <a:latin typeface="Aka-AcidGR-Fristgrade" panose="02000603000000000000" pitchFamily="50" charset="0"/>
                <a:ea typeface="Aka-AcidGR-Fristgrade" panose="02000603000000000000" pitchFamily="50" charset="0"/>
                <a:cs typeface="Calibri" panose="020F0502020204030204" pitchFamily="34" charset="0"/>
              </a:rPr>
              <a:t>ΧΑΡΤΗΣ ΠΡΟΒΛΕΨΗΣ ΚΙΝΔΥΝΟΥ - ΠΥΡΚΑΓΙΑΣ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85" y="6845"/>
            <a:ext cx="1444076" cy="119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957" y="6845"/>
            <a:ext cx="1408043" cy="126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18 - Ορθογώνιο"/>
          <p:cNvSpPr/>
          <p:nvPr/>
        </p:nvSpPr>
        <p:spPr>
          <a:xfrm>
            <a:off x="1506312" y="-20538"/>
            <a:ext cx="6131376" cy="36004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rgbClr val="989AA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l-GR" sz="2800" b="1" dirty="0">
                <a:latin typeface="Aka-AcidGR-Fristgrade" panose="02000603000000000000" pitchFamily="50" charset="0"/>
                <a:ea typeface="Aka-AcidGR-Fristgrade" panose="02000603000000000000" pitchFamily="50" charset="0"/>
              </a:rPr>
              <a:t>ΤΔ 21 Μ/Κ ΣΠ «ΔΡΑΜΑ»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25DA7C2-B545-1A65-72FC-EC4876B8EB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9502"/>
            <a:ext cx="576064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27</Words>
  <Application>Microsoft Office PowerPoint</Application>
  <PresentationFormat>Προβολή στην οθόνη (16:9)</PresentationFormat>
  <Paragraphs>6</Paragraphs>
  <Slides>2</Slides>
  <Notes>2</Notes>
  <HiddenSlides>1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6" baseType="lpstr">
      <vt:lpstr>Aka-AcidGR-Fristgrade</vt:lpstr>
      <vt:lpstr>Arial</vt:lpstr>
      <vt:lpstr>Calibri</vt:lpstr>
      <vt:lpstr>Θέμα του Office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Χρήστης των Windows</dc:creator>
  <cp:lastModifiedBy>CAMELS</cp:lastModifiedBy>
  <cp:revision>599</cp:revision>
  <dcterms:created xsi:type="dcterms:W3CDTF">2020-04-10T16:02:54Z</dcterms:created>
  <dcterms:modified xsi:type="dcterms:W3CDTF">2025-01-10T08:58:07Z</dcterms:modified>
</cp:coreProperties>
</file>