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00" r:id="rId2"/>
  </p:sldMasterIdLst>
  <p:sldIdLst>
    <p:sldId id="301" r:id="rId3"/>
    <p:sldId id="302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9A811"/>
    <a:srgbClr val="FFFF00"/>
    <a:srgbClr val="000000"/>
    <a:srgbClr val="E97C31"/>
    <a:srgbClr val="9A7856"/>
    <a:srgbClr val="8B9657"/>
    <a:srgbClr val="4C5A40"/>
    <a:srgbClr val="232D2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36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36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0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7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4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9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0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3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6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50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7" name="Picture Placeholder 116">
            <a:extLst>
              <a:ext uri="{FF2B5EF4-FFF2-40B4-BE49-F238E27FC236}">
                <a16:creationId xmlns:a16="http://schemas.microsoft.com/office/drawing/2014/main" id="{027150BA-CE6A-41F3-B55E-6AE0D6B5B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550" y="2082784"/>
            <a:ext cx="7410450" cy="4775217"/>
          </a:xfrm>
          <a:custGeom>
            <a:avLst/>
            <a:gdLst>
              <a:gd name="connsiteX0" fmla="*/ 0 w 7410450"/>
              <a:gd name="connsiteY0" fmla="*/ 0 h 4775217"/>
              <a:gd name="connsiteX1" fmla="*/ 7410450 w 7410450"/>
              <a:gd name="connsiteY1" fmla="*/ 0 h 4775217"/>
              <a:gd name="connsiteX2" fmla="*/ 7410450 w 7410450"/>
              <a:gd name="connsiteY2" fmla="*/ 4775217 h 4775217"/>
              <a:gd name="connsiteX3" fmla="*/ 0 w 7410450"/>
              <a:gd name="connsiteY3" fmla="*/ 4775217 h 47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0450" h="4775217">
                <a:moveTo>
                  <a:pt x="0" y="0"/>
                </a:moveTo>
                <a:lnTo>
                  <a:pt x="7410450" y="0"/>
                </a:lnTo>
                <a:lnTo>
                  <a:pt x="7410450" y="4775217"/>
                </a:lnTo>
                <a:lnTo>
                  <a:pt x="0" y="477521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0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D299052-4EFD-47CA-B4E0-F39B949D1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3836" y="2762250"/>
            <a:ext cx="6268164" cy="4095749"/>
          </a:xfrm>
          <a:custGeom>
            <a:avLst/>
            <a:gdLst>
              <a:gd name="connsiteX0" fmla="*/ 0 w 6268164"/>
              <a:gd name="connsiteY0" fmla="*/ 0 h 4095749"/>
              <a:gd name="connsiteX1" fmla="*/ 6268164 w 6268164"/>
              <a:gd name="connsiteY1" fmla="*/ 0 h 4095749"/>
              <a:gd name="connsiteX2" fmla="*/ 6268164 w 6268164"/>
              <a:gd name="connsiteY2" fmla="*/ 4095749 h 4095749"/>
              <a:gd name="connsiteX3" fmla="*/ 0 w 6268164"/>
              <a:gd name="connsiteY3" fmla="*/ 4095749 h 409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8164" h="4095749">
                <a:moveTo>
                  <a:pt x="0" y="0"/>
                </a:moveTo>
                <a:lnTo>
                  <a:pt x="6268164" y="0"/>
                </a:lnTo>
                <a:lnTo>
                  <a:pt x="6268164" y="4095749"/>
                </a:lnTo>
                <a:lnTo>
                  <a:pt x="0" y="409574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83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2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5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45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5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57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99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5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87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0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35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49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8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8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728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4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4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22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76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8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57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0AB8-EF30-4474-B814-189AF4E5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EF0BD2-74D3-46E0-93BA-2A72C00565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31E5BD0-C547-4B44-8C97-4614F50A4390}"/>
              </a:ext>
            </a:extLst>
          </p:cNvPr>
          <p:cNvSpPr/>
          <p:nvPr/>
        </p:nvSpPr>
        <p:spPr>
          <a:xfrm>
            <a:off x="-1504951" y="2667004"/>
            <a:ext cx="13696950" cy="4190996"/>
          </a:xfrm>
          <a:prstGeom prst="parallelogram">
            <a:avLst>
              <a:gd name="adj" fmla="val 102642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559726" y="2601670"/>
            <a:ext cx="4942165" cy="1149399"/>
            <a:chOff x="1559726" y="2601670"/>
            <a:chExt cx="4942165" cy="11493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51A8F-267F-4850-8892-FDF23B9E6F17}"/>
                </a:ext>
              </a:extLst>
            </p:cNvPr>
            <p:cNvSpPr/>
            <p:nvPr/>
          </p:nvSpPr>
          <p:spPr>
            <a:xfrm>
              <a:off x="1559726" y="3002018"/>
              <a:ext cx="4942165" cy="749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ΛΓΟΣ (ΠΖ)</a:t>
              </a:r>
              <a:r>
                <a:rPr lang="en-US" sz="1500" spc="300" dirty="0">
                  <a:solidFill>
                    <a:srgbClr val="FFFFFF"/>
                  </a:solidFill>
                  <a:latin typeface="Odibee Sans"/>
                </a:rPr>
                <a:t>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ΟΝΟΜΑ Α.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ΕΠΧΙΑΣ (ΠΒ)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ΟΝΟΜΑ Β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1A480-B8D4-4A51-A077-BDE629A3B267}"/>
                </a:ext>
              </a:extLst>
            </p:cNvPr>
            <p:cNvSpPr/>
            <p:nvPr/>
          </p:nvSpPr>
          <p:spPr>
            <a:xfrm>
              <a:off x="3099648" y="2601670"/>
              <a:ext cx="240040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pc="300" noProof="0" dirty="0">
                  <a:solidFill>
                    <a:srgbClr val="F9A911"/>
                  </a:solidFill>
                  <a:latin typeface="Odibee Sans"/>
                </a:rPr>
                <a:t>ΠΑΡ</a:t>
              </a:r>
              <a:r>
                <a:rPr kumimoji="0" lang="el-GR" sz="1800" b="0" i="0" u="none" strike="noStrike" kern="1200" cap="none" spc="300" normalizeH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 28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40330FF-B5DB-431B-BE98-0965C36B4E19}"/>
              </a:ext>
            </a:extLst>
          </p:cNvPr>
          <p:cNvSpPr/>
          <p:nvPr/>
        </p:nvSpPr>
        <p:spPr>
          <a:xfrm>
            <a:off x="-778524" y="5484688"/>
            <a:ext cx="5248924" cy="718754"/>
          </a:xfrm>
          <a:prstGeom prst="parallelogram">
            <a:avLst>
              <a:gd name="adj" fmla="val 1026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6D65-1F41-4088-8DCF-B29F18F09F02}"/>
              </a:ext>
            </a:extLst>
          </p:cNvPr>
          <p:cNvSpPr/>
          <p:nvPr/>
        </p:nvSpPr>
        <p:spPr>
          <a:xfrm>
            <a:off x="-737248" y="5510372"/>
            <a:ext cx="4757702" cy="58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ΣΥΝΤΟΝΙΣΤΕΣ &amp; ΚΕΠΛΗ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23AD33A-C40C-490F-A1E3-B7D9622E4533}"/>
              </a:ext>
            </a:extLst>
          </p:cNvPr>
          <p:cNvSpPr/>
          <p:nvPr/>
        </p:nvSpPr>
        <p:spPr>
          <a:xfrm flipH="1" flipV="1">
            <a:off x="7827224" y="-66940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3203E-63FE-4D89-A13B-8E19BC5F0D0F}"/>
              </a:ext>
            </a:extLst>
          </p:cNvPr>
          <p:cNvCxnSpPr>
            <a:cxnSpLocks/>
          </p:cNvCxnSpPr>
          <p:nvPr/>
        </p:nvCxnSpPr>
        <p:spPr>
          <a:xfrm flipH="1">
            <a:off x="11204489" y="-105673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AF4190B-DD9E-40DB-9B4E-EF1A94683A53}"/>
              </a:ext>
            </a:extLst>
          </p:cNvPr>
          <p:cNvSpPr/>
          <p:nvPr/>
        </p:nvSpPr>
        <p:spPr>
          <a:xfrm>
            <a:off x="-1429152" y="1826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27C-8C35-4D0A-BCB5-D6EDF2CD423F}"/>
              </a:ext>
            </a:extLst>
          </p:cNvPr>
          <p:cNvSpPr txBox="1"/>
          <p:nvPr/>
        </p:nvSpPr>
        <p:spPr>
          <a:xfrm>
            <a:off x="987509" y="921150"/>
            <a:ext cx="6618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ΟΡΓΑΝΑ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ΑΣΦΑΛΕΙΑΣ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 </a:t>
            </a:r>
            <a:r>
              <a:rPr kumimoji="0" lang="el-GR" sz="36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ΚΕΠΙΧ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F5C3A-D408-4B0F-A266-C7A9B6D20A8D}"/>
              </a:ext>
            </a:extLst>
          </p:cNvPr>
          <p:cNvCxnSpPr>
            <a:cxnSpLocks/>
          </p:cNvCxnSpPr>
          <p:nvPr/>
        </p:nvCxnSpPr>
        <p:spPr>
          <a:xfrm flipH="1">
            <a:off x="1365928" y="2054107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/>
          <p:cNvGrpSpPr/>
          <p:nvPr/>
        </p:nvGrpSpPr>
        <p:grpSpPr>
          <a:xfrm>
            <a:off x="6501892" y="2601669"/>
            <a:ext cx="5248924" cy="1168083"/>
            <a:chOff x="6501892" y="2601669"/>
            <a:chExt cx="5248924" cy="116808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43B44-23E8-4F9F-93D9-448F85D22BD0}"/>
                </a:ext>
              </a:extLst>
            </p:cNvPr>
            <p:cNvSpPr/>
            <p:nvPr/>
          </p:nvSpPr>
          <p:spPr>
            <a:xfrm>
              <a:off x="7827224" y="2601669"/>
              <a:ext cx="229765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ΣΑΒ 29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CDE6DD6-38D6-4ED9-806B-378F06366BFA}"/>
                </a:ext>
              </a:extLst>
            </p:cNvPr>
            <p:cNvSpPr/>
            <p:nvPr/>
          </p:nvSpPr>
          <p:spPr>
            <a:xfrm>
              <a:off x="6501892" y="3020701"/>
              <a:ext cx="5248924" cy="749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500" spc="300" noProof="0" dirty="0">
                  <a:solidFill>
                    <a:srgbClr val="FFFFFF"/>
                  </a:solidFill>
                  <a:latin typeface="Odibee Sans"/>
                </a:rPr>
                <a:t>ΛΓΟΣ (ΠΖ)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ΟΝΟΜΑ Α</a:t>
              </a:r>
              <a:r>
                <a:rPr lang="el-GR" sz="1500" spc="300" noProof="0" dirty="0">
                  <a:solidFill>
                    <a:srgbClr val="F9A811"/>
                  </a:solidFill>
                  <a:latin typeface="Odibee Sans"/>
                </a:rPr>
                <a:t>.</a:t>
              </a:r>
              <a:endParaRPr lang="el-GR" sz="1500" spc="300" dirty="0">
                <a:solidFill>
                  <a:srgbClr val="F9A811"/>
                </a:solidFill>
                <a:latin typeface="Odibee Sans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ΛΧΙΑΣ (ΠΖ)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ΟΝΟΜΑ Β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.</a:t>
              </a: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1529246" y="4046221"/>
            <a:ext cx="5248924" cy="1215924"/>
            <a:chOff x="1529246" y="4046221"/>
            <a:chExt cx="5248924" cy="1215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AF8B1-BCEB-4852-97BF-0F2815CCA508}"/>
                </a:ext>
              </a:extLst>
            </p:cNvPr>
            <p:cNvSpPr/>
            <p:nvPr/>
          </p:nvSpPr>
          <p:spPr>
            <a:xfrm>
              <a:off x="3201554" y="4046221"/>
              <a:ext cx="213736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ΚΥΡ 30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lang="en-US" spc="300" dirty="0">
                <a:solidFill>
                  <a:srgbClr val="F9A911"/>
                </a:solidFill>
                <a:latin typeface="Odibee Sans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31BA6CE-99E7-444E-A4C6-E914BB2F1A22}"/>
                </a:ext>
              </a:extLst>
            </p:cNvPr>
            <p:cNvSpPr/>
            <p:nvPr/>
          </p:nvSpPr>
          <p:spPr>
            <a:xfrm>
              <a:off x="1529246" y="4513094"/>
              <a:ext cx="5248924" cy="749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ΤΧΗΣ (ΠΖ)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ΟΝΟΜΑ Α</a:t>
              </a:r>
              <a:r>
                <a:rPr lang="el-GR" sz="1500" spc="300" noProof="0" dirty="0">
                  <a:solidFill>
                    <a:srgbClr val="F9A811"/>
                  </a:solidFill>
                  <a:latin typeface="Odibee Sans"/>
                </a:rPr>
                <a:t>. </a:t>
              </a:r>
              <a:br>
                <a:rPr lang="el-GR" sz="1500" spc="300" noProof="0" dirty="0">
                  <a:solidFill>
                    <a:srgbClr val="F9A811"/>
                  </a:solidFill>
                  <a:latin typeface="Odibee Sans"/>
                </a:rPr>
              </a:b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ΕΠΧΙΑΣ (ΥΓ)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ΟΝΟΜΑ Β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1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 xmlns:a16="http://schemas.microsoft.com/office/drawing/2014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0AB8-EF30-4474-B814-189AF4E5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EF0BD2-74D3-46E0-93BA-2A72C00565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31E5BD0-C547-4B44-8C97-4614F50A4390}"/>
              </a:ext>
            </a:extLst>
          </p:cNvPr>
          <p:cNvSpPr/>
          <p:nvPr/>
        </p:nvSpPr>
        <p:spPr>
          <a:xfrm>
            <a:off x="-1504951" y="2667552"/>
            <a:ext cx="13696950" cy="4190996"/>
          </a:xfrm>
          <a:prstGeom prst="parallelogram">
            <a:avLst>
              <a:gd name="adj" fmla="val 102642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588484" y="2601670"/>
            <a:ext cx="5248924" cy="1187292"/>
            <a:chOff x="1588484" y="2601670"/>
            <a:chExt cx="5248924" cy="11872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51A8F-267F-4850-8892-FDF23B9E6F17}"/>
                </a:ext>
              </a:extLst>
            </p:cNvPr>
            <p:cNvSpPr/>
            <p:nvPr/>
          </p:nvSpPr>
          <p:spPr>
            <a:xfrm>
              <a:off x="1588484" y="3039911"/>
              <a:ext cx="5248924" cy="749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ΥΠΛΓΟΣ (ΠΖ)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ΟΝΟΜΑ Α</a:t>
              </a:r>
              <a:r>
                <a:rPr lang="el-GR" sz="1500" spc="300" noProof="0" dirty="0">
                  <a:solidFill>
                    <a:srgbClr val="F9A811"/>
                  </a:solidFill>
                  <a:latin typeface="Odibee Sans"/>
                </a:rPr>
                <a:t>.</a:t>
              </a:r>
              <a:endParaRPr lang="el-GR" sz="1500" spc="300" dirty="0">
                <a:solidFill>
                  <a:srgbClr val="F9A911"/>
                </a:solidFill>
                <a:latin typeface="Odibee Sans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37 ΛΑ - Τ</a:t>
              </a:r>
              <a:endParaRPr kumimoji="0" lang="en-US" sz="15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1A480-B8D4-4A51-A077-BDE629A3B267}"/>
                </a:ext>
              </a:extLst>
            </p:cNvPr>
            <p:cNvSpPr/>
            <p:nvPr/>
          </p:nvSpPr>
          <p:spPr>
            <a:xfrm>
              <a:off x="3190347" y="2601670"/>
              <a:ext cx="217806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ΠΑΡ</a:t>
              </a:r>
              <a:r>
                <a:rPr kumimoji="0" lang="el-GR" sz="1800" b="0" i="0" u="none" strike="noStrike" kern="1200" cap="none" spc="300" normalizeH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28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40330FF-B5DB-431B-BE98-0965C36B4E19}"/>
              </a:ext>
            </a:extLst>
          </p:cNvPr>
          <p:cNvSpPr/>
          <p:nvPr/>
        </p:nvSpPr>
        <p:spPr>
          <a:xfrm>
            <a:off x="-778524" y="5484688"/>
            <a:ext cx="4610295" cy="718754"/>
          </a:xfrm>
          <a:prstGeom prst="parallelogram">
            <a:avLst>
              <a:gd name="adj" fmla="val 1026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6D65-1F41-4088-8DCF-B29F18F09F02}"/>
              </a:ext>
            </a:extLst>
          </p:cNvPr>
          <p:cNvSpPr/>
          <p:nvPr/>
        </p:nvSpPr>
        <p:spPr>
          <a:xfrm>
            <a:off x="-1477476" y="5510372"/>
            <a:ext cx="4757702" cy="58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ΑΞΚΟΙ ΥΠΗΡΕΣΙΑΣ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23AD33A-C40C-490F-A1E3-B7D9622E4533}"/>
              </a:ext>
            </a:extLst>
          </p:cNvPr>
          <p:cNvSpPr/>
          <p:nvPr/>
        </p:nvSpPr>
        <p:spPr>
          <a:xfrm flipH="1" flipV="1">
            <a:off x="7827224" y="-66940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3203E-63FE-4D89-A13B-8E19BC5F0D0F}"/>
              </a:ext>
            </a:extLst>
          </p:cNvPr>
          <p:cNvCxnSpPr>
            <a:cxnSpLocks/>
          </p:cNvCxnSpPr>
          <p:nvPr/>
        </p:nvCxnSpPr>
        <p:spPr>
          <a:xfrm flipH="1">
            <a:off x="11204489" y="-105673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AF4190B-DD9E-40DB-9B4E-EF1A94683A53}"/>
              </a:ext>
            </a:extLst>
          </p:cNvPr>
          <p:cNvSpPr/>
          <p:nvPr/>
        </p:nvSpPr>
        <p:spPr>
          <a:xfrm>
            <a:off x="-1429152" y="1826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27C-8C35-4D0A-BCB5-D6EDF2CD423F}"/>
              </a:ext>
            </a:extLst>
          </p:cNvPr>
          <p:cNvSpPr txBox="1"/>
          <p:nvPr/>
        </p:nvSpPr>
        <p:spPr>
          <a:xfrm>
            <a:off x="987509" y="921150"/>
            <a:ext cx="9043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ΟΡΓΑΝΑ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ΑΣΦΑΛΕΙΑΣ </a:t>
            </a:r>
            <a:r>
              <a:rPr kumimoji="0" lang="el-GR" sz="36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ΠΡΟΚΑΛΥΨΗΣ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F5C3A-D408-4B0F-A266-C7A9B6D20A8D}"/>
              </a:ext>
            </a:extLst>
          </p:cNvPr>
          <p:cNvCxnSpPr>
            <a:cxnSpLocks/>
          </p:cNvCxnSpPr>
          <p:nvPr/>
        </p:nvCxnSpPr>
        <p:spPr>
          <a:xfrm flipH="1">
            <a:off x="1365928" y="2054107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/>
          <p:cNvGrpSpPr/>
          <p:nvPr/>
        </p:nvGrpSpPr>
        <p:grpSpPr>
          <a:xfrm>
            <a:off x="6346571" y="2601670"/>
            <a:ext cx="5248924" cy="1141711"/>
            <a:chOff x="6346571" y="2601670"/>
            <a:chExt cx="5248924" cy="11417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43B44-23E8-4F9F-93D9-448F85D22BD0}"/>
                </a:ext>
              </a:extLst>
            </p:cNvPr>
            <p:cNvSpPr/>
            <p:nvPr/>
          </p:nvSpPr>
          <p:spPr>
            <a:xfrm>
              <a:off x="8147312" y="2601670"/>
              <a:ext cx="197278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ΣΑΒ 29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CDE6DD6-38D6-4ED9-806B-378F06366BFA}"/>
                </a:ext>
              </a:extLst>
            </p:cNvPr>
            <p:cNvSpPr/>
            <p:nvPr/>
          </p:nvSpPr>
          <p:spPr>
            <a:xfrm>
              <a:off x="6346571" y="2994330"/>
              <a:ext cx="5248924" cy="749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latin typeface="Odibee Sans"/>
                </a:rPr>
                <a:t>ΥΠΛΓΟΣ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ΟΝΟΜΑ Α</a:t>
              </a:r>
              <a:r>
                <a:rPr lang="el-GR" sz="1500" spc="300" noProof="0" dirty="0">
                  <a:solidFill>
                    <a:srgbClr val="F9A811"/>
                  </a:solidFill>
                  <a:latin typeface="Odibee Sans"/>
                </a:rPr>
                <a:t>.</a:t>
              </a:r>
              <a:endParaRPr lang="el-GR" sz="1500" spc="300" dirty="0">
                <a:solidFill>
                  <a:srgbClr val="F9A911"/>
                </a:solidFill>
                <a:latin typeface="Odibee Sans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617 Μ/Κ ΤΠ</a:t>
              </a: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1516813" y="3931684"/>
            <a:ext cx="5248924" cy="1175062"/>
            <a:chOff x="1516813" y="3931684"/>
            <a:chExt cx="5248924" cy="11750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AF8B1-BCEB-4852-97BF-0F2815CCA508}"/>
                </a:ext>
              </a:extLst>
            </p:cNvPr>
            <p:cNvSpPr/>
            <p:nvPr/>
          </p:nvSpPr>
          <p:spPr>
            <a:xfrm>
              <a:off x="3167316" y="3931684"/>
              <a:ext cx="199716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ΚΥΡ 30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31BA6CE-99E7-444E-A4C6-E914BB2F1A22}"/>
                </a:ext>
              </a:extLst>
            </p:cNvPr>
            <p:cNvSpPr/>
            <p:nvPr/>
          </p:nvSpPr>
          <p:spPr>
            <a:xfrm>
              <a:off x="1516813" y="4364683"/>
              <a:ext cx="5248924" cy="742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ΥΠΛΓΟΣ (ΠΖ)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ΟΝΟΜΑ Α</a:t>
              </a:r>
              <a:r>
                <a:rPr lang="el-GR" sz="1500" spc="300" noProof="0" dirty="0">
                  <a:solidFill>
                    <a:srgbClr val="F9A811"/>
                  </a:solidFill>
                  <a:latin typeface="Odibee Sans"/>
                </a:rPr>
                <a:t>.</a:t>
              </a:r>
              <a:endParaRPr lang="el-GR" sz="1500" spc="300" dirty="0">
                <a:solidFill>
                  <a:srgbClr val="F9A911"/>
                </a:solidFill>
                <a:latin typeface="Odibee Sans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37 ΛΑ - Τ</a:t>
              </a:r>
              <a:endParaRPr lang="en-US" sz="1500" spc="300" dirty="0">
                <a:solidFill>
                  <a:srgbClr val="F9A911"/>
                </a:solidFill>
                <a:latin typeface="Odibe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9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 xmlns:a16="http://schemas.microsoft.com/office/drawing/2014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ΑΠΟΛΟΓΙΣΜΟΣ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Εδώ…………………</a:t>
              </a:r>
            </a:p>
          </p:txBody>
        </p:sp>
      </p:grpSp>
      <p:pic>
        <p:nvPicPr>
          <p:cNvPr id="79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89" y="1642100"/>
            <a:ext cx="1341236" cy="749873"/>
          </a:xfrm>
          <a:prstGeom prst="rect">
            <a:avLst/>
          </a:prstGeom>
        </p:spPr>
      </p:pic>
      <p:grpSp>
        <p:nvGrpSpPr>
          <p:cNvPr id="3" name="Ομάδα 2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1" name="Ομάδα 80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88" name="Ομάδα 87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1" name="Ομάδα 90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03" name="Ομάδα 102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05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6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8588" y="1381001"/>
                      <a:ext cx="963694" cy="294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$W1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627" y="1388492"/>
                    <a:ext cx="963694" cy="2945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$W2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901410" y="1375579"/>
                  <a:ext cx="963694" cy="2945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$W3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26703" y="1395704"/>
                <a:ext cx="963694" cy="2945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latin typeface="Odibee Sans"/>
                    <a:cs typeface="Aleo Regular"/>
                  </a:rPr>
                  <a:t>$W4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120666" y="1344140"/>
              <a:ext cx="9636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$W5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Odibee Sans"/>
                <a:cs typeface="Aleo Regular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F857F2-10CE-1F07-3A43-0CC420121FB3}"/>
              </a:ext>
            </a:extLst>
          </p:cNvPr>
          <p:cNvGrpSpPr/>
          <p:nvPr/>
        </p:nvGrpSpPr>
        <p:grpSpPr>
          <a:xfrm>
            <a:off x="1063023" y="1852820"/>
            <a:ext cx="11004247" cy="1096756"/>
            <a:chOff x="1063023" y="1852820"/>
            <a:chExt cx="11004247" cy="1096756"/>
          </a:xfrm>
        </p:grpSpPr>
        <p:grpSp>
          <p:nvGrpSpPr>
            <p:cNvPr id="186" name="Ομάδα 185">
              <a:extLst>
                <a:ext uri="{FF2B5EF4-FFF2-40B4-BE49-F238E27FC236}">
                  <a16:creationId xmlns:a16="http://schemas.microsoft.com/office/drawing/2014/main" id="{ABB5F533-640E-48FB-91FF-35223058B786}"/>
                </a:ext>
              </a:extLst>
            </p:cNvPr>
            <p:cNvGrpSpPr/>
            <p:nvPr/>
          </p:nvGrpSpPr>
          <p:grpSpPr>
            <a:xfrm>
              <a:off x="1063023" y="2198512"/>
              <a:ext cx="11004247" cy="751064"/>
              <a:chOff x="329784" y="3696591"/>
              <a:chExt cx="11004247" cy="751064"/>
            </a:xfrm>
          </p:grpSpPr>
          <p:cxnSp>
            <p:nvCxnSpPr>
              <p:cNvPr id="187" name="Straight Connector 35">
                <a:extLst>
                  <a:ext uri="{FF2B5EF4-FFF2-40B4-BE49-F238E27FC236}">
                    <a16:creationId xmlns:a16="http://schemas.microsoft.com/office/drawing/2014/main" id="{FE43BE51-DED4-408B-8D33-8190E35AB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84" y="4241098"/>
                <a:ext cx="11004247" cy="46836"/>
              </a:xfrm>
              <a:prstGeom prst="line">
                <a:avLst/>
              </a:prstGeom>
              <a:ln w="12700" cmpd="sng">
                <a:solidFill>
                  <a:schemeClr val="bg2">
                    <a:lumMod val="85000"/>
                  </a:schemeClr>
                </a:solidFill>
                <a:headEnd type="oval"/>
                <a:tailEnd type="oval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36">
                <a:extLst>
                  <a:ext uri="{FF2B5EF4-FFF2-40B4-BE49-F238E27FC236}">
                    <a16:creationId xmlns:a16="http://schemas.microsoft.com/office/drawing/2014/main" id="{C45EC75B-A4F9-4590-AB06-6B7943A0E80B}"/>
                  </a:ext>
                </a:extLst>
              </p:cNvPr>
              <p:cNvGrpSpPr/>
              <p:nvPr/>
            </p:nvGrpSpPr>
            <p:grpSpPr>
              <a:xfrm>
                <a:off x="551877" y="40151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238" name="Straight Connector 57">
                  <a:extLst>
                    <a:ext uri="{FF2B5EF4-FFF2-40B4-BE49-F238E27FC236}">
                      <a16:creationId xmlns:a16="http://schemas.microsoft.com/office/drawing/2014/main" id="{2328EFD7-AADF-4BDF-840D-155AA216845A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58">
                  <a:extLst>
                    <a:ext uri="{FF2B5EF4-FFF2-40B4-BE49-F238E27FC236}">
                      <a16:creationId xmlns:a16="http://schemas.microsoft.com/office/drawing/2014/main" id="{1CCBBA09-7452-4FC2-B399-B2A42983991E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59">
                  <a:extLst>
                    <a:ext uri="{FF2B5EF4-FFF2-40B4-BE49-F238E27FC236}">
                      <a16:creationId xmlns:a16="http://schemas.microsoft.com/office/drawing/2014/main" id="{7F359068-A968-44A6-9809-7134B6B4916D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37">
                <a:extLst>
                  <a:ext uri="{FF2B5EF4-FFF2-40B4-BE49-F238E27FC236}">
                    <a16:creationId xmlns:a16="http://schemas.microsoft.com/office/drawing/2014/main" id="{604DD153-A1AC-48D9-B4F6-B0C70D0433BC}"/>
                  </a:ext>
                </a:extLst>
              </p:cNvPr>
              <p:cNvGrpSpPr/>
              <p:nvPr/>
            </p:nvGrpSpPr>
            <p:grpSpPr>
              <a:xfrm>
                <a:off x="3205762" y="4015149"/>
                <a:ext cx="563376" cy="430006"/>
                <a:chOff x="3527973" y="3425825"/>
                <a:chExt cx="563376" cy="430006"/>
              </a:xfrm>
            </p:grpSpPr>
            <p:cxnSp>
              <p:nvCxnSpPr>
                <p:cNvPr id="235" name="Straight Connector 54">
                  <a:extLst>
                    <a:ext uri="{FF2B5EF4-FFF2-40B4-BE49-F238E27FC236}">
                      <a16:creationId xmlns:a16="http://schemas.microsoft.com/office/drawing/2014/main" id="{EBBB4E9C-E3EE-4140-8901-AE06F4A9C6C3}"/>
                    </a:ext>
                  </a:extLst>
                </p:cNvPr>
                <p:cNvCxnSpPr/>
                <p:nvPr/>
              </p:nvCxnSpPr>
              <p:spPr>
                <a:xfrm>
                  <a:off x="35279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55">
                  <a:extLst>
                    <a:ext uri="{FF2B5EF4-FFF2-40B4-BE49-F238E27FC236}">
                      <a16:creationId xmlns:a16="http://schemas.microsoft.com/office/drawing/2014/main" id="{9B85BE96-649D-414A-90A2-84E1F145582B}"/>
                    </a:ext>
                  </a:extLst>
                </p:cNvPr>
                <p:cNvCxnSpPr/>
                <p:nvPr/>
              </p:nvCxnSpPr>
              <p:spPr>
                <a:xfrm>
                  <a:off x="38096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56">
                  <a:extLst>
                    <a:ext uri="{FF2B5EF4-FFF2-40B4-BE49-F238E27FC236}">
                      <a16:creationId xmlns:a16="http://schemas.microsoft.com/office/drawing/2014/main" id="{81D6B4F9-F75E-42E5-BA80-774E8467CB6E}"/>
                    </a:ext>
                  </a:extLst>
                </p:cNvPr>
                <p:cNvCxnSpPr/>
                <p:nvPr/>
              </p:nvCxnSpPr>
              <p:spPr>
                <a:xfrm>
                  <a:off x="40913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38">
                <a:extLst>
                  <a:ext uri="{FF2B5EF4-FFF2-40B4-BE49-F238E27FC236}">
                    <a16:creationId xmlns:a16="http://schemas.microsoft.com/office/drawing/2014/main" id="{732B9572-D383-4451-AA1A-472EC45FF9D4}"/>
                  </a:ext>
                </a:extLst>
              </p:cNvPr>
              <p:cNvGrpSpPr/>
              <p:nvPr/>
            </p:nvGrpSpPr>
            <p:grpSpPr>
              <a:xfrm>
                <a:off x="4652520" y="4015149"/>
                <a:ext cx="563376" cy="430006"/>
                <a:chOff x="5064673" y="3425825"/>
                <a:chExt cx="563376" cy="430006"/>
              </a:xfrm>
            </p:grpSpPr>
            <p:cxnSp>
              <p:nvCxnSpPr>
                <p:cNvPr id="232" name="Straight Connector 51">
                  <a:extLst>
                    <a:ext uri="{FF2B5EF4-FFF2-40B4-BE49-F238E27FC236}">
                      <a16:creationId xmlns:a16="http://schemas.microsoft.com/office/drawing/2014/main" id="{F533A6E8-2F50-4930-8BD8-93EEDB05574F}"/>
                    </a:ext>
                  </a:extLst>
                </p:cNvPr>
                <p:cNvCxnSpPr/>
                <p:nvPr/>
              </p:nvCxnSpPr>
              <p:spPr>
                <a:xfrm>
                  <a:off x="50646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52">
                  <a:extLst>
                    <a:ext uri="{FF2B5EF4-FFF2-40B4-BE49-F238E27FC236}">
                      <a16:creationId xmlns:a16="http://schemas.microsoft.com/office/drawing/2014/main" id="{F898206C-F3F0-4926-A57B-671186E520D7}"/>
                    </a:ext>
                  </a:extLst>
                </p:cNvPr>
                <p:cNvCxnSpPr/>
                <p:nvPr/>
              </p:nvCxnSpPr>
              <p:spPr>
                <a:xfrm>
                  <a:off x="53463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53">
                  <a:extLst>
                    <a:ext uri="{FF2B5EF4-FFF2-40B4-BE49-F238E27FC236}">
                      <a16:creationId xmlns:a16="http://schemas.microsoft.com/office/drawing/2014/main" id="{3C9D087C-F364-4DCF-9961-F271BC38CEA3}"/>
                    </a:ext>
                  </a:extLst>
                </p:cNvPr>
                <p:cNvCxnSpPr/>
                <p:nvPr/>
              </p:nvCxnSpPr>
              <p:spPr>
                <a:xfrm>
                  <a:off x="56280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39">
                <a:extLst>
                  <a:ext uri="{FF2B5EF4-FFF2-40B4-BE49-F238E27FC236}">
                    <a16:creationId xmlns:a16="http://schemas.microsoft.com/office/drawing/2014/main" id="{4FE264C6-C3A7-4B9D-9633-3E811467AB45}"/>
                  </a:ext>
                </a:extLst>
              </p:cNvPr>
              <p:cNvGrpSpPr/>
              <p:nvPr/>
            </p:nvGrpSpPr>
            <p:grpSpPr>
              <a:xfrm>
                <a:off x="6063470" y="4015149"/>
                <a:ext cx="563376" cy="430006"/>
                <a:chOff x="6550573" y="3425825"/>
                <a:chExt cx="563376" cy="430006"/>
              </a:xfrm>
            </p:grpSpPr>
            <p:cxnSp>
              <p:nvCxnSpPr>
                <p:cNvPr id="229" name="Straight Connector 48">
                  <a:extLst>
                    <a:ext uri="{FF2B5EF4-FFF2-40B4-BE49-F238E27FC236}">
                      <a16:creationId xmlns:a16="http://schemas.microsoft.com/office/drawing/2014/main" id="{C070E498-1DD7-4E3A-8045-BAAE2D230466}"/>
                    </a:ext>
                  </a:extLst>
                </p:cNvPr>
                <p:cNvCxnSpPr/>
                <p:nvPr/>
              </p:nvCxnSpPr>
              <p:spPr>
                <a:xfrm>
                  <a:off x="65505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49">
                  <a:extLst>
                    <a:ext uri="{FF2B5EF4-FFF2-40B4-BE49-F238E27FC236}">
                      <a16:creationId xmlns:a16="http://schemas.microsoft.com/office/drawing/2014/main" id="{9B177F88-BDC9-47F3-AF82-17E814891D9D}"/>
                    </a:ext>
                  </a:extLst>
                </p:cNvPr>
                <p:cNvCxnSpPr/>
                <p:nvPr/>
              </p:nvCxnSpPr>
              <p:spPr>
                <a:xfrm>
                  <a:off x="68322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50">
                  <a:extLst>
                    <a:ext uri="{FF2B5EF4-FFF2-40B4-BE49-F238E27FC236}">
                      <a16:creationId xmlns:a16="http://schemas.microsoft.com/office/drawing/2014/main" id="{A0F1E4D2-7895-4471-9F09-6F16C278D722}"/>
                    </a:ext>
                  </a:extLst>
                </p:cNvPr>
                <p:cNvCxnSpPr/>
                <p:nvPr/>
              </p:nvCxnSpPr>
              <p:spPr>
                <a:xfrm>
                  <a:off x="71139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40">
                <a:extLst>
                  <a:ext uri="{FF2B5EF4-FFF2-40B4-BE49-F238E27FC236}">
                    <a16:creationId xmlns:a16="http://schemas.microsoft.com/office/drawing/2014/main" id="{DC231660-D12D-4821-B2C8-131B5A3CF1AC}"/>
                  </a:ext>
                </a:extLst>
              </p:cNvPr>
              <p:cNvGrpSpPr/>
              <p:nvPr/>
            </p:nvGrpSpPr>
            <p:grpSpPr>
              <a:xfrm>
                <a:off x="10462152" y="4015149"/>
                <a:ext cx="563376" cy="430006"/>
                <a:chOff x="9495214" y="3425825"/>
                <a:chExt cx="563376" cy="430006"/>
              </a:xfrm>
            </p:grpSpPr>
            <p:cxnSp>
              <p:nvCxnSpPr>
                <p:cNvPr id="226" name="Straight Connector 45">
                  <a:extLst>
                    <a:ext uri="{FF2B5EF4-FFF2-40B4-BE49-F238E27FC236}">
                      <a16:creationId xmlns:a16="http://schemas.microsoft.com/office/drawing/2014/main" id="{F2473996-ED72-41A8-A9D1-010C35663C5C}"/>
                    </a:ext>
                  </a:extLst>
                </p:cNvPr>
                <p:cNvCxnSpPr/>
                <p:nvPr/>
              </p:nvCxnSpPr>
              <p:spPr>
                <a:xfrm>
                  <a:off x="9495214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46">
                  <a:extLst>
                    <a:ext uri="{FF2B5EF4-FFF2-40B4-BE49-F238E27FC236}">
                      <a16:creationId xmlns:a16="http://schemas.microsoft.com/office/drawing/2014/main" id="{2AF656E1-609E-4314-865B-B39473BBA5CC}"/>
                    </a:ext>
                  </a:extLst>
                </p:cNvPr>
                <p:cNvCxnSpPr/>
                <p:nvPr/>
              </p:nvCxnSpPr>
              <p:spPr>
                <a:xfrm>
                  <a:off x="9776902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47">
                  <a:extLst>
                    <a:ext uri="{FF2B5EF4-FFF2-40B4-BE49-F238E27FC236}">
                      <a16:creationId xmlns:a16="http://schemas.microsoft.com/office/drawing/2014/main" id="{39E4E835-4422-4ACD-852B-EFCDA3E6D652}"/>
                    </a:ext>
                  </a:extLst>
                </p:cNvPr>
                <p:cNvCxnSpPr/>
                <p:nvPr/>
              </p:nvCxnSpPr>
              <p:spPr>
                <a:xfrm>
                  <a:off x="10058590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41">
                <a:extLst>
                  <a:ext uri="{FF2B5EF4-FFF2-40B4-BE49-F238E27FC236}">
                    <a16:creationId xmlns:a16="http://schemas.microsoft.com/office/drawing/2014/main" id="{4B800C21-F293-4D58-9B4B-D96970442478}"/>
                  </a:ext>
                </a:extLst>
              </p:cNvPr>
              <p:cNvGrpSpPr/>
              <p:nvPr/>
            </p:nvGrpSpPr>
            <p:grpSpPr>
              <a:xfrm>
                <a:off x="7527779" y="40151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223" name="Straight Connector 42">
                  <a:extLst>
                    <a:ext uri="{FF2B5EF4-FFF2-40B4-BE49-F238E27FC236}">
                      <a16:creationId xmlns:a16="http://schemas.microsoft.com/office/drawing/2014/main" id="{93C0AAA0-9B30-4001-8C46-B62BD899C2ED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43">
                  <a:extLst>
                    <a:ext uri="{FF2B5EF4-FFF2-40B4-BE49-F238E27FC236}">
                      <a16:creationId xmlns:a16="http://schemas.microsoft.com/office/drawing/2014/main" id="{97D82AED-BD88-495F-B86F-88A9B4A98D47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44">
                  <a:extLst>
                    <a:ext uri="{FF2B5EF4-FFF2-40B4-BE49-F238E27FC236}">
                      <a16:creationId xmlns:a16="http://schemas.microsoft.com/office/drawing/2014/main" id="{73D988A8-1F64-4EFA-8AF0-3B6D12E33F2A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Connector 32">
                <a:extLst>
                  <a:ext uri="{FF2B5EF4-FFF2-40B4-BE49-F238E27FC236}">
                    <a16:creationId xmlns:a16="http://schemas.microsoft.com/office/drawing/2014/main" id="{2ED157A4-F551-4DF7-8067-966ACBB26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78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Cross 33">
                <a:extLst>
                  <a:ext uri="{FF2B5EF4-FFF2-40B4-BE49-F238E27FC236}">
                    <a16:creationId xmlns:a16="http://schemas.microsoft.com/office/drawing/2014/main" id="{4D047BB2-168A-42CE-AC1A-2C53E4471AE8}"/>
                  </a:ext>
                </a:extLst>
              </p:cNvPr>
              <p:cNvSpPr/>
              <p:nvPr/>
            </p:nvSpPr>
            <p:spPr>
              <a:xfrm>
                <a:off x="1300680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197" name="Straight Connector 26">
                <a:extLst>
                  <a:ext uri="{FF2B5EF4-FFF2-40B4-BE49-F238E27FC236}">
                    <a16:creationId xmlns:a16="http://schemas.microsoft.com/office/drawing/2014/main" id="{476BB1AE-E440-4C9B-8C10-42AF7A72D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095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Cross 28">
                <a:extLst>
                  <a:ext uri="{FF2B5EF4-FFF2-40B4-BE49-F238E27FC236}">
                    <a16:creationId xmlns:a16="http://schemas.microsoft.com/office/drawing/2014/main" id="{6056768C-D8B1-4319-AF3C-E4FAE1BABD2A}"/>
                  </a:ext>
                </a:extLst>
              </p:cNvPr>
              <p:cNvSpPr/>
              <p:nvPr/>
            </p:nvSpPr>
            <p:spPr>
              <a:xfrm>
                <a:off x="4003959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21">
                <a:extLst>
                  <a:ext uri="{FF2B5EF4-FFF2-40B4-BE49-F238E27FC236}">
                    <a16:creationId xmlns:a16="http://schemas.microsoft.com/office/drawing/2014/main" id="{52C0221A-CFB1-410A-8C4A-87A6D9310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123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Cross 22">
                <a:extLst>
                  <a:ext uri="{FF2B5EF4-FFF2-40B4-BE49-F238E27FC236}">
                    <a16:creationId xmlns:a16="http://schemas.microsoft.com/office/drawing/2014/main" id="{A30FEE30-572B-4B5E-B51D-3144D38B014B}"/>
                  </a:ext>
                </a:extLst>
              </p:cNvPr>
              <p:cNvSpPr/>
              <p:nvPr/>
            </p:nvSpPr>
            <p:spPr>
              <a:xfrm>
                <a:off x="54780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3" name="Straight Connector 16">
                <a:extLst>
                  <a:ext uri="{FF2B5EF4-FFF2-40B4-BE49-F238E27FC236}">
                    <a16:creationId xmlns:a16="http://schemas.microsoft.com/office/drawing/2014/main" id="{90EEA885-2300-4023-A392-63BE16B7D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0342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Cross 17">
                <a:extLst>
                  <a:ext uri="{FF2B5EF4-FFF2-40B4-BE49-F238E27FC236}">
                    <a16:creationId xmlns:a16="http://schemas.microsoft.com/office/drawing/2014/main" id="{1F568E43-68AB-4B3A-AC7C-D55AB3DF3332}"/>
                  </a:ext>
                </a:extLst>
              </p:cNvPr>
              <p:cNvSpPr/>
              <p:nvPr/>
            </p:nvSpPr>
            <p:spPr>
              <a:xfrm>
                <a:off x="6892167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6" name="Straight Connector 11">
                <a:extLst>
                  <a:ext uri="{FF2B5EF4-FFF2-40B4-BE49-F238E27FC236}">
                    <a16:creationId xmlns:a16="http://schemas.microsoft.com/office/drawing/2014/main" id="{C5CA1A61-5620-428A-A19F-2DA1B43B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437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Cross 12">
                <a:extLst>
                  <a:ext uri="{FF2B5EF4-FFF2-40B4-BE49-F238E27FC236}">
                    <a16:creationId xmlns:a16="http://schemas.microsoft.com/office/drawing/2014/main" id="{C84D5DC6-D99C-45DD-BCDC-3D232824FBA2}"/>
                  </a:ext>
                </a:extLst>
              </p:cNvPr>
              <p:cNvSpPr/>
              <p:nvPr/>
            </p:nvSpPr>
            <p:spPr>
              <a:xfrm>
                <a:off x="83812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209" name="Group 36">
                <a:extLst>
                  <a:ext uri="{FF2B5EF4-FFF2-40B4-BE49-F238E27FC236}">
                    <a16:creationId xmlns:a16="http://schemas.microsoft.com/office/drawing/2014/main" id="{9C7511D8-B89E-4589-ACD6-5EFF1DA28FF1}"/>
                  </a:ext>
                </a:extLst>
              </p:cNvPr>
              <p:cNvGrpSpPr/>
              <p:nvPr/>
            </p:nvGrpSpPr>
            <p:grpSpPr>
              <a:xfrm>
                <a:off x="1843529" y="40176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220" name="Straight Connector 57">
                  <a:extLst>
                    <a:ext uri="{FF2B5EF4-FFF2-40B4-BE49-F238E27FC236}">
                      <a16:creationId xmlns:a16="http://schemas.microsoft.com/office/drawing/2014/main" id="{4AE505A6-85E7-46CB-8FC0-2F06195E84F0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58">
                  <a:extLst>
                    <a:ext uri="{FF2B5EF4-FFF2-40B4-BE49-F238E27FC236}">
                      <a16:creationId xmlns:a16="http://schemas.microsoft.com/office/drawing/2014/main" id="{7D6428C2-97DE-4824-9744-D445902033DB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59">
                  <a:extLst>
                    <a:ext uri="{FF2B5EF4-FFF2-40B4-BE49-F238E27FC236}">
                      <a16:creationId xmlns:a16="http://schemas.microsoft.com/office/drawing/2014/main" id="{43C12C08-47F4-4E9C-BF8A-C76831998A5A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32">
                <a:extLst>
                  <a:ext uri="{FF2B5EF4-FFF2-40B4-BE49-F238E27FC236}">
                    <a16:creationId xmlns:a16="http://schemas.microsoft.com/office/drawing/2014/main" id="{8F5A59A7-80AF-46C8-9F07-7DDBF85BA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0470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Cross 33">
                <a:extLst>
                  <a:ext uri="{FF2B5EF4-FFF2-40B4-BE49-F238E27FC236}">
                    <a16:creationId xmlns:a16="http://schemas.microsoft.com/office/drawing/2014/main" id="{EB8EB5B4-5490-4A4D-99E0-079DC48B3AD3}"/>
                  </a:ext>
                </a:extLst>
              </p:cNvPr>
              <p:cNvSpPr/>
              <p:nvPr/>
            </p:nvSpPr>
            <p:spPr>
              <a:xfrm>
                <a:off x="2652292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213" name="Group 41">
                <a:extLst>
                  <a:ext uri="{FF2B5EF4-FFF2-40B4-BE49-F238E27FC236}">
                    <a16:creationId xmlns:a16="http://schemas.microsoft.com/office/drawing/2014/main" id="{AE9AC1D8-6907-4DAA-8686-03DA43B92C86}"/>
                  </a:ext>
                </a:extLst>
              </p:cNvPr>
              <p:cNvGrpSpPr/>
              <p:nvPr/>
            </p:nvGrpSpPr>
            <p:grpSpPr>
              <a:xfrm>
                <a:off x="9029291" y="40176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217" name="Straight Connector 42">
                  <a:extLst>
                    <a:ext uri="{FF2B5EF4-FFF2-40B4-BE49-F238E27FC236}">
                      <a16:creationId xmlns:a16="http://schemas.microsoft.com/office/drawing/2014/main" id="{0AAEECF9-70B6-4A2F-8EB7-401417444962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43">
                  <a:extLst>
                    <a:ext uri="{FF2B5EF4-FFF2-40B4-BE49-F238E27FC236}">
                      <a16:creationId xmlns:a16="http://schemas.microsoft.com/office/drawing/2014/main" id="{C535188C-2345-4E7F-99EB-9C27DF0D7F27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44">
                  <a:extLst>
                    <a:ext uri="{FF2B5EF4-FFF2-40B4-BE49-F238E27FC236}">
                      <a16:creationId xmlns:a16="http://schemas.microsoft.com/office/drawing/2014/main" id="{A5095A0E-ECAC-4C53-92F8-888515FFFB76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4" name="Straight Connector 11">
                <a:extLst>
                  <a:ext uri="{FF2B5EF4-FFF2-40B4-BE49-F238E27FC236}">
                    <a16:creationId xmlns:a16="http://schemas.microsoft.com/office/drawing/2014/main" id="{D4D21018-5BE2-4DEF-A4CA-2026D2C30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85922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Cross 12">
                <a:extLst>
                  <a:ext uri="{FF2B5EF4-FFF2-40B4-BE49-F238E27FC236}">
                    <a16:creationId xmlns:a16="http://schemas.microsoft.com/office/drawing/2014/main" id="{DF68A1A5-7ACD-4D44-A48F-DB65D297A344}"/>
                  </a:ext>
                </a:extLst>
              </p:cNvPr>
              <p:cNvSpPr/>
              <p:nvPr/>
            </p:nvSpPr>
            <p:spPr>
              <a:xfrm>
                <a:off x="9882757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AC8F51-850C-1899-AEB8-A5CA4097DEAE}"/>
                </a:ext>
              </a:extLst>
            </p:cNvPr>
            <p:cNvSpPr txBox="1"/>
            <p:nvPr/>
          </p:nvSpPr>
          <p:spPr>
            <a:xfrm>
              <a:off x="1427673" y="1869464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$D0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547249-DB60-51C3-6D2F-33B384299875}"/>
                </a:ext>
              </a:extLst>
            </p:cNvPr>
            <p:cNvSpPr txBox="1"/>
            <p:nvPr/>
          </p:nvSpPr>
          <p:spPr>
            <a:xfrm>
              <a:off x="2882757" y="186374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AF6A3-0EF5-590A-13CA-03935BEFE158}"/>
                </a:ext>
              </a:extLst>
            </p:cNvPr>
            <p:cNvSpPr txBox="1"/>
            <p:nvPr/>
          </p:nvSpPr>
          <p:spPr>
            <a:xfrm>
              <a:off x="4347953" y="185867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$D2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2EF363-6F0F-6F96-53E5-50A1479579D1}"/>
                </a:ext>
              </a:extLst>
            </p:cNvPr>
            <p:cNvSpPr txBox="1"/>
            <p:nvPr/>
          </p:nvSpPr>
          <p:spPr>
            <a:xfrm>
              <a:off x="5767382" y="1858669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$D3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F58FF5-467C-E684-CC6B-84F6C37A592D}"/>
                </a:ext>
              </a:extLst>
            </p:cNvPr>
            <p:cNvSpPr txBox="1"/>
            <p:nvPr/>
          </p:nvSpPr>
          <p:spPr>
            <a:xfrm>
              <a:off x="7123768" y="1862945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FFB3AF-A8DC-927C-4A81-BDA7FB9A4F4F}"/>
                </a:ext>
              </a:extLst>
            </p:cNvPr>
            <p:cNvSpPr txBox="1"/>
            <p:nvPr/>
          </p:nvSpPr>
          <p:spPr>
            <a:xfrm>
              <a:off x="8691621" y="185282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C9E183-206B-CEE6-CF8F-2CFB1DB4D0DB}"/>
                </a:ext>
              </a:extLst>
            </p:cNvPr>
            <p:cNvSpPr txBox="1"/>
            <p:nvPr/>
          </p:nvSpPr>
          <p:spPr>
            <a:xfrm>
              <a:off x="10179141" y="1855236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$D6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 xmlns:a16="http://schemas.microsoft.com/office/drawing/2014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ΠΡΟΓΡΑΜΜΑΤΙΣΜΟΣ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988B61-AE3E-3CB7-18EB-3A72DCBED783}"/>
              </a:ext>
            </a:extLst>
          </p:cNvPr>
          <p:cNvGrpSpPr/>
          <p:nvPr/>
        </p:nvGrpSpPr>
        <p:grpSpPr>
          <a:xfrm>
            <a:off x="1063023" y="1852820"/>
            <a:ext cx="11004247" cy="1096756"/>
            <a:chOff x="1063023" y="1852820"/>
            <a:chExt cx="11004247" cy="1096756"/>
          </a:xfrm>
        </p:grpSpPr>
        <p:grpSp>
          <p:nvGrpSpPr>
            <p:cNvPr id="4" name="Ομάδα 185">
              <a:extLst>
                <a:ext uri="{FF2B5EF4-FFF2-40B4-BE49-F238E27FC236}">
                  <a16:creationId xmlns:a16="http://schemas.microsoft.com/office/drawing/2014/main" id="{F4DE1C39-89A7-90CB-1B04-48992372D2A9}"/>
                </a:ext>
              </a:extLst>
            </p:cNvPr>
            <p:cNvGrpSpPr/>
            <p:nvPr/>
          </p:nvGrpSpPr>
          <p:grpSpPr>
            <a:xfrm>
              <a:off x="1063023" y="2198512"/>
              <a:ext cx="11004247" cy="751064"/>
              <a:chOff x="329784" y="3696591"/>
              <a:chExt cx="11004247" cy="751064"/>
            </a:xfrm>
          </p:grpSpPr>
          <p:cxnSp>
            <p:nvCxnSpPr>
              <p:cNvPr id="12" name="Straight Connector 35">
                <a:extLst>
                  <a:ext uri="{FF2B5EF4-FFF2-40B4-BE49-F238E27FC236}">
                    <a16:creationId xmlns:a16="http://schemas.microsoft.com/office/drawing/2014/main" id="{6E8A1CD0-F8D0-2AE7-B2F2-0A7E357A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84" y="4241098"/>
                <a:ext cx="11004247" cy="46836"/>
              </a:xfrm>
              <a:prstGeom prst="line">
                <a:avLst/>
              </a:prstGeom>
              <a:ln w="12700" cmpd="sng">
                <a:solidFill>
                  <a:schemeClr val="bg2">
                    <a:lumMod val="85000"/>
                  </a:schemeClr>
                </a:solidFill>
                <a:headEnd type="oval"/>
                <a:tailEnd type="oval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36">
                <a:extLst>
                  <a:ext uri="{FF2B5EF4-FFF2-40B4-BE49-F238E27FC236}">
                    <a16:creationId xmlns:a16="http://schemas.microsoft.com/office/drawing/2014/main" id="{6B4FEC74-9EA8-6631-6480-AB51FEF02185}"/>
                  </a:ext>
                </a:extLst>
              </p:cNvPr>
              <p:cNvGrpSpPr/>
              <p:nvPr/>
            </p:nvGrpSpPr>
            <p:grpSpPr>
              <a:xfrm>
                <a:off x="551877" y="40151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57" name="Straight Connector 57">
                  <a:extLst>
                    <a:ext uri="{FF2B5EF4-FFF2-40B4-BE49-F238E27FC236}">
                      <a16:creationId xmlns:a16="http://schemas.microsoft.com/office/drawing/2014/main" id="{A2AB1C52-975B-AABD-11EA-72D67E1DED4D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8">
                  <a:extLst>
                    <a:ext uri="{FF2B5EF4-FFF2-40B4-BE49-F238E27FC236}">
                      <a16:creationId xmlns:a16="http://schemas.microsoft.com/office/drawing/2014/main" id="{ACB5A636-FC48-DD86-0C45-8C8ECF1C14B4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9">
                  <a:extLst>
                    <a:ext uri="{FF2B5EF4-FFF2-40B4-BE49-F238E27FC236}">
                      <a16:creationId xmlns:a16="http://schemas.microsoft.com/office/drawing/2014/main" id="{65A071CB-A584-FC71-37F0-7FA9E34DF0C4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37">
                <a:extLst>
                  <a:ext uri="{FF2B5EF4-FFF2-40B4-BE49-F238E27FC236}">
                    <a16:creationId xmlns:a16="http://schemas.microsoft.com/office/drawing/2014/main" id="{8DF545A3-7EE3-5AE5-9A85-6E50B9B44E58}"/>
                  </a:ext>
                </a:extLst>
              </p:cNvPr>
              <p:cNvGrpSpPr/>
              <p:nvPr/>
            </p:nvGrpSpPr>
            <p:grpSpPr>
              <a:xfrm>
                <a:off x="3205762" y="4015149"/>
                <a:ext cx="563376" cy="430006"/>
                <a:chOff x="3527973" y="3425825"/>
                <a:chExt cx="563376" cy="430006"/>
              </a:xfrm>
            </p:grpSpPr>
            <p:cxnSp>
              <p:nvCxnSpPr>
                <p:cNvPr id="54" name="Straight Connector 54">
                  <a:extLst>
                    <a:ext uri="{FF2B5EF4-FFF2-40B4-BE49-F238E27FC236}">
                      <a16:creationId xmlns:a16="http://schemas.microsoft.com/office/drawing/2014/main" id="{F530160A-ACDB-516B-6658-215101B4C95B}"/>
                    </a:ext>
                  </a:extLst>
                </p:cNvPr>
                <p:cNvCxnSpPr/>
                <p:nvPr/>
              </p:nvCxnSpPr>
              <p:spPr>
                <a:xfrm>
                  <a:off x="35279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5">
                  <a:extLst>
                    <a:ext uri="{FF2B5EF4-FFF2-40B4-BE49-F238E27FC236}">
                      <a16:creationId xmlns:a16="http://schemas.microsoft.com/office/drawing/2014/main" id="{2797F8E6-7BAE-80B4-5C12-81F3A317EF8B}"/>
                    </a:ext>
                  </a:extLst>
                </p:cNvPr>
                <p:cNvCxnSpPr/>
                <p:nvPr/>
              </p:nvCxnSpPr>
              <p:spPr>
                <a:xfrm>
                  <a:off x="38096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6">
                  <a:extLst>
                    <a:ext uri="{FF2B5EF4-FFF2-40B4-BE49-F238E27FC236}">
                      <a16:creationId xmlns:a16="http://schemas.microsoft.com/office/drawing/2014/main" id="{456057BE-2EA3-D839-0BD4-7AE646429065}"/>
                    </a:ext>
                  </a:extLst>
                </p:cNvPr>
                <p:cNvCxnSpPr/>
                <p:nvPr/>
              </p:nvCxnSpPr>
              <p:spPr>
                <a:xfrm>
                  <a:off x="40913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38">
                <a:extLst>
                  <a:ext uri="{FF2B5EF4-FFF2-40B4-BE49-F238E27FC236}">
                    <a16:creationId xmlns:a16="http://schemas.microsoft.com/office/drawing/2014/main" id="{70604BD6-42F0-4D34-EA5A-D1F82D36C9F4}"/>
                  </a:ext>
                </a:extLst>
              </p:cNvPr>
              <p:cNvGrpSpPr/>
              <p:nvPr/>
            </p:nvGrpSpPr>
            <p:grpSpPr>
              <a:xfrm>
                <a:off x="4652520" y="4015149"/>
                <a:ext cx="563376" cy="430006"/>
                <a:chOff x="5064673" y="3425825"/>
                <a:chExt cx="563376" cy="430006"/>
              </a:xfrm>
            </p:grpSpPr>
            <p:cxnSp>
              <p:nvCxnSpPr>
                <p:cNvPr id="51" name="Straight Connector 51">
                  <a:extLst>
                    <a:ext uri="{FF2B5EF4-FFF2-40B4-BE49-F238E27FC236}">
                      <a16:creationId xmlns:a16="http://schemas.microsoft.com/office/drawing/2014/main" id="{8C48284A-A018-6E45-6187-AF4A5A7E4A8E}"/>
                    </a:ext>
                  </a:extLst>
                </p:cNvPr>
                <p:cNvCxnSpPr/>
                <p:nvPr/>
              </p:nvCxnSpPr>
              <p:spPr>
                <a:xfrm>
                  <a:off x="50646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2">
                  <a:extLst>
                    <a:ext uri="{FF2B5EF4-FFF2-40B4-BE49-F238E27FC236}">
                      <a16:creationId xmlns:a16="http://schemas.microsoft.com/office/drawing/2014/main" id="{8DA0DCA9-2E20-39C7-0572-BB171CF4F7B6}"/>
                    </a:ext>
                  </a:extLst>
                </p:cNvPr>
                <p:cNvCxnSpPr/>
                <p:nvPr/>
              </p:nvCxnSpPr>
              <p:spPr>
                <a:xfrm>
                  <a:off x="53463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3">
                  <a:extLst>
                    <a:ext uri="{FF2B5EF4-FFF2-40B4-BE49-F238E27FC236}">
                      <a16:creationId xmlns:a16="http://schemas.microsoft.com/office/drawing/2014/main" id="{12F8C7CA-59AB-E7AC-3CD2-5972D0F8445D}"/>
                    </a:ext>
                  </a:extLst>
                </p:cNvPr>
                <p:cNvCxnSpPr/>
                <p:nvPr/>
              </p:nvCxnSpPr>
              <p:spPr>
                <a:xfrm>
                  <a:off x="56280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39">
                <a:extLst>
                  <a:ext uri="{FF2B5EF4-FFF2-40B4-BE49-F238E27FC236}">
                    <a16:creationId xmlns:a16="http://schemas.microsoft.com/office/drawing/2014/main" id="{3A9EF60A-E59D-139C-CC67-4A5DFE640D51}"/>
                  </a:ext>
                </a:extLst>
              </p:cNvPr>
              <p:cNvGrpSpPr/>
              <p:nvPr/>
            </p:nvGrpSpPr>
            <p:grpSpPr>
              <a:xfrm>
                <a:off x="6063470" y="4015149"/>
                <a:ext cx="563376" cy="430006"/>
                <a:chOff x="6550573" y="3425825"/>
                <a:chExt cx="563376" cy="430006"/>
              </a:xfrm>
            </p:grpSpPr>
            <p:cxnSp>
              <p:nvCxnSpPr>
                <p:cNvPr id="48" name="Straight Connector 48">
                  <a:extLst>
                    <a:ext uri="{FF2B5EF4-FFF2-40B4-BE49-F238E27FC236}">
                      <a16:creationId xmlns:a16="http://schemas.microsoft.com/office/drawing/2014/main" id="{9BDB561E-EF8F-ECA9-F585-94AA0D40E349}"/>
                    </a:ext>
                  </a:extLst>
                </p:cNvPr>
                <p:cNvCxnSpPr/>
                <p:nvPr/>
              </p:nvCxnSpPr>
              <p:spPr>
                <a:xfrm>
                  <a:off x="65505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9">
                  <a:extLst>
                    <a:ext uri="{FF2B5EF4-FFF2-40B4-BE49-F238E27FC236}">
                      <a16:creationId xmlns:a16="http://schemas.microsoft.com/office/drawing/2014/main" id="{E9AB72ED-DF37-F4DF-CB99-D5710903D513}"/>
                    </a:ext>
                  </a:extLst>
                </p:cNvPr>
                <p:cNvCxnSpPr/>
                <p:nvPr/>
              </p:nvCxnSpPr>
              <p:spPr>
                <a:xfrm>
                  <a:off x="68322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50">
                  <a:extLst>
                    <a:ext uri="{FF2B5EF4-FFF2-40B4-BE49-F238E27FC236}">
                      <a16:creationId xmlns:a16="http://schemas.microsoft.com/office/drawing/2014/main" id="{2939466A-4A4D-ABEB-2ED3-9ED24A843E8C}"/>
                    </a:ext>
                  </a:extLst>
                </p:cNvPr>
                <p:cNvCxnSpPr/>
                <p:nvPr/>
              </p:nvCxnSpPr>
              <p:spPr>
                <a:xfrm>
                  <a:off x="71139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0">
                <a:extLst>
                  <a:ext uri="{FF2B5EF4-FFF2-40B4-BE49-F238E27FC236}">
                    <a16:creationId xmlns:a16="http://schemas.microsoft.com/office/drawing/2014/main" id="{44ACCD6D-CF22-DF25-B72C-9E5E87197462}"/>
                  </a:ext>
                </a:extLst>
              </p:cNvPr>
              <p:cNvGrpSpPr/>
              <p:nvPr/>
            </p:nvGrpSpPr>
            <p:grpSpPr>
              <a:xfrm>
                <a:off x="10462152" y="4015149"/>
                <a:ext cx="563376" cy="430006"/>
                <a:chOff x="9495214" y="3425825"/>
                <a:chExt cx="563376" cy="430006"/>
              </a:xfrm>
            </p:grpSpPr>
            <p:cxnSp>
              <p:nvCxnSpPr>
                <p:cNvPr id="45" name="Straight Connector 45">
                  <a:extLst>
                    <a:ext uri="{FF2B5EF4-FFF2-40B4-BE49-F238E27FC236}">
                      <a16:creationId xmlns:a16="http://schemas.microsoft.com/office/drawing/2014/main" id="{0F26F307-CF9B-18D2-44B0-DCEC07B195D5}"/>
                    </a:ext>
                  </a:extLst>
                </p:cNvPr>
                <p:cNvCxnSpPr/>
                <p:nvPr/>
              </p:nvCxnSpPr>
              <p:spPr>
                <a:xfrm>
                  <a:off x="9495214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6">
                  <a:extLst>
                    <a:ext uri="{FF2B5EF4-FFF2-40B4-BE49-F238E27FC236}">
                      <a16:creationId xmlns:a16="http://schemas.microsoft.com/office/drawing/2014/main" id="{B5CC3E99-E038-F722-823A-E49625D9669B}"/>
                    </a:ext>
                  </a:extLst>
                </p:cNvPr>
                <p:cNvCxnSpPr/>
                <p:nvPr/>
              </p:nvCxnSpPr>
              <p:spPr>
                <a:xfrm>
                  <a:off x="9776902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7">
                  <a:extLst>
                    <a:ext uri="{FF2B5EF4-FFF2-40B4-BE49-F238E27FC236}">
                      <a16:creationId xmlns:a16="http://schemas.microsoft.com/office/drawing/2014/main" id="{2F3EA7F1-843C-5AA4-617F-7A41F0EF91EA}"/>
                    </a:ext>
                  </a:extLst>
                </p:cNvPr>
                <p:cNvCxnSpPr/>
                <p:nvPr/>
              </p:nvCxnSpPr>
              <p:spPr>
                <a:xfrm>
                  <a:off x="10058590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41">
                <a:extLst>
                  <a:ext uri="{FF2B5EF4-FFF2-40B4-BE49-F238E27FC236}">
                    <a16:creationId xmlns:a16="http://schemas.microsoft.com/office/drawing/2014/main" id="{2253C97E-0FC3-D024-DE32-29E76353F361}"/>
                  </a:ext>
                </a:extLst>
              </p:cNvPr>
              <p:cNvGrpSpPr/>
              <p:nvPr/>
            </p:nvGrpSpPr>
            <p:grpSpPr>
              <a:xfrm>
                <a:off x="7527779" y="40151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42" name="Straight Connector 42">
                  <a:extLst>
                    <a:ext uri="{FF2B5EF4-FFF2-40B4-BE49-F238E27FC236}">
                      <a16:creationId xmlns:a16="http://schemas.microsoft.com/office/drawing/2014/main" id="{49897ED2-B6DE-F1E0-CAB5-E6F96595AB2B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3">
                  <a:extLst>
                    <a:ext uri="{FF2B5EF4-FFF2-40B4-BE49-F238E27FC236}">
                      <a16:creationId xmlns:a16="http://schemas.microsoft.com/office/drawing/2014/main" id="{A34E8594-7D9D-1EC3-C01C-BEED46C2AF25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4">
                  <a:extLst>
                    <a:ext uri="{FF2B5EF4-FFF2-40B4-BE49-F238E27FC236}">
                      <a16:creationId xmlns:a16="http://schemas.microsoft.com/office/drawing/2014/main" id="{77E4FE26-6187-5D33-4909-13615F168510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2">
                <a:extLst>
                  <a:ext uri="{FF2B5EF4-FFF2-40B4-BE49-F238E27FC236}">
                    <a16:creationId xmlns:a16="http://schemas.microsoft.com/office/drawing/2014/main" id="{488166A0-2EB8-6C18-15C4-B91551EF37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78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ross 33">
                <a:extLst>
                  <a:ext uri="{FF2B5EF4-FFF2-40B4-BE49-F238E27FC236}">
                    <a16:creationId xmlns:a16="http://schemas.microsoft.com/office/drawing/2014/main" id="{221C71DD-AB78-BF59-6009-902749488F74}"/>
                  </a:ext>
                </a:extLst>
              </p:cNvPr>
              <p:cNvSpPr/>
              <p:nvPr/>
            </p:nvSpPr>
            <p:spPr>
              <a:xfrm>
                <a:off x="1300680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6">
                <a:extLst>
                  <a:ext uri="{FF2B5EF4-FFF2-40B4-BE49-F238E27FC236}">
                    <a16:creationId xmlns:a16="http://schemas.microsoft.com/office/drawing/2014/main" id="{CDFCA4DF-D3AA-E5D1-6A77-1EC2743B3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095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ross 28">
                <a:extLst>
                  <a:ext uri="{FF2B5EF4-FFF2-40B4-BE49-F238E27FC236}">
                    <a16:creationId xmlns:a16="http://schemas.microsoft.com/office/drawing/2014/main" id="{5A80E70B-2954-ECA1-9F4D-56CF03A676A7}"/>
                  </a:ext>
                </a:extLst>
              </p:cNvPr>
              <p:cNvSpPr/>
              <p:nvPr/>
            </p:nvSpPr>
            <p:spPr>
              <a:xfrm>
                <a:off x="4003959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4" name="Straight Connector 21">
                <a:extLst>
                  <a:ext uri="{FF2B5EF4-FFF2-40B4-BE49-F238E27FC236}">
                    <a16:creationId xmlns:a16="http://schemas.microsoft.com/office/drawing/2014/main" id="{47D98FB3-ACC1-FFBF-2BFD-7E94544FE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123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ross 22">
                <a:extLst>
                  <a:ext uri="{FF2B5EF4-FFF2-40B4-BE49-F238E27FC236}">
                    <a16:creationId xmlns:a16="http://schemas.microsoft.com/office/drawing/2014/main" id="{8C5CD1AC-A15A-A15E-003E-41B2B00B43AF}"/>
                  </a:ext>
                </a:extLst>
              </p:cNvPr>
              <p:cNvSpPr/>
              <p:nvPr/>
            </p:nvSpPr>
            <p:spPr>
              <a:xfrm>
                <a:off x="54780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6" name="Straight Connector 16">
                <a:extLst>
                  <a:ext uri="{FF2B5EF4-FFF2-40B4-BE49-F238E27FC236}">
                    <a16:creationId xmlns:a16="http://schemas.microsoft.com/office/drawing/2014/main" id="{E723EB6E-57DF-B2A3-D2C5-018381295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0342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ross 17">
                <a:extLst>
                  <a:ext uri="{FF2B5EF4-FFF2-40B4-BE49-F238E27FC236}">
                    <a16:creationId xmlns:a16="http://schemas.microsoft.com/office/drawing/2014/main" id="{98999031-121D-8EC5-37C6-88EFC494E844}"/>
                  </a:ext>
                </a:extLst>
              </p:cNvPr>
              <p:cNvSpPr/>
              <p:nvPr/>
            </p:nvSpPr>
            <p:spPr>
              <a:xfrm>
                <a:off x="6892167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D4FF1B8E-9C1B-3B8F-31E4-BB871A916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437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ross 12">
                <a:extLst>
                  <a:ext uri="{FF2B5EF4-FFF2-40B4-BE49-F238E27FC236}">
                    <a16:creationId xmlns:a16="http://schemas.microsoft.com/office/drawing/2014/main" id="{9DD53E8B-C221-0BF1-CC61-89D928932376}"/>
                  </a:ext>
                </a:extLst>
              </p:cNvPr>
              <p:cNvSpPr/>
              <p:nvPr/>
            </p:nvSpPr>
            <p:spPr>
              <a:xfrm>
                <a:off x="83812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30" name="Group 36">
                <a:extLst>
                  <a:ext uri="{FF2B5EF4-FFF2-40B4-BE49-F238E27FC236}">
                    <a16:creationId xmlns:a16="http://schemas.microsoft.com/office/drawing/2014/main" id="{FFAACEB6-4234-84DD-70CC-0734489A0B8B}"/>
                  </a:ext>
                </a:extLst>
              </p:cNvPr>
              <p:cNvGrpSpPr/>
              <p:nvPr/>
            </p:nvGrpSpPr>
            <p:grpSpPr>
              <a:xfrm>
                <a:off x="1843529" y="40176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39" name="Straight Connector 57">
                  <a:extLst>
                    <a:ext uri="{FF2B5EF4-FFF2-40B4-BE49-F238E27FC236}">
                      <a16:creationId xmlns:a16="http://schemas.microsoft.com/office/drawing/2014/main" id="{A7FD02A5-6F9C-FEDB-211F-F9D4F0404F68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58">
                  <a:extLst>
                    <a:ext uri="{FF2B5EF4-FFF2-40B4-BE49-F238E27FC236}">
                      <a16:creationId xmlns:a16="http://schemas.microsoft.com/office/drawing/2014/main" id="{359C513E-E1A9-1411-4277-2A6531B43FE4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>
                  <a:extLst>
                    <a:ext uri="{FF2B5EF4-FFF2-40B4-BE49-F238E27FC236}">
                      <a16:creationId xmlns:a16="http://schemas.microsoft.com/office/drawing/2014/main" id="{A89E1B52-527B-1DFD-96CB-8516323CCC0A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2">
                <a:extLst>
                  <a:ext uri="{FF2B5EF4-FFF2-40B4-BE49-F238E27FC236}">
                    <a16:creationId xmlns:a16="http://schemas.microsoft.com/office/drawing/2014/main" id="{AE9D41B0-E484-AE3B-AF2B-3D7AF5697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0470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ross 33">
                <a:extLst>
                  <a:ext uri="{FF2B5EF4-FFF2-40B4-BE49-F238E27FC236}">
                    <a16:creationId xmlns:a16="http://schemas.microsoft.com/office/drawing/2014/main" id="{4F388581-E81C-D165-4195-9A14A032C2AC}"/>
                  </a:ext>
                </a:extLst>
              </p:cNvPr>
              <p:cNvSpPr/>
              <p:nvPr/>
            </p:nvSpPr>
            <p:spPr>
              <a:xfrm>
                <a:off x="2652292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33" name="Group 41">
                <a:extLst>
                  <a:ext uri="{FF2B5EF4-FFF2-40B4-BE49-F238E27FC236}">
                    <a16:creationId xmlns:a16="http://schemas.microsoft.com/office/drawing/2014/main" id="{5847FFC1-9AE8-FAC1-9C97-1BBAE52F912B}"/>
                  </a:ext>
                </a:extLst>
              </p:cNvPr>
              <p:cNvGrpSpPr/>
              <p:nvPr/>
            </p:nvGrpSpPr>
            <p:grpSpPr>
              <a:xfrm>
                <a:off x="9029291" y="40176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36" name="Straight Connector 42">
                  <a:extLst>
                    <a:ext uri="{FF2B5EF4-FFF2-40B4-BE49-F238E27FC236}">
                      <a16:creationId xmlns:a16="http://schemas.microsoft.com/office/drawing/2014/main" id="{6F331DA8-DB1A-137F-5CF7-42209040585B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43">
                  <a:extLst>
                    <a:ext uri="{FF2B5EF4-FFF2-40B4-BE49-F238E27FC236}">
                      <a16:creationId xmlns:a16="http://schemas.microsoft.com/office/drawing/2014/main" id="{1E9D8632-1DD2-2231-3D71-2C8E884EE531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44">
                  <a:extLst>
                    <a:ext uri="{FF2B5EF4-FFF2-40B4-BE49-F238E27FC236}">
                      <a16:creationId xmlns:a16="http://schemas.microsoft.com/office/drawing/2014/main" id="{7B2F33EB-7F49-C152-A472-34B6E752DB29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11">
                <a:extLst>
                  <a:ext uri="{FF2B5EF4-FFF2-40B4-BE49-F238E27FC236}">
                    <a16:creationId xmlns:a16="http://schemas.microsoft.com/office/drawing/2014/main" id="{D699CA3A-092B-41BC-8CDB-CA5168382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85922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ross 12">
                <a:extLst>
                  <a:ext uri="{FF2B5EF4-FFF2-40B4-BE49-F238E27FC236}">
                    <a16:creationId xmlns:a16="http://schemas.microsoft.com/office/drawing/2014/main" id="{541F6C33-02CE-EA71-E5D1-1CD1B5447E34}"/>
                  </a:ext>
                </a:extLst>
              </p:cNvPr>
              <p:cNvSpPr/>
              <p:nvPr/>
            </p:nvSpPr>
            <p:spPr>
              <a:xfrm>
                <a:off x="9882757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FD546-038B-03F8-3BE4-4E19B482011B}"/>
                </a:ext>
              </a:extLst>
            </p:cNvPr>
            <p:cNvSpPr txBox="1"/>
            <p:nvPr/>
          </p:nvSpPr>
          <p:spPr>
            <a:xfrm>
              <a:off x="1427673" y="1869464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$D7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2C6F3-C2B4-6AA8-C853-A34383571F6A}"/>
                </a:ext>
              </a:extLst>
            </p:cNvPr>
            <p:cNvSpPr txBox="1"/>
            <p:nvPr/>
          </p:nvSpPr>
          <p:spPr>
            <a:xfrm>
              <a:off x="2882757" y="186374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$D8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88D5AB-FD41-FCFA-4910-D9AAED1ADAB1}"/>
                </a:ext>
              </a:extLst>
            </p:cNvPr>
            <p:cNvSpPr txBox="1"/>
            <p:nvPr/>
          </p:nvSpPr>
          <p:spPr>
            <a:xfrm>
              <a:off x="4347953" y="185867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$D9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0A7C0-355E-3C9B-1572-F8480B37A8DB}"/>
                </a:ext>
              </a:extLst>
            </p:cNvPr>
            <p:cNvSpPr txBox="1"/>
            <p:nvPr/>
          </p:nvSpPr>
          <p:spPr>
            <a:xfrm>
              <a:off x="5767382" y="1858669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$D10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F6A08-6F7D-E278-6781-9FB052BD116B}"/>
                </a:ext>
              </a:extLst>
            </p:cNvPr>
            <p:cNvSpPr txBox="1"/>
            <p:nvPr/>
          </p:nvSpPr>
          <p:spPr>
            <a:xfrm>
              <a:off x="7123768" y="1862945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$D11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390B4-256D-672E-21BB-722D9033E00B}"/>
                </a:ext>
              </a:extLst>
            </p:cNvPr>
            <p:cNvSpPr txBox="1"/>
            <p:nvPr/>
          </p:nvSpPr>
          <p:spPr>
            <a:xfrm>
              <a:off x="8691621" y="185282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$D12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32E0B-EAB3-3D18-EDB3-94DBB1AADB26}"/>
                </a:ext>
              </a:extLst>
            </p:cNvPr>
            <p:cNvSpPr txBox="1"/>
            <p:nvPr/>
          </p:nvSpPr>
          <p:spPr>
            <a:xfrm>
              <a:off x="10179141" y="1855236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$D13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  <p:grpSp>
        <p:nvGrpSpPr>
          <p:cNvPr id="79" name="Ομάδα 2">
            <a:extLst>
              <a:ext uri="{FF2B5EF4-FFF2-40B4-BE49-F238E27FC236}">
                <a16:creationId xmlns:a16="http://schemas.microsoft.com/office/drawing/2014/main" id="{C27CF4A5-3102-D4FF-7DCB-EE4C0CE8DFA7}"/>
              </a:ext>
            </a:extLst>
          </p:cNvPr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>
              <a:extLst>
                <a:ext uri="{FF2B5EF4-FFF2-40B4-BE49-F238E27FC236}">
                  <a16:creationId xmlns:a16="http://schemas.microsoft.com/office/drawing/2014/main" id="{2BF9B3DB-A983-EB9A-6CC6-17776C676657}"/>
                </a:ext>
              </a:extLst>
            </p:cNvPr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2" name="Ομάδα 80">
                <a:extLst>
                  <a:ext uri="{FF2B5EF4-FFF2-40B4-BE49-F238E27FC236}">
                    <a16:creationId xmlns:a16="http://schemas.microsoft.com/office/drawing/2014/main" id="{0241CFC2-42BD-F115-DC95-13837932E3A6}"/>
                  </a:ext>
                </a:extLst>
              </p:cNvPr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91" name="Ομάδα 87">
                  <a:extLst>
                    <a:ext uri="{FF2B5EF4-FFF2-40B4-BE49-F238E27FC236}">
                      <a16:creationId xmlns:a16="http://schemas.microsoft.com/office/drawing/2014/main" id="{6ADBF565-68D4-A7FC-9010-45284189F984}"/>
                    </a:ext>
                  </a:extLst>
                </p:cNvPr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3" name="Ομάδα 90">
                    <a:extLst>
                      <a:ext uri="{FF2B5EF4-FFF2-40B4-BE49-F238E27FC236}">
                        <a16:creationId xmlns:a16="http://schemas.microsoft.com/office/drawing/2014/main" id="{D44B7526-CBC8-77AC-2A51-7B11880B2D8B}"/>
                      </a:ext>
                    </a:extLst>
                  </p:cNvPr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95" name="Ομάδα 102">
                      <a:extLst>
                        <a:ext uri="{FF2B5EF4-FFF2-40B4-BE49-F238E27FC236}">
                          <a16:creationId xmlns:a16="http://schemas.microsoft.com/office/drawing/2014/main" id="{810DF73A-C8DB-C001-85CA-6146FF414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97" name="Rounded Rectangle 100">
                        <a:extLst>
                          <a:ext uri="{FF2B5EF4-FFF2-40B4-BE49-F238E27FC236}">
                            <a16:creationId xmlns:a16="http://schemas.microsoft.com/office/drawing/2014/main" id="{98377265-21EC-AB92-6F5A-9562283C7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98" name="Rounded Rectangle 101">
                        <a:extLst>
                          <a:ext uri="{FF2B5EF4-FFF2-40B4-BE49-F238E27FC236}">
                            <a16:creationId xmlns:a16="http://schemas.microsoft.com/office/drawing/2014/main" id="{87F6EB22-D355-79CC-198F-F6DE40BEC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82733" y="1329116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2C2FA0B-3A68-844C-93EA-A03E801BC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8588" y="1381001"/>
                      <a:ext cx="963694" cy="294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$W1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FD3750B-C553-7252-98A2-FE24AB2F0277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627" y="1388492"/>
                    <a:ext cx="963694" cy="2945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$W2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48B7D39-4BC8-1159-538E-036DA940FE5D}"/>
                    </a:ext>
                  </a:extLst>
                </p:cNvPr>
                <p:cNvSpPr txBox="1"/>
                <p:nvPr/>
              </p:nvSpPr>
              <p:spPr>
                <a:xfrm>
                  <a:off x="8901410" y="1375579"/>
                  <a:ext cx="963694" cy="2945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</a:rPr>
                    <a:t>$W3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4209D5C-1FD5-2EC3-4454-5878906C70C8}"/>
                  </a:ext>
                </a:extLst>
              </p:cNvPr>
              <p:cNvSpPr txBox="1"/>
              <p:nvPr/>
            </p:nvSpPr>
            <p:spPr>
              <a:xfrm>
                <a:off x="10126703" y="1395704"/>
                <a:ext cx="963694" cy="2945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140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</a:rPr>
                  <a:t>$W4</a:t>
                </a:r>
                <a:endPara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DC766AA-6404-F84B-F21B-713000EC75BF}"/>
                </a:ext>
              </a:extLst>
            </p:cNvPr>
            <p:cNvSpPr txBox="1"/>
            <p:nvPr/>
          </p:nvSpPr>
          <p:spPr>
            <a:xfrm>
              <a:off x="11120666" y="1344140"/>
              <a:ext cx="9636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>
                      <a:lumMod val="95000"/>
                    </a:schemeClr>
                  </a:solidFill>
                  <a:latin typeface="Odibee Sans"/>
                  <a:cs typeface="Aleo Regular"/>
                </a:rPr>
                <a:t>$W5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Odibee Sans"/>
                <a:cs typeface="Aleo Regular"/>
              </a:endParaRPr>
            </a:p>
          </p:txBody>
        </p:sp>
      </p:grpSp>
      <p:pic>
        <p:nvPicPr>
          <p:cNvPr id="60" name="Εικόνα 3">
            <a:extLst>
              <a:ext uri="{FF2B5EF4-FFF2-40B4-BE49-F238E27FC236}">
                <a16:creationId xmlns:a16="http://schemas.microsoft.com/office/drawing/2014/main" id="{F71C8143-06CF-A52A-73F7-05513F36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89" y="1642100"/>
            <a:ext cx="1341236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 xmlns:a16="http://schemas.microsoft.com/office/drawing/2014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Προσαρμοσμένο 1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9A911"/>
      </a:hlink>
      <a:folHlink>
        <a:srgbClr val="F9A911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Special Force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F0000"/>
      </a:hlink>
      <a:folHlink>
        <a:srgbClr val="3F3F3F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164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Odibee Sans</vt:lpstr>
      <vt:lpstr>Open Sans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George Nikolaou</cp:lastModifiedBy>
  <cp:revision>694</cp:revision>
  <dcterms:created xsi:type="dcterms:W3CDTF">2020-02-19T06:56:02Z</dcterms:created>
  <dcterms:modified xsi:type="dcterms:W3CDTF">2025-02-10T16:17:43Z</dcterms:modified>
</cp:coreProperties>
</file>