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520" r:id="rId3"/>
    <p:sldId id="523" r:id="rId4"/>
    <p:sldId id="524" r:id="rId5"/>
    <p:sldId id="521" r:id="rId6"/>
    <p:sldId id="457" r:id="rId7"/>
    <p:sldId id="533" r:id="rId8"/>
    <p:sldId id="324" r:id="rId9"/>
    <p:sldId id="337" r:id="rId10"/>
    <p:sldId id="525" r:id="rId11"/>
    <p:sldId id="529" r:id="rId12"/>
    <p:sldId id="534" r:id="rId13"/>
    <p:sldId id="461" r:id="rId14"/>
    <p:sldId id="530" r:id="rId15"/>
    <p:sldId id="330" r:id="rId16"/>
    <p:sldId id="535" r:id="rId17"/>
    <p:sldId id="331" r:id="rId18"/>
    <p:sldId id="357" r:id="rId19"/>
    <p:sldId id="536" r:id="rId20"/>
    <p:sldId id="522" r:id="rId21"/>
    <p:sldId id="519" r:id="rId22"/>
    <p:sldId id="334" r:id="rId23"/>
    <p:sldId id="335" r:id="rId24"/>
    <p:sldId id="336" r:id="rId25"/>
    <p:sldId id="302" r:id="rId26"/>
    <p:sldId id="304" r:id="rId27"/>
    <p:sldId id="511" r:id="rId28"/>
    <p:sldId id="285" r:id="rId29"/>
    <p:sldId id="532" r:id="rId30"/>
    <p:sldId id="526" r:id="rId31"/>
    <p:sldId id="527" r:id="rId32"/>
    <p:sldId id="528" r:id="rId33"/>
    <p:sldId id="4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3636" autoAdjust="0"/>
  </p:normalViewPr>
  <p:slideViewPr>
    <p:cSldViewPr snapToGrid="0" showGuides="1">
      <p:cViewPr varScale="1">
        <p:scale>
          <a:sx n="59" d="100"/>
          <a:sy n="59" d="100"/>
        </p:scale>
        <p:origin x="53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17DAC-1003-4739-8D28-CE72F9006ACD}" type="datetimeFigureOut">
              <a:rPr lang="el-GR" smtClean="0"/>
              <a:t>9/2/2025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5C95C-E027-4835-A821-16E176BA96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09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BACF-D74B-4E27-B099-EB4061C60409}" type="datetimeFigureOut">
              <a:rPr lang="el-GR" smtClean="0"/>
              <a:t>9/2/2025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EEC5-11E0-49BC-AA32-267AFBDA35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6815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5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9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6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2400" b="1" spc="0" dirty="0">
                <a:solidFill>
                  <a:schemeClr val="accent6"/>
                </a:solidFill>
                <a:latin typeface="+mj-lt"/>
              </a:rPr>
              <a:t>0</a:t>
            </a:r>
            <a:fld id="{BA2C5698-97F0-4F93-B24E-EC302AB8792F}" type="slidenum">
              <a:rPr lang="en-US" sz="2400" b="1" spc="0" smtClean="0">
                <a:solidFill>
                  <a:schemeClr val="accent6"/>
                </a:solidFill>
                <a:latin typeface="+mj-lt"/>
              </a:rPr>
              <a:pPr algn="r"/>
              <a:t>‹#›</a:t>
            </a:fld>
            <a:endParaRPr lang="en-US" sz="2400" b="1" spc="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497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18552A-964B-4E34-8597-0AAE6B32BB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4DF8C-78BA-4618-BA53-A77091D5B0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364DE-C9D8-4ED4-9714-0E9E4A19A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31829" r="52424" b="49345"/>
          <a:stretch/>
        </p:blipFill>
        <p:spPr>
          <a:xfrm flipH="1">
            <a:off x="-13917" y="-157228"/>
            <a:ext cx="12192000" cy="6858000"/>
          </a:xfrm>
          <a:prstGeom prst="rect">
            <a:avLst/>
          </a:prstGeom>
        </p:spPr>
      </p:pic>
      <p:sp>
        <p:nvSpPr>
          <p:cNvPr id="30" name="Parallelogram 29">
            <a:extLst>
              <a:ext uri="{FF2B5EF4-FFF2-40B4-BE49-F238E27FC236}">
                <a16:creationId xmlns:a16="http://schemas.microsoft.com/office/drawing/2014/main" id="{2F42D85F-04CF-4AFE-A7DC-F2773239A767}"/>
              </a:ext>
            </a:extLst>
          </p:cNvPr>
          <p:cNvSpPr/>
          <p:nvPr/>
        </p:nvSpPr>
        <p:spPr>
          <a:xfrm flipV="1">
            <a:off x="2875758" y="-1104900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FA2C72-01C5-4874-BD76-BCA735DEC1AC}"/>
              </a:ext>
            </a:extLst>
          </p:cNvPr>
          <p:cNvCxnSpPr>
            <a:cxnSpLocks/>
          </p:cNvCxnSpPr>
          <p:nvPr/>
        </p:nvCxnSpPr>
        <p:spPr>
          <a:xfrm>
            <a:off x="3505200" y="-180572"/>
            <a:ext cx="2952750" cy="2875990"/>
          </a:xfrm>
          <a:prstGeom prst="line">
            <a:avLst/>
          </a:prstGeom>
          <a:ln w="12700">
            <a:gradFill>
              <a:gsLst>
                <a:gs pos="92000">
                  <a:schemeClr val="bg1">
                    <a:alpha val="0"/>
                  </a:schemeClr>
                </a:gs>
                <a:gs pos="0">
                  <a:schemeClr val="bg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EC56A-9205-4A84-9B12-2971A991DBE1}"/>
              </a:ext>
            </a:extLst>
          </p:cNvPr>
          <p:cNvSpPr/>
          <p:nvPr/>
        </p:nvSpPr>
        <p:spPr>
          <a:xfrm flipV="1">
            <a:off x="0" y="-1"/>
            <a:ext cx="9080150" cy="6858000"/>
          </a:xfrm>
          <a:custGeom>
            <a:avLst/>
            <a:gdLst>
              <a:gd name="connsiteX0" fmla="*/ 0 w 9080150"/>
              <a:gd name="connsiteY0" fmla="*/ 6858000 h 6858000"/>
              <a:gd name="connsiteX1" fmla="*/ 2039110 w 9080150"/>
              <a:gd name="connsiteY1" fmla="*/ 6858000 h 6858000"/>
              <a:gd name="connsiteX2" fmla="*/ 9080150 w 9080150"/>
              <a:gd name="connsiteY2" fmla="*/ 0 h 6858000"/>
              <a:gd name="connsiteX3" fmla="*/ 3364390 w 9080150"/>
              <a:gd name="connsiteY3" fmla="*/ 0 h 6858000"/>
              <a:gd name="connsiteX4" fmla="*/ 0 w 9080150"/>
              <a:gd name="connsiteY4" fmla="*/ 32769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6858000"/>
                </a:moveTo>
                <a:lnTo>
                  <a:pt x="2039110" y="6858000"/>
                </a:lnTo>
                <a:lnTo>
                  <a:pt x="9080150" y="0"/>
                </a:lnTo>
                <a:lnTo>
                  <a:pt x="3364390" y="0"/>
                </a:lnTo>
                <a:lnTo>
                  <a:pt x="0" y="3276929"/>
                </a:lnTo>
                <a:close/>
              </a:path>
            </a:pathLst>
          </a:custGeom>
          <a:gradFill>
            <a:gsLst>
              <a:gs pos="24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114754A-F962-49CB-8C0F-E4E2150F9564}"/>
              </a:ext>
            </a:extLst>
          </p:cNvPr>
          <p:cNvSpPr/>
          <p:nvPr/>
        </p:nvSpPr>
        <p:spPr>
          <a:xfrm flipV="1">
            <a:off x="-22939" y="72503"/>
            <a:ext cx="7041040" cy="6858000"/>
          </a:xfrm>
          <a:custGeom>
            <a:avLst/>
            <a:gdLst>
              <a:gd name="connsiteX0" fmla="*/ 0 w 6279800"/>
              <a:gd name="connsiteY0" fmla="*/ 6116549 h 6116549"/>
              <a:gd name="connsiteX1" fmla="*/ 6279800 w 6279800"/>
              <a:gd name="connsiteY1" fmla="*/ 0 h 6116549"/>
              <a:gd name="connsiteX2" fmla="*/ 564040 w 6279800"/>
              <a:gd name="connsiteY2" fmla="*/ 0 h 6116549"/>
              <a:gd name="connsiteX3" fmla="*/ 0 w 6279800"/>
              <a:gd name="connsiteY3" fmla="*/ 549377 h 611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9800" h="6116549">
                <a:moveTo>
                  <a:pt x="0" y="6116549"/>
                </a:moveTo>
                <a:lnTo>
                  <a:pt x="6279800" y="0"/>
                </a:lnTo>
                <a:lnTo>
                  <a:pt x="564040" y="0"/>
                </a:lnTo>
                <a:lnTo>
                  <a:pt x="0" y="549377"/>
                </a:lnTo>
                <a:close/>
              </a:path>
            </a:pathLst>
          </a:custGeom>
          <a:solidFill>
            <a:srgbClr val="FFC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Parallelogram 175">
            <a:extLst>
              <a:ext uri="{FF2B5EF4-FFF2-40B4-BE49-F238E27FC236}">
                <a16:creationId xmlns:a16="http://schemas.microsoft.com/office/drawing/2014/main" id="{E82F5865-BA6A-402D-BCD5-6BBFF8DC4781}"/>
              </a:ext>
            </a:extLst>
          </p:cNvPr>
          <p:cNvSpPr/>
          <p:nvPr/>
        </p:nvSpPr>
        <p:spPr>
          <a:xfrm flipH="1">
            <a:off x="8111218" y="36656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23D2E-01F1-4A10-B633-1D7D9C8CA60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5A1DA64-EB0D-4542-B9F3-40B1D481A3F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CE4413A-840F-41DC-85C4-D008DCC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EEACE2D-106A-4D73-8236-E8E41708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6A3BD9E-C0B2-4C4A-B3C3-9A6A0FDD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D37AB415-F066-44A8-BED1-E0E12E219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25DE5EB5-CC72-4DB0-8E06-51F507ED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D5CCE5E-D1B7-419B-91A5-FDA366BAE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E0F3819-170C-44FB-AB51-5BECB2E2F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303B808F-BE55-449A-8498-9065A75E4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584FFF98-B9D9-4FDA-BF4F-716BC77E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8831A1F-C4E0-46C8-945B-E6EAD00A9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9D5C768-06BD-42F5-AF56-1F1FFCF69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F6A0A735-D2F9-4119-B303-0A6E8A5F8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18FAFA6-A6CA-434D-8EF5-09812D778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98EF49D-053F-4B22-B752-22AAB7ED7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CD174D8-CBFF-479A-9FFE-ECCC4C9D0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71226E-3F9C-49FC-8B9F-0C7EE3B32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430BE32-CC1F-4C28-AE7E-9E79A189D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F9C441CC-6C51-491D-A31D-D59FD086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25C6AAC-4419-4601-AB94-AC0FC9AC3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25C35F-86AD-4476-BB64-70DA39E3F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AE5FC6A-3AF1-43C8-AFB5-A85688572DDD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tx2">
                <a:lumMod val="10000"/>
                <a:lumOff val="90000"/>
                <a:alpha val="7000"/>
              </a:schemeClr>
            </a:solidFill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3903E8B-A59B-405F-910D-A70764A424B0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1EECF9F5-EDE4-40D2-815F-5D33E90EC58E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ross 402">
                  <a:extLst>
                    <a:ext uri="{FF2B5EF4-FFF2-40B4-BE49-F238E27FC236}">
                      <a16:creationId xmlns:a16="http://schemas.microsoft.com/office/drawing/2014/main" id="{B7DA33A4-F3AE-4510-A8D0-9578109E0F8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0B7CEF49-923F-45C2-830C-D054BD1605B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ross 404">
                  <a:extLst>
                    <a:ext uri="{FF2B5EF4-FFF2-40B4-BE49-F238E27FC236}">
                      <a16:creationId xmlns:a16="http://schemas.microsoft.com/office/drawing/2014/main" id="{E10856CB-DF36-492C-981C-FB73A5B5E6E9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E1BC1-C769-4020-ABCA-F2114A029E3C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ross 406">
                  <a:extLst>
                    <a:ext uri="{FF2B5EF4-FFF2-40B4-BE49-F238E27FC236}">
                      <a16:creationId xmlns:a16="http://schemas.microsoft.com/office/drawing/2014/main" id="{49D16FC5-5F19-4F04-8D05-CB01819481E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90C9BCEB-6AC8-4F26-BA5A-7D548FE05C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ross 408">
                  <a:extLst>
                    <a:ext uri="{FF2B5EF4-FFF2-40B4-BE49-F238E27FC236}">
                      <a16:creationId xmlns:a16="http://schemas.microsoft.com/office/drawing/2014/main" id="{8570E46F-89B9-40D9-AA5F-29B6CD46FB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59DA1BD-8F0F-4128-A534-EB10F5B853D2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ross 410">
                  <a:extLst>
                    <a:ext uri="{FF2B5EF4-FFF2-40B4-BE49-F238E27FC236}">
                      <a16:creationId xmlns:a16="http://schemas.microsoft.com/office/drawing/2014/main" id="{4EDEDF36-F0B1-47BB-A93C-869E1F836C82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C10CD0B-65D7-495A-86ED-611D2448DBE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ross 412">
                  <a:extLst>
                    <a:ext uri="{FF2B5EF4-FFF2-40B4-BE49-F238E27FC236}">
                      <a16:creationId xmlns:a16="http://schemas.microsoft.com/office/drawing/2014/main" id="{898D3452-565E-42EC-8717-78BF02CAD79F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77F884FF-A6B8-4609-AAFC-8AA0664EB0D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EBB8D23-69E0-4FEF-BC7D-B37875D4D82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56BE9A68-16F8-4DE2-9707-EB9B25E4FB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ross 389">
                  <a:extLst>
                    <a:ext uri="{FF2B5EF4-FFF2-40B4-BE49-F238E27FC236}">
                      <a16:creationId xmlns:a16="http://schemas.microsoft.com/office/drawing/2014/main" id="{DCA94008-8838-4D7D-A8CF-70BEFFFC0F0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78568525-2D50-4351-8C64-FDAEDBFE9332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ross 391">
                  <a:extLst>
                    <a:ext uri="{FF2B5EF4-FFF2-40B4-BE49-F238E27FC236}">
                      <a16:creationId xmlns:a16="http://schemas.microsoft.com/office/drawing/2014/main" id="{F8444E62-81F3-4428-A6E0-8C1B4CD4AC2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03DCC105-F4AA-4660-A146-D751D7CDDD1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ross 393">
                  <a:extLst>
                    <a:ext uri="{FF2B5EF4-FFF2-40B4-BE49-F238E27FC236}">
                      <a16:creationId xmlns:a16="http://schemas.microsoft.com/office/drawing/2014/main" id="{0239646F-6C90-4CE5-A5C8-F8EB7FBF896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B5FCD569-6D7F-4D1E-B639-48383FB29D6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ross 395">
                  <a:extLst>
                    <a:ext uri="{FF2B5EF4-FFF2-40B4-BE49-F238E27FC236}">
                      <a16:creationId xmlns:a16="http://schemas.microsoft.com/office/drawing/2014/main" id="{1DD72D1A-31A1-4F45-BB56-6660EB8FD95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C59F9881-BFA9-4311-A2B7-AE22F74B490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ross 397">
                  <a:extLst>
                    <a:ext uri="{FF2B5EF4-FFF2-40B4-BE49-F238E27FC236}">
                      <a16:creationId xmlns:a16="http://schemas.microsoft.com/office/drawing/2014/main" id="{2C0A921A-3FD9-4B77-81D7-8C41950A6B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9A9CA17-C5AC-4B70-9999-4BE50EDFA1B5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ross 399">
                  <a:extLst>
                    <a:ext uri="{FF2B5EF4-FFF2-40B4-BE49-F238E27FC236}">
                      <a16:creationId xmlns:a16="http://schemas.microsoft.com/office/drawing/2014/main" id="{65EF22E7-94C5-4C5B-8C7A-85B8DFE1AAC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63918B01-0B7D-44D6-8B48-1A40B446718F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8CB7428-CBDD-4588-BB83-5301358395F6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2811422-05E4-4FC7-9CC1-3F3F48C65822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ross 376">
                  <a:extLst>
                    <a:ext uri="{FF2B5EF4-FFF2-40B4-BE49-F238E27FC236}">
                      <a16:creationId xmlns:a16="http://schemas.microsoft.com/office/drawing/2014/main" id="{5848F88B-917D-47D5-BF1A-C5C3DBA7BA8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189A523-E100-446F-BEFD-3D38886622F1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ross 378">
                  <a:extLst>
                    <a:ext uri="{FF2B5EF4-FFF2-40B4-BE49-F238E27FC236}">
                      <a16:creationId xmlns:a16="http://schemas.microsoft.com/office/drawing/2014/main" id="{86B18178-65DE-49B1-B513-16CD2C41F3B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87B70274-A8F5-4065-AA9C-7D090172D6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ross 380">
                  <a:extLst>
                    <a:ext uri="{FF2B5EF4-FFF2-40B4-BE49-F238E27FC236}">
                      <a16:creationId xmlns:a16="http://schemas.microsoft.com/office/drawing/2014/main" id="{730B822B-8AEC-40BF-BAA3-9FCF4AB8E00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675D2266-B74D-472B-827E-792A39B8D8F5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ross 382">
                  <a:extLst>
                    <a:ext uri="{FF2B5EF4-FFF2-40B4-BE49-F238E27FC236}">
                      <a16:creationId xmlns:a16="http://schemas.microsoft.com/office/drawing/2014/main" id="{60B7E5EA-2EB4-425A-830A-3B573135F73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D1102A2-D472-4FB9-B47D-056EBF38779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ross 384">
                  <a:extLst>
                    <a:ext uri="{FF2B5EF4-FFF2-40B4-BE49-F238E27FC236}">
                      <a16:creationId xmlns:a16="http://schemas.microsoft.com/office/drawing/2014/main" id="{7BAF0BAF-0EFD-467B-BEED-091A032430B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FC68A5B3-36B1-454E-BC6F-6DFB0D983BCA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ross 386">
                  <a:extLst>
                    <a:ext uri="{FF2B5EF4-FFF2-40B4-BE49-F238E27FC236}">
                      <a16:creationId xmlns:a16="http://schemas.microsoft.com/office/drawing/2014/main" id="{69C16714-3058-46CB-A0C8-48077F559AB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8841589-4407-4DDC-A472-466701437009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36A111BF-7B69-43DE-B215-FFC6ABCD1B4F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9A5557B6-6B2C-4F11-9E55-671439952A0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ross 363">
                  <a:extLst>
                    <a:ext uri="{FF2B5EF4-FFF2-40B4-BE49-F238E27FC236}">
                      <a16:creationId xmlns:a16="http://schemas.microsoft.com/office/drawing/2014/main" id="{62C905C0-2669-4281-9B59-E7389BE72B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7CC6708D-F2BF-40EB-8B76-C0B4B4802C9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ross 365">
                  <a:extLst>
                    <a:ext uri="{FF2B5EF4-FFF2-40B4-BE49-F238E27FC236}">
                      <a16:creationId xmlns:a16="http://schemas.microsoft.com/office/drawing/2014/main" id="{10D6EEF4-06B2-4D79-8E6A-A22FC75EE5B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7819F65C-1FE4-438B-A044-293C1A16E57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ross 367">
                  <a:extLst>
                    <a:ext uri="{FF2B5EF4-FFF2-40B4-BE49-F238E27FC236}">
                      <a16:creationId xmlns:a16="http://schemas.microsoft.com/office/drawing/2014/main" id="{97809E1C-CEE8-46EC-A93A-183D1D88789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D3EB65E7-EFBD-4E52-B28D-E0C3D05FCE7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ross 369">
                  <a:extLst>
                    <a:ext uri="{FF2B5EF4-FFF2-40B4-BE49-F238E27FC236}">
                      <a16:creationId xmlns:a16="http://schemas.microsoft.com/office/drawing/2014/main" id="{8D0D4F7B-A2C5-4803-A338-885B4A2B8EF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217CEBC3-14F3-4D9A-BA7B-73A6A3FDFD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ross 371">
                  <a:extLst>
                    <a:ext uri="{FF2B5EF4-FFF2-40B4-BE49-F238E27FC236}">
                      <a16:creationId xmlns:a16="http://schemas.microsoft.com/office/drawing/2014/main" id="{979E72DB-8020-4979-9182-045F9F9FAF1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59B35317-63B0-41B7-BA9D-81B6E7BE1700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ross 373">
                  <a:extLst>
                    <a:ext uri="{FF2B5EF4-FFF2-40B4-BE49-F238E27FC236}">
                      <a16:creationId xmlns:a16="http://schemas.microsoft.com/office/drawing/2014/main" id="{A70A62F0-82E2-4EA6-8B45-1D8C6E7FF3E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7C992C37-60B3-4138-B7CA-A2567B4B40C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B91C81C-57B0-4A79-8EA8-05525B58A2D4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5687C647-9AAB-4034-907C-5B410E23E068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ross 350">
                  <a:extLst>
                    <a:ext uri="{FF2B5EF4-FFF2-40B4-BE49-F238E27FC236}">
                      <a16:creationId xmlns:a16="http://schemas.microsoft.com/office/drawing/2014/main" id="{807FA4AA-E02E-439A-A82B-D5B1C07A1C72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A770FBB-B0C9-436E-979D-C505CFB74CB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ross 352">
                  <a:extLst>
                    <a:ext uri="{FF2B5EF4-FFF2-40B4-BE49-F238E27FC236}">
                      <a16:creationId xmlns:a16="http://schemas.microsoft.com/office/drawing/2014/main" id="{043C6571-395A-4430-973A-545E1FE6E98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9AAAEF3A-DC41-4987-9336-BAABA71D969B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ross 354">
                  <a:extLst>
                    <a:ext uri="{FF2B5EF4-FFF2-40B4-BE49-F238E27FC236}">
                      <a16:creationId xmlns:a16="http://schemas.microsoft.com/office/drawing/2014/main" id="{48E774B8-679A-4083-B5C5-DEEB84E007E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2467B03-61FE-42CF-AA53-05B182B02B1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ross 356">
                  <a:extLst>
                    <a:ext uri="{FF2B5EF4-FFF2-40B4-BE49-F238E27FC236}">
                      <a16:creationId xmlns:a16="http://schemas.microsoft.com/office/drawing/2014/main" id="{A8459CBA-486C-4CB1-AA87-DFE9BD3ED3A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E8E52719-AD7F-454B-9D29-5A92B8295EA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ross 358">
                  <a:extLst>
                    <a:ext uri="{FF2B5EF4-FFF2-40B4-BE49-F238E27FC236}">
                      <a16:creationId xmlns:a16="http://schemas.microsoft.com/office/drawing/2014/main" id="{8DAC2630-3888-4A15-8C58-A0F892C9CCF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67217BD-3AEE-4999-BD83-BECE5EE8206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ross 360">
                  <a:extLst>
                    <a:ext uri="{FF2B5EF4-FFF2-40B4-BE49-F238E27FC236}">
                      <a16:creationId xmlns:a16="http://schemas.microsoft.com/office/drawing/2014/main" id="{F2608813-7CA9-46C7-BB04-7CC97030E1A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208F9E48-E948-40FF-83A0-F4E012072C0B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1D4B49A-864A-4B31-997E-DDA73079DE30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616D3182-EB4F-4A5F-9F06-0213F1A1667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Cross 337">
                  <a:extLst>
                    <a:ext uri="{FF2B5EF4-FFF2-40B4-BE49-F238E27FC236}">
                      <a16:creationId xmlns:a16="http://schemas.microsoft.com/office/drawing/2014/main" id="{139C1FA1-8D0E-471B-81E3-B6B2AA310BCE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105AD829-B76E-4A14-8F61-8D9442EFF5FB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ross 339">
                  <a:extLst>
                    <a:ext uri="{FF2B5EF4-FFF2-40B4-BE49-F238E27FC236}">
                      <a16:creationId xmlns:a16="http://schemas.microsoft.com/office/drawing/2014/main" id="{846E2457-8614-436B-A0DD-F6BDA76C440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90B196C-0E47-4949-89FE-327B3EA3A9C2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ross 341">
                  <a:extLst>
                    <a:ext uri="{FF2B5EF4-FFF2-40B4-BE49-F238E27FC236}">
                      <a16:creationId xmlns:a16="http://schemas.microsoft.com/office/drawing/2014/main" id="{03E474D0-E352-4EBD-8908-6D163D4DAA7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93CCFDE-E76C-49A6-A513-E54A8DF6925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Cross 343">
                  <a:extLst>
                    <a:ext uri="{FF2B5EF4-FFF2-40B4-BE49-F238E27FC236}">
                      <a16:creationId xmlns:a16="http://schemas.microsoft.com/office/drawing/2014/main" id="{7E5F98E5-FC79-4BC0-B775-98F8E0D477A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E7EBC80F-33EF-43C9-A165-5CB1AED8AC34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ross 345">
                  <a:extLst>
                    <a:ext uri="{FF2B5EF4-FFF2-40B4-BE49-F238E27FC236}">
                      <a16:creationId xmlns:a16="http://schemas.microsoft.com/office/drawing/2014/main" id="{1D2941A1-E878-45D9-B710-BE85B0F58E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A22D3E5-5B26-4D8A-813A-844070B1A45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ross 347">
                  <a:extLst>
                    <a:ext uri="{FF2B5EF4-FFF2-40B4-BE49-F238E27FC236}">
                      <a16:creationId xmlns:a16="http://schemas.microsoft.com/office/drawing/2014/main" id="{546234FB-58B1-4A5E-BC2E-7C6D82AEC46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6441E5A-169E-4E9E-9C9A-0EAD0BF3D50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DE9A8331-E8CB-47F5-AA3E-32EE98A9D199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1CB47414-5BA1-44FC-ADCE-1425B40F8F4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ross 324">
                  <a:extLst>
                    <a:ext uri="{FF2B5EF4-FFF2-40B4-BE49-F238E27FC236}">
                      <a16:creationId xmlns:a16="http://schemas.microsoft.com/office/drawing/2014/main" id="{BB40C1BF-3C57-4369-ABD2-A1D58E1559C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07F03F35-AF89-45C4-85DC-A38D72A0D18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ross 326">
                  <a:extLst>
                    <a:ext uri="{FF2B5EF4-FFF2-40B4-BE49-F238E27FC236}">
                      <a16:creationId xmlns:a16="http://schemas.microsoft.com/office/drawing/2014/main" id="{74CA2335-C172-4231-A57F-5B0111A17965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9D5884D-C8A4-444C-97EE-AD5D50A5FF3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ross 328">
                  <a:extLst>
                    <a:ext uri="{FF2B5EF4-FFF2-40B4-BE49-F238E27FC236}">
                      <a16:creationId xmlns:a16="http://schemas.microsoft.com/office/drawing/2014/main" id="{B2395AE3-465E-48EB-BB91-9714FA10C9B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1EC77ABF-7589-46FD-AA6C-F498CC801E7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ross 330">
                  <a:extLst>
                    <a:ext uri="{FF2B5EF4-FFF2-40B4-BE49-F238E27FC236}">
                      <a16:creationId xmlns:a16="http://schemas.microsoft.com/office/drawing/2014/main" id="{74E83D54-8A41-4AC6-91A1-F2F50E333B8E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506AF7FC-A8BF-4660-AD22-9468CF41E83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ross 332">
                  <a:extLst>
                    <a:ext uri="{FF2B5EF4-FFF2-40B4-BE49-F238E27FC236}">
                      <a16:creationId xmlns:a16="http://schemas.microsoft.com/office/drawing/2014/main" id="{54C4AFC1-5F4A-46C9-A45F-79A3193C5FE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28F8D1E7-34F3-4F0F-83BD-73BC8B6E8E5C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ross 334">
                  <a:extLst>
                    <a:ext uri="{FF2B5EF4-FFF2-40B4-BE49-F238E27FC236}">
                      <a16:creationId xmlns:a16="http://schemas.microsoft.com/office/drawing/2014/main" id="{55610126-AEB2-48CE-AA28-77DFE9B69C8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F87505F-241A-47F9-8EEF-CEDC9EE1A41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E1AC74B-5427-4616-BE0B-3A7F49004CE6}"/>
              </a:ext>
            </a:extLst>
          </p:cNvPr>
          <p:cNvSpPr/>
          <p:nvPr/>
        </p:nvSpPr>
        <p:spPr>
          <a:xfrm flipH="1">
            <a:off x="2028706" y="280699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26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5AE3F0-05B7-4533-992F-59611B48458E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915155" cy="891364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6E75F0-A164-4FC7-9D04-61E8BF21CEEE}"/>
              </a:ext>
            </a:extLst>
          </p:cNvPr>
          <p:cNvCxnSpPr>
            <a:cxnSpLocks/>
          </p:cNvCxnSpPr>
          <p:nvPr/>
        </p:nvCxnSpPr>
        <p:spPr>
          <a:xfrm>
            <a:off x="4217138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77D46BA-316A-47E9-8BE3-8FCB058FA92C}"/>
              </a:ext>
            </a:extLst>
          </p:cNvPr>
          <p:cNvSpPr txBox="1"/>
          <p:nvPr/>
        </p:nvSpPr>
        <p:spPr>
          <a:xfrm>
            <a:off x="-31733" y="-1184"/>
            <a:ext cx="12164165" cy="20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ΤΑΚΤΙΚΗ ΔΙΟΙΚΗΣΗ</a:t>
            </a:r>
          </a:p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21 Μ/Κ ΣΠ</a:t>
            </a:r>
            <a:endParaRPr lang="en-US" sz="7700" spc="6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E9233-5EF3-4319-9B3A-A820AC642BC7}"/>
              </a:ext>
            </a:extLst>
          </p:cNvPr>
          <p:cNvGrpSpPr/>
          <p:nvPr/>
        </p:nvGrpSpPr>
        <p:grpSpPr>
          <a:xfrm>
            <a:off x="1416597" y="1792247"/>
            <a:ext cx="9461871" cy="395049"/>
            <a:chOff x="2926080" y="1792248"/>
            <a:chExt cx="4786439" cy="3048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75664AF-BD0F-4DC4-9250-E60AFA1ABEEA}"/>
                </a:ext>
              </a:extLst>
            </p:cNvPr>
            <p:cNvCxnSpPr/>
            <p:nvPr/>
          </p:nvCxnSpPr>
          <p:spPr>
            <a:xfrm>
              <a:off x="2926080" y="1792248"/>
              <a:ext cx="4786439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DD03B8-3420-4FF1-B3E9-603B6C9FE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03" y="1893848"/>
              <a:ext cx="3101516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0268EF9-D746-4014-A9EF-0CB5C1ADB7D1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42" y="2097048"/>
              <a:ext cx="3496677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74B2F6E-9B8E-4597-AFC0-523A9C5A85A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77" y="1995448"/>
              <a:ext cx="2054742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68FC96-E24B-40E6-89C4-7C6416F3BA46}"/>
              </a:ext>
            </a:extLst>
          </p:cNvPr>
          <p:cNvSpPr txBox="1"/>
          <p:nvPr/>
        </p:nvSpPr>
        <p:spPr>
          <a:xfrm>
            <a:off x="712093" y="5315910"/>
            <a:ext cx="482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ΣΑΒ 08 ΦΕΒ 2025</a:t>
            </a:r>
            <a:r>
              <a:rPr lang="el-G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ΕΩΣ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ΠΑΡ 21 ΦΕΒ 2025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4698F1-9125-4EEE-AC2D-9C0DE3E98798}"/>
              </a:ext>
            </a:extLst>
          </p:cNvPr>
          <p:cNvSpPr txBox="1"/>
          <p:nvPr/>
        </p:nvSpPr>
        <p:spPr>
          <a:xfrm>
            <a:off x="-31733" y="4517119"/>
            <a:ext cx="615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ΕΒΔΟΜΑΔΙΑΙΟΣ </a:t>
            </a:r>
          </a:p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ΑΠΟΛΟΓΙΣΜΟΣ - ΠΡΟΓΡΑΜΜΑΤΙΣΜΟΣ</a:t>
            </a:r>
            <a:endParaRPr 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BC4336-449A-44C8-921A-EC3848612C60}"/>
              </a:ext>
            </a:extLst>
          </p:cNvPr>
          <p:cNvCxnSpPr>
            <a:cxnSpLocks/>
          </p:cNvCxnSpPr>
          <p:nvPr/>
        </p:nvCxnSpPr>
        <p:spPr>
          <a:xfrm>
            <a:off x="2725437" y="6081933"/>
            <a:ext cx="1134724" cy="1105225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37A519-2173-4869-B672-958C79480E85}"/>
              </a:ext>
            </a:extLst>
          </p:cNvPr>
          <p:cNvSpPr txBox="1"/>
          <p:nvPr/>
        </p:nvSpPr>
        <p:spPr>
          <a:xfrm>
            <a:off x="-692935" y="2564168"/>
            <a:ext cx="12710958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l-GR" sz="14000" b="1" spc="600" baseline="300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l-GR" sz="14000" b="1" spc="6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«ΔΡΑΜΑ»</a:t>
            </a:r>
            <a:endParaRPr lang="en-US" sz="14000" b="1" spc="600" dirty="0">
              <a:solidFill>
                <a:schemeClr val="accent3">
                  <a:alpha val="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53FC13-B2F3-403F-8E00-3F28AE4B7755}"/>
              </a:ext>
            </a:extLst>
          </p:cNvPr>
          <p:cNvGrpSpPr/>
          <p:nvPr/>
        </p:nvGrpSpPr>
        <p:grpSpPr>
          <a:xfrm>
            <a:off x="5053243" y="4219002"/>
            <a:ext cx="7924009" cy="4068569"/>
            <a:chOff x="6147370" y="4585834"/>
            <a:chExt cx="6764335" cy="34731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99A085B-625C-428B-85CB-9F3112C71032}"/>
                </a:ext>
              </a:extLst>
            </p:cNvPr>
            <p:cNvSpPr/>
            <p:nvPr/>
          </p:nvSpPr>
          <p:spPr>
            <a:xfrm>
              <a:off x="6667500" y="65027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E96790-F25E-4C4D-AB59-1CF07DB03DA1}"/>
                </a:ext>
              </a:extLst>
            </p:cNvPr>
            <p:cNvSpPr/>
            <p:nvPr/>
          </p:nvSpPr>
          <p:spPr>
            <a:xfrm>
              <a:off x="68058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5CA1F8-CC68-4A73-A8A2-8184D5BAC88C}"/>
                </a:ext>
              </a:extLst>
            </p:cNvPr>
            <p:cNvSpPr/>
            <p:nvPr/>
          </p:nvSpPr>
          <p:spPr>
            <a:xfrm>
              <a:off x="70256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D884A-364A-4064-9EE3-974FAAE3DB8E}"/>
                </a:ext>
              </a:extLst>
            </p:cNvPr>
            <p:cNvSpPr/>
            <p:nvPr/>
          </p:nvSpPr>
          <p:spPr>
            <a:xfrm>
              <a:off x="72070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38B082-F97B-4D29-AC59-B2770EE8B702}"/>
                </a:ext>
              </a:extLst>
            </p:cNvPr>
            <p:cNvSpPr/>
            <p:nvPr/>
          </p:nvSpPr>
          <p:spPr>
            <a:xfrm>
              <a:off x="73626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237B4F-DBD7-484B-98DB-94746D15F87B}"/>
                </a:ext>
              </a:extLst>
            </p:cNvPr>
            <p:cNvSpPr/>
            <p:nvPr/>
          </p:nvSpPr>
          <p:spPr>
            <a:xfrm>
              <a:off x="75652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60EDEE-96BA-4407-A6AD-5172F4BB2F33}"/>
                </a:ext>
              </a:extLst>
            </p:cNvPr>
            <p:cNvSpPr/>
            <p:nvPr/>
          </p:nvSpPr>
          <p:spPr>
            <a:xfrm>
              <a:off x="70485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54BED65-A2E3-4353-90AE-E05D7873DAE9}"/>
                </a:ext>
              </a:extLst>
            </p:cNvPr>
            <p:cNvSpPr/>
            <p:nvPr/>
          </p:nvSpPr>
          <p:spPr>
            <a:xfrm>
              <a:off x="71868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13861B4-2E43-4F69-8403-61D548A2359E}"/>
                </a:ext>
              </a:extLst>
            </p:cNvPr>
            <p:cNvSpPr/>
            <p:nvPr/>
          </p:nvSpPr>
          <p:spPr>
            <a:xfrm>
              <a:off x="74066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A12B19-9430-42A6-9B1E-F3B98F83ADCA}"/>
                </a:ext>
              </a:extLst>
            </p:cNvPr>
            <p:cNvSpPr/>
            <p:nvPr/>
          </p:nvSpPr>
          <p:spPr>
            <a:xfrm>
              <a:off x="7535919" y="66007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58C6C1-97EC-48A9-BB23-9FF10E55C68D}"/>
                </a:ext>
              </a:extLst>
            </p:cNvPr>
            <p:cNvSpPr/>
            <p:nvPr/>
          </p:nvSpPr>
          <p:spPr>
            <a:xfrm>
              <a:off x="77436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8E62E8-434A-4EC4-91FB-77627426454A}"/>
                </a:ext>
              </a:extLst>
            </p:cNvPr>
            <p:cNvSpPr/>
            <p:nvPr/>
          </p:nvSpPr>
          <p:spPr>
            <a:xfrm>
              <a:off x="79462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4CEB5E-8B82-450A-9A77-316632D696B4}"/>
                </a:ext>
              </a:extLst>
            </p:cNvPr>
            <p:cNvSpPr/>
            <p:nvPr/>
          </p:nvSpPr>
          <p:spPr>
            <a:xfrm>
              <a:off x="75297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CD27D7-ED64-4F84-9B4F-94954ADC781F}"/>
                </a:ext>
              </a:extLst>
            </p:cNvPr>
            <p:cNvSpPr/>
            <p:nvPr/>
          </p:nvSpPr>
          <p:spPr>
            <a:xfrm>
              <a:off x="77495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DBF0DD-A381-43DD-A89B-DA8E0FD0168E}"/>
                </a:ext>
              </a:extLst>
            </p:cNvPr>
            <p:cNvSpPr/>
            <p:nvPr/>
          </p:nvSpPr>
          <p:spPr>
            <a:xfrm>
              <a:off x="79309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943C57-47EC-4555-92AF-6A2021E5020E}"/>
                </a:ext>
              </a:extLst>
            </p:cNvPr>
            <p:cNvSpPr/>
            <p:nvPr/>
          </p:nvSpPr>
          <p:spPr>
            <a:xfrm>
              <a:off x="80865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6841CA4-0E62-459E-9FD2-3970FC7F5871}"/>
                </a:ext>
              </a:extLst>
            </p:cNvPr>
            <p:cNvSpPr/>
            <p:nvPr/>
          </p:nvSpPr>
          <p:spPr>
            <a:xfrm>
              <a:off x="82891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324D647-7581-4788-8DDA-3FA4607AE439}"/>
                </a:ext>
              </a:extLst>
            </p:cNvPr>
            <p:cNvSpPr/>
            <p:nvPr/>
          </p:nvSpPr>
          <p:spPr>
            <a:xfrm>
              <a:off x="77724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57F43A-12D0-4D4E-BC85-3D0A3BECBDD8}"/>
                </a:ext>
              </a:extLst>
            </p:cNvPr>
            <p:cNvSpPr/>
            <p:nvPr/>
          </p:nvSpPr>
          <p:spPr>
            <a:xfrm>
              <a:off x="79107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4F6184-3B2E-431A-8025-28A3E54B445F}"/>
                </a:ext>
              </a:extLst>
            </p:cNvPr>
            <p:cNvSpPr/>
            <p:nvPr/>
          </p:nvSpPr>
          <p:spPr>
            <a:xfrm>
              <a:off x="81305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987178-3922-493D-9DFC-F0215404CD06}"/>
                </a:ext>
              </a:extLst>
            </p:cNvPr>
            <p:cNvSpPr/>
            <p:nvPr/>
          </p:nvSpPr>
          <p:spPr>
            <a:xfrm>
              <a:off x="835007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7F7E13-3C6D-435F-81BA-C9952466D7D3}"/>
                </a:ext>
              </a:extLst>
            </p:cNvPr>
            <p:cNvSpPr/>
            <p:nvPr/>
          </p:nvSpPr>
          <p:spPr>
            <a:xfrm>
              <a:off x="84675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4DE698-49D0-4E85-9F28-AB48322C297A}"/>
                </a:ext>
              </a:extLst>
            </p:cNvPr>
            <p:cNvSpPr/>
            <p:nvPr/>
          </p:nvSpPr>
          <p:spPr>
            <a:xfrm>
              <a:off x="86701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3BDB690-C8B3-419C-8682-2BF5DBA8E3DD}"/>
                </a:ext>
              </a:extLst>
            </p:cNvPr>
            <p:cNvSpPr/>
            <p:nvPr/>
          </p:nvSpPr>
          <p:spPr>
            <a:xfrm>
              <a:off x="103872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4E5B5A9-0499-4980-851A-49ACEC7088B6}"/>
                </a:ext>
              </a:extLst>
            </p:cNvPr>
            <p:cNvSpPr/>
            <p:nvPr/>
          </p:nvSpPr>
          <p:spPr>
            <a:xfrm>
              <a:off x="106070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C05038-7199-4A8C-A11C-E5BDECFE7507}"/>
                </a:ext>
              </a:extLst>
            </p:cNvPr>
            <p:cNvSpPr/>
            <p:nvPr/>
          </p:nvSpPr>
          <p:spPr>
            <a:xfrm>
              <a:off x="7920865" y="6658493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3122BB-C34C-4DF4-A36B-AAA41F4E152B}"/>
                </a:ext>
              </a:extLst>
            </p:cNvPr>
            <p:cNvSpPr/>
            <p:nvPr/>
          </p:nvSpPr>
          <p:spPr>
            <a:xfrm>
              <a:off x="109440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97D5AA-55AE-4771-9A64-861014C96D08}"/>
                </a:ext>
              </a:extLst>
            </p:cNvPr>
            <p:cNvSpPr/>
            <p:nvPr/>
          </p:nvSpPr>
          <p:spPr>
            <a:xfrm>
              <a:off x="111466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40A4144-9AD1-4D5B-AEC2-85933DB1B76A}"/>
                </a:ext>
              </a:extLst>
            </p:cNvPr>
            <p:cNvSpPr/>
            <p:nvPr/>
          </p:nvSpPr>
          <p:spPr>
            <a:xfrm>
              <a:off x="106299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C5BD25-CE15-4525-83FC-67F6041C967B}"/>
                </a:ext>
              </a:extLst>
            </p:cNvPr>
            <p:cNvSpPr/>
            <p:nvPr/>
          </p:nvSpPr>
          <p:spPr>
            <a:xfrm>
              <a:off x="107682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62F3723-A9A2-493A-BCA0-31917BF9AE20}"/>
                </a:ext>
              </a:extLst>
            </p:cNvPr>
            <p:cNvSpPr/>
            <p:nvPr/>
          </p:nvSpPr>
          <p:spPr>
            <a:xfrm>
              <a:off x="9641840" y="58093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424EB1-4FD2-4C68-A783-34DE50E42800}"/>
                </a:ext>
              </a:extLst>
            </p:cNvPr>
            <p:cNvSpPr/>
            <p:nvPr/>
          </p:nvSpPr>
          <p:spPr>
            <a:xfrm>
              <a:off x="10171257" y="67413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94BE4A6-126C-4814-B250-FC0370FBBA95}"/>
                </a:ext>
              </a:extLst>
            </p:cNvPr>
            <p:cNvSpPr/>
            <p:nvPr/>
          </p:nvSpPr>
          <p:spPr>
            <a:xfrm>
              <a:off x="113250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266D2F-0DB0-4276-AA98-72F4332AE12C}"/>
                </a:ext>
              </a:extLst>
            </p:cNvPr>
            <p:cNvSpPr/>
            <p:nvPr/>
          </p:nvSpPr>
          <p:spPr>
            <a:xfrm>
              <a:off x="1052939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26309E7-8696-4EB4-A682-2158236D3D19}"/>
                </a:ext>
              </a:extLst>
            </p:cNvPr>
            <p:cNvSpPr/>
            <p:nvPr/>
          </p:nvSpPr>
          <p:spPr>
            <a:xfrm>
              <a:off x="111111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BDAE53-4081-457B-AA7B-53B7F8597B1B}"/>
                </a:ext>
              </a:extLst>
            </p:cNvPr>
            <p:cNvSpPr/>
            <p:nvPr/>
          </p:nvSpPr>
          <p:spPr>
            <a:xfrm>
              <a:off x="113309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7BC4F8-F7E6-4337-B10D-B1AEB3BA0C39}"/>
                </a:ext>
              </a:extLst>
            </p:cNvPr>
            <p:cNvSpPr/>
            <p:nvPr/>
          </p:nvSpPr>
          <p:spPr>
            <a:xfrm>
              <a:off x="10514157" y="6608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88C24-5644-4278-BF0E-DA28E89F8ED4}"/>
                </a:ext>
              </a:extLst>
            </p:cNvPr>
            <p:cNvSpPr/>
            <p:nvPr/>
          </p:nvSpPr>
          <p:spPr>
            <a:xfrm>
              <a:off x="116679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D5567C1-9B1D-4AE9-A71E-3B1DDE7FE5A7}"/>
                </a:ext>
              </a:extLst>
            </p:cNvPr>
            <p:cNvSpPr/>
            <p:nvPr/>
          </p:nvSpPr>
          <p:spPr>
            <a:xfrm>
              <a:off x="118705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6A97A5D-831D-475D-B50C-A69BBD24778A}"/>
                </a:ext>
              </a:extLst>
            </p:cNvPr>
            <p:cNvSpPr/>
            <p:nvPr/>
          </p:nvSpPr>
          <p:spPr>
            <a:xfrm>
              <a:off x="113538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FE023F-7664-430D-8F6F-3E5ACC94DD79}"/>
                </a:ext>
              </a:extLst>
            </p:cNvPr>
            <p:cNvSpPr/>
            <p:nvPr/>
          </p:nvSpPr>
          <p:spPr>
            <a:xfrm>
              <a:off x="114921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F83561-7DE6-4992-B71B-AABF9882E067}"/>
                </a:ext>
              </a:extLst>
            </p:cNvPr>
            <p:cNvSpPr/>
            <p:nvPr/>
          </p:nvSpPr>
          <p:spPr>
            <a:xfrm>
              <a:off x="1171194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906E3F-C531-4123-8A0C-2E9A898798A8}"/>
                </a:ext>
              </a:extLst>
            </p:cNvPr>
            <p:cNvSpPr/>
            <p:nvPr/>
          </p:nvSpPr>
          <p:spPr>
            <a:xfrm>
              <a:off x="7980968" y="673106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DA3BD28-8B9C-4F7D-AFA3-2C7A29288768}"/>
                </a:ext>
              </a:extLst>
            </p:cNvPr>
            <p:cNvSpPr/>
            <p:nvPr/>
          </p:nvSpPr>
          <p:spPr>
            <a:xfrm>
              <a:off x="120489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FCEAEE-C6C3-45E3-A903-476EC8BF2988}"/>
                </a:ext>
              </a:extLst>
            </p:cNvPr>
            <p:cNvSpPr/>
            <p:nvPr/>
          </p:nvSpPr>
          <p:spPr>
            <a:xfrm>
              <a:off x="1069703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D4A1E6-9015-4FBC-A1C6-784BFDF11B23}"/>
                </a:ext>
              </a:extLst>
            </p:cNvPr>
            <p:cNvSpPr/>
            <p:nvPr/>
          </p:nvSpPr>
          <p:spPr>
            <a:xfrm>
              <a:off x="89965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4DD5F2-07C7-4387-9C05-0EE7C1AF8C6B}"/>
                </a:ext>
              </a:extLst>
            </p:cNvPr>
            <p:cNvSpPr/>
            <p:nvPr/>
          </p:nvSpPr>
          <p:spPr>
            <a:xfrm>
              <a:off x="92163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4F7566-EA0F-4CFF-A6B9-FD9E9D07482E}"/>
                </a:ext>
              </a:extLst>
            </p:cNvPr>
            <p:cNvSpPr/>
            <p:nvPr/>
          </p:nvSpPr>
          <p:spPr>
            <a:xfrm>
              <a:off x="943592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B0DFDD3-F97D-4CE4-B031-D667FB0F3503}"/>
                </a:ext>
              </a:extLst>
            </p:cNvPr>
            <p:cNvSpPr/>
            <p:nvPr/>
          </p:nvSpPr>
          <p:spPr>
            <a:xfrm>
              <a:off x="95533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7ED2B8-4218-40A3-ABF1-CF4926582DDA}"/>
                </a:ext>
              </a:extLst>
            </p:cNvPr>
            <p:cNvSpPr/>
            <p:nvPr/>
          </p:nvSpPr>
          <p:spPr>
            <a:xfrm>
              <a:off x="11414500" y="634821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716F4C-35E1-400C-BF95-2E5F28F982EA}"/>
                </a:ext>
              </a:extLst>
            </p:cNvPr>
            <p:cNvSpPr/>
            <p:nvPr/>
          </p:nvSpPr>
          <p:spPr>
            <a:xfrm>
              <a:off x="923925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DF6613-410C-4BE2-9404-7C74D3773B2C}"/>
                </a:ext>
              </a:extLst>
            </p:cNvPr>
            <p:cNvSpPr/>
            <p:nvPr/>
          </p:nvSpPr>
          <p:spPr>
            <a:xfrm>
              <a:off x="93775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2430C2-3132-47B8-96D2-D1417C4DC029}"/>
                </a:ext>
              </a:extLst>
            </p:cNvPr>
            <p:cNvSpPr/>
            <p:nvPr/>
          </p:nvSpPr>
          <p:spPr>
            <a:xfrm>
              <a:off x="959739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C50D5D-801A-467F-8E3E-3A70605A29AB}"/>
                </a:ext>
              </a:extLst>
            </p:cNvPr>
            <p:cNvSpPr/>
            <p:nvPr/>
          </p:nvSpPr>
          <p:spPr>
            <a:xfrm>
              <a:off x="9816927" y="672614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7A196B-EDCE-4669-8776-19C55557EA41}"/>
                </a:ext>
              </a:extLst>
            </p:cNvPr>
            <p:cNvSpPr/>
            <p:nvPr/>
          </p:nvSpPr>
          <p:spPr>
            <a:xfrm>
              <a:off x="993437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9EF214B-72A2-4A77-87E7-5661756665C4}"/>
                </a:ext>
              </a:extLst>
            </p:cNvPr>
            <p:cNvSpPr/>
            <p:nvPr/>
          </p:nvSpPr>
          <p:spPr>
            <a:xfrm>
              <a:off x="11795500" y="648156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EB9275-FA20-4DE3-8169-3E0DA8368BBD}"/>
                </a:ext>
              </a:extLst>
            </p:cNvPr>
            <p:cNvSpPr/>
            <p:nvPr/>
          </p:nvSpPr>
          <p:spPr>
            <a:xfrm>
              <a:off x="97204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5C12E1C-AF00-4285-8D2D-F0F4AA2A206B}"/>
                </a:ext>
              </a:extLst>
            </p:cNvPr>
            <p:cNvSpPr/>
            <p:nvPr/>
          </p:nvSpPr>
          <p:spPr>
            <a:xfrm>
              <a:off x="99402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5EFEBCC-8C92-4D28-8CEF-D62319F54BAE}"/>
                </a:ext>
              </a:extLst>
            </p:cNvPr>
            <p:cNvSpPr/>
            <p:nvPr/>
          </p:nvSpPr>
          <p:spPr>
            <a:xfrm>
              <a:off x="10348949" y="672885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398A3C7-B854-4753-B08C-925CBEE6FE6E}"/>
                </a:ext>
              </a:extLst>
            </p:cNvPr>
            <p:cNvSpPr/>
            <p:nvPr/>
          </p:nvSpPr>
          <p:spPr>
            <a:xfrm>
              <a:off x="102772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FE3903F-3C1D-4CC6-A271-7E8C7E6FCE84}"/>
                </a:ext>
              </a:extLst>
            </p:cNvPr>
            <p:cNvSpPr/>
            <p:nvPr/>
          </p:nvSpPr>
          <p:spPr>
            <a:xfrm>
              <a:off x="101014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9095367-C42D-4821-B9A6-413A6A59119A}"/>
                </a:ext>
              </a:extLst>
            </p:cNvPr>
            <p:cNvSpPr/>
            <p:nvPr/>
          </p:nvSpPr>
          <p:spPr>
            <a:xfrm>
              <a:off x="7620000" y="64380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28D87B0-49EB-4677-B8D2-12114229B68B}"/>
                </a:ext>
              </a:extLst>
            </p:cNvPr>
            <p:cNvSpPr/>
            <p:nvPr/>
          </p:nvSpPr>
          <p:spPr>
            <a:xfrm>
              <a:off x="732282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B6B3539-E515-4BEE-AA91-12258827F7C0}"/>
                </a:ext>
              </a:extLst>
            </p:cNvPr>
            <p:cNvSpPr/>
            <p:nvPr/>
          </p:nvSpPr>
          <p:spPr>
            <a:xfrm>
              <a:off x="6691543" y="636287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7D35BF-AC11-4D5F-9840-5560C3DD1180}"/>
                </a:ext>
              </a:extLst>
            </p:cNvPr>
            <p:cNvSpPr/>
            <p:nvPr/>
          </p:nvSpPr>
          <p:spPr>
            <a:xfrm>
              <a:off x="11798300" y="5771503"/>
              <a:ext cx="253588" cy="2535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B3AFFEE-E672-4913-A174-C97786ABB2BB}"/>
                </a:ext>
              </a:extLst>
            </p:cNvPr>
            <p:cNvSpPr/>
            <p:nvPr/>
          </p:nvSpPr>
          <p:spPr>
            <a:xfrm>
              <a:off x="6554206" y="5744320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42FFA45-1595-4507-B3DE-76EC54B30221}"/>
                </a:ext>
              </a:extLst>
            </p:cNvPr>
            <p:cNvSpPr/>
            <p:nvPr/>
          </p:nvSpPr>
          <p:spPr>
            <a:xfrm>
              <a:off x="7080174" y="5500688"/>
              <a:ext cx="242646" cy="242646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6B5B0F-967C-4BCE-89CB-98070F6ED040}"/>
                </a:ext>
              </a:extLst>
            </p:cNvPr>
            <p:cNvSpPr/>
            <p:nvPr/>
          </p:nvSpPr>
          <p:spPr>
            <a:xfrm>
              <a:off x="7377257" y="59031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8B424AB-6857-4309-944E-AD6ED141326A}"/>
                </a:ext>
              </a:extLst>
            </p:cNvPr>
            <p:cNvSpPr/>
            <p:nvPr/>
          </p:nvSpPr>
          <p:spPr>
            <a:xfrm>
              <a:off x="8550737" y="615591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F9C086-8079-481D-8C69-6E268BFFB733}"/>
                </a:ext>
              </a:extLst>
            </p:cNvPr>
            <p:cNvSpPr/>
            <p:nvPr/>
          </p:nvSpPr>
          <p:spPr>
            <a:xfrm>
              <a:off x="6372942" y="5224462"/>
              <a:ext cx="181263" cy="181263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74E4676-0C16-43A3-A463-51A3E4AA45BC}"/>
                </a:ext>
              </a:extLst>
            </p:cNvPr>
            <p:cNvSpPr/>
            <p:nvPr/>
          </p:nvSpPr>
          <p:spPr>
            <a:xfrm>
              <a:off x="12048029" y="4585834"/>
              <a:ext cx="114280" cy="11428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56D12A-867A-4134-800A-C8018EFE2EA4}"/>
                </a:ext>
              </a:extLst>
            </p:cNvPr>
            <p:cNvSpPr/>
            <p:nvPr/>
          </p:nvSpPr>
          <p:spPr>
            <a:xfrm>
              <a:off x="8978093" y="5744321"/>
              <a:ext cx="216188" cy="2161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25C09C-1C15-4614-81D0-C6353BE35D1F}"/>
                </a:ext>
              </a:extLst>
            </p:cNvPr>
            <p:cNvSpPr/>
            <p:nvPr/>
          </p:nvSpPr>
          <p:spPr>
            <a:xfrm>
              <a:off x="9281229" y="5970540"/>
              <a:ext cx="127364" cy="12736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548946C-2F24-4F1F-BCEC-B94F770AA0A1}"/>
                </a:ext>
              </a:extLst>
            </p:cNvPr>
            <p:cNvSpPr/>
            <p:nvPr/>
          </p:nvSpPr>
          <p:spPr>
            <a:xfrm>
              <a:off x="10063393" y="52808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EED9F30-C576-4F88-AF6A-93482926BACB}"/>
                </a:ext>
              </a:extLst>
            </p:cNvPr>
            <p:cNvSpPr/>
            <p:nvPr/>
          </p:nvSpPr>
          <p:spPr>
            <a:xfrm>
              <a:off x="10729091" y="5833286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5E7A8E-8DCD-4451-BB65-04A056A721F5}"/>
                </a:ext>
              </a:extLst>
            </p:cNvPr>
            <p:cNvSpPr/>
            <p:nvPr/>
          </p:nvSpPr>
          <p:spPr>
            <a:xfrm>
              <a:off x="11692304" y="615445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BB5788-6BA3-4180-A0A5-155B05844FB0}"/>
                </a:ext>
              </a:extLst>
            </p:cNvPr>
            <p:cNvSpPr/>
            <p:nvPr/>
          </p:nvSpPr>
          <p:spPr>
            <a:xfrm>
              <a:off x="1148715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B2D913D-7B67-4A4A-8CDF-6704EE9B654D}"/>
                </a:ext>
              </a:extLst>
            </p:cNvPr>
            <p:cNvSpPr/>
            <p:nvPr/>
          </p:nvSpPr>
          <p:spPr>
            <a:xfrm>
              <a:off x="110285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1D6AB6-906F-4183-A207-031462DCCFEF}"/>
                </a:ext>
              </a:extLst>
            </p:cNvPr>
            <p:cNvSpPr/>
            <p:nvPr/>
          </p:nvSpPr>
          <p:spPr>
            <a:xfrm>
              <a:off x="117524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958701-62E4-44B6-9D91-581790B0517C}"/>
                </a:ext>
              </a:extLst>
            </p:cNvPr>
            <p:cNvSpPr/>
            <p:nvPr/>
          </p:nvSpPr>
          <p:spPr>
            <a:xfrm>
              <a:off x="11206199" y="621450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59774-7A66-45BB-B7F0-2E809F3A3E6D}"/>
                </a:ext>
              </a:extLst>
            </p:cNvPr>
            <p:cNvSpPr/>
            <p:nvPr/>
          </p:nvSpPr>
          <p:spPr>
            <a:xfrm>
              <a:off x="1082040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07F479-F6A1-4857-A9D5-B92A6D55CB07}"/>
                </a:ext>
              </a:extLst>
            </p:cNvPr>
            <p:cNvSpPr/>
            <p:nvPr/>
          </p:nvSpPr>
          <p:spPr>
            <a:xfrm>
              <a:off x="6147370" y="5962569"/>
              <a:ext cx="1677302" cy="167730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08EAB51-E719-4F83-8AC6-C94E67DE5A07}"/>
                </a:ext>
              </a:extLst>
            </p:cNvPr>
            <p:cNvSpPr/>
            <p:nvPr/>
          </p:nvSpPr>
          <p:spPr>
            <a:xfrm>
              <a:off x="11371805" y="5712682"/>
              <a:ext cx="1539900" cy="153990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78A2D18-89FA-44CB-83CE-56FB2ACF01BB}"/>
                </a:ext>
              </a:extLst>
            </p:cNvPr>
            <p:cNvSpPr/>
            <p:nvPr/>
          </p:nvSpPr>
          <p:spPr>
            <a:xfrm>
              <a:off x="7622759" y="5585229"/>
              <a:ext cx="2473741" cy="247374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1150E30-A9D0-4E36-BA01-C2348CB03D89}"/>
                </a:ext>
              </a:extLst>
            </p:cNvPr>
            <p:cNvSpPr/>
            <p:nvPr/>
          </p:nvSpPr>
          <p:spPr>
            <a:xfrm>
              <a:off x="106075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6FFC0AC-B9B0-4D93-9446-A6F8139C6B0C}"/>
                </a:ext>
              </a:extLst>
            </p:cNvPr>
            <p:cNvSpPr/>
            <p:nvPr/>
          </p:nvSpPr>
          <p:spPr>
            <a:xfrm>
              <a:off x="8051453" y="666248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96AA51-F976-4E00-8258-FAA4FA9A20CA}"/>
                </a:ext>
              </a:extLst>
            </p:cNvPr>
            <p:cNvSpPr/>
            <p:nvPr/>
          </p:nvSpPr>
          <p:spPr>
            <a:xfrm>
              <a:off x="104489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8D55CB0-72D4-40E1-BADE-404B1BD85148}"/>
                </a:ext>
              </a:extLst>
            </p:cNvPr>
            <p:cNvSpPr/>
            <p:nvPr/>
          </p:nvSpPr>
          <p:spPr>
            <a:xfrm>
              <a:off x="10807065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6C0570-FBA0-433A-9820-7E84289F67C1}"/>
                </a:ext>
              </a:extLst>
            </p:cNvPr>
            <p:cNvSpPr/>
            <p:nvPr/>
          </p:nvSpPr>
          <p:spPr>
            <a:xfrm>
              <a:off x="8022155" y="659048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03E5F88-2D1A-4C77-BF82-7582E6E30759}"/>
                </a:ext>
              </a:extLst>
            </p:cNvPr>
            <p:cNvSpPr/>
            <p:nvPr/>
          </p:nvSpPr>
          <p:spPr>
            <a:xfrm>
              <a:off x="11346642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6D92444-25B2-4250-AE08-E453C30E7BF8}"/>
                </a:ext>
              </a:extLst>
            </p:cNvPr>
            <p:cNvSpPr/>
            <p:nvPr/>
          </p:nvSpPr>
          <p:spPr>
            <a:xfrm>
              <a:off x="113314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65707CB-45F3-418E-AE32-48225C068D9C}"/>
                </a:ext>
              </a:extLst>
            </p:cNvPr>
            <p:cNvSpPr/>
            <p:nvPr/>
          </p:nvSpPr>
          <p:spPr>
            <a:xfrm>
              <a:off x="111728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6D1F2-78D7-4A44-9393-4651098FF003}"/>
                </a:ext>
              </a:extLst>
            </p:cNvPr>
            <p:cNvSpPr/>
            <p:nvPr/>
          </p:nvSpPr>
          <p:spPr>
            <a:xfrm>
              <a:off x="1072324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2728110-9A7C-4000-B488-9FE3AD683555}"/>
                </a:ext>
              </a:extLst>
            </p:cNvPr>
            <p:cNvSpPr/>
            <p:nvPr/>
          </p:nvSpPr>
          <p:spPr>
            <a:xfrm>
              <a:off x="11537142" y="668232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4177168-641C-47A3-90BC-7883E6227163}"/>
                </a:ext>
              </a:extLst>
            </p:cNvPr>
            <p:cNvSpPr/>
            <p:nvPr/>
          </p:nvSpPr>
          <p:spPr>
            <a:xfrm>
              <a:off x="11521902" y="66708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DFF9BC-829C-4E5C-A1A5-1837042F521A}"/>
                </a:ext>
              </a:extLst>
            </p:cNvPr>
            <p:cNvSpPr/>
            <p:nvPr/>
          </p:nvSpPr>
          <p:spPr>
            <a:xfrm>
              <a:off x="10457007" y="65318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4966E59-C5DA-48E7-B826-54A47C13BA33}"/>
                </a:ext>
              </a:extLst>
            </p:cNvPr>
            <p:cNvSpPr/>
            <p:nvPr/>
          </p:nvSpPr>
          <p:spPr>
            <a:xfrm>
              <a:off x="10169352" y="658517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BBF5C0B-2214-4B1F-9D86-D22510A44D81}"/>
                </a:ext>
              </a:extLst>
            </p:cNvPr>
            <p:cNvSpPr/>
            <p:nvPr/>
          </p:nvSpPr>
          <p:spPr>
            <a:xfrm>
              <a:off x="9673004" y="651640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E1AE1CE-F9C6-474D-801D-BE10E274DB29}"/>
                </a:ext>
              </a:extLst>
            </p:cNvPr>
            <p:cNvSpPr/>
            <p:nvPr/>
          </p:nvSpPr>
          <p:spPr>
            <a:xfrm>
              <a:off x="9984567" y="66537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1626E4D-C7DC-441C-8CEB-CE12285B42EC}"/>
                </a:ext>
              </a:extLst>
            </p:cNvPr>
            <p:cNvSpPr/>
            <p:nvPr/>
          </p:nvSpPr>
          <p:spPr>
            <a:xfrm>
              <a:off x="9825990" y="64951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864F348-E755-433B-9B87-2A72C95678DF}"/>
                </a:ext>
              </a:extLst>
            </p:cNvPr>
            <p:cNvSpPr/>
            <p:nvPr/>
          </p:nvSpPr>
          <p:spPr>
            <a:xfrm>
              <a:off x="9733107" y="65889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2700391-BCA1-42A3-A081-04AA366551BD}"/>
                </a:ext>
              </a:extLst>
            </p:cNvPr>
            <p:cNvSpPr/>
            <p:nvPr/>
          </p:nvSpPr>
          <p:spPr>
            <a:xfrm>
              <a:off x="9803592" y="65204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5FE0FE8-52EA-4BF9-ABCC-C385144C0B7D}"/>
                </a:ext>
              </a:extLst>
            </p:cNvPr>
            <p:cNvSpPr/>
            <p:nvPr/>
          </p:nvSpPr>
          <p:spPr>
            <a:xfrm>
              <a:off x="7479492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5B2DEB3-DFD2-4B43-A819-F280A1591100}"/>
                </a:ext>
              </a:extLst>
            </p:cNvPr>
            <p:cNvSpPr/>
            <p:nvPr/>
          </p:nvSpPr>
          <p:spPr>
            <a:xfrm>
              <a:off x="7679517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F511031-A5D9-4E55-96D3-8F09953D4CE9}"/>
                </a:ext>
              </a:extLst>
            </p:cNvPr>
            <p:cNvSpPr/>
            <p:nvPr/>
          </p:nvSpPr>
          <p:spPr>
            <a:xfrm>
              <a:off x="7664277" y="67185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A16D1A8-3464-4BEF-AB79-E570A4DD83A4}"/>
                </a:ext>
              </a:extLst>
            </p:cNvPr>
            <p:cNvSpPr/>
            <p:nvPr/>
          </p:nvSpPr>
          <p:spPr>
            <a:xfrm>
              <a:off x="9916562" y="6684491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DFB41C2-2B42-40A7-BC99-63EB7B382207}"/>
                </a:ext>
              </a:extLst>
            </p:cNvPr>
            <p:cNvSpPr/>
            <p:nvPr/>
          </p:nvSpPr>
          <p:spPr>
            <a:xfrm>
              <a:off x="10131426" y="6343826"/>
              <a:ext cx="741691" cy="74169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851EDB-D144-4FEB-AECF-F65A0295F0C1}"/>
                </a:ext>
              </a:extLst>
            </p:cNvPr>
            <p:cNvSpPr/>
            <p:nvPr/>
          </p:nvSpPr>
          <p:spPr>
            <a:xfrm>
              <a:off x="10918738" y="6308094"/>
              <a:ext cx="597508" cy="59750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Θέση εικόνας 6">
            <a:extLst>
              <a:ext uri="{FF2B5EF4-FFF2-40B4-BE49-F238E27FC236}">
                <a16:creationId xmlns:a16="http://schemas.microsoft.com/office/drawing/2014/main" id="{85594D93-ABA7-4229-84EB-B91A3A4800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6540" y="2082784"/>
            <a:ext cx="7410450" cy="47752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65" name="Εικόνα 264">
            <a:extLst>
              <a:ext uri="{FF2B5EF4-FFF2-40B4-BE49-F238E27FC236}">
                <a16:creationId xmlns:a16="http://schemas.microsoft.com/office/drawing/2014/main" id="{223925E5-0EC4-48B8-9173-C471E799E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28" y="2362520"/>
            <a:ext cx="3572052" cy="43160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86988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48459" y="834570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761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ΤΕΛΙΟΣ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ΕΠΙΤΕΛΗΣ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Ομάδα 13"/>
          <p:cNvGrpSpPr/>
          <p:nvPr/>
        </p:nvGrpSpPr>
        <p:grpSpPr>
          <a:xfrm flipH="1">
            <a:off x="7565664" y="810128"/>
            <a:ext cx="1088005" cy="593081"/>
            <a:chOff x="7431882" y="942825"/>
            <a:chExt cx="1088005" cy="593081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169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Αστέρι 6 ακτινών 19"/>
            <p:cNvSpPr/>
            <p:nvPr/>
          </p:nvSpPr>
          <p:spPr>
            <a:xfrm>
              <a:off x="7431882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0679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114800" y="1426110"/>
            <a:ext cx="7989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Γ</a:t>
            </a:r>
            <a:r>
              <a:rPr lang="el-GR" sz="5000" dirty="0">
                <a:solidFill>
                  <a:srgbClr val="4C5A40"/>
                </a:solidFill>
                <a:latin typeface="+mj-lt"/>
              </a:rPr>
              <a:t>ΡΗΓΟΡΙΑΔΗΣ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ΓΡΗΓΟΡΙΟΣ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noProof="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2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168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131202" y="1174180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335817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27906" y="499519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2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688434" y="1417076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ΚΛΑΟΥΔΑΤΟΣ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ΣΠΥΡΙΔΩΝ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21561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 flipH="1">
            <a:off x="7849678" y="693532"/>
            <a:ext cx="995930" cy="593081"/>
            <a:chOff x="5951426" y="942825"/>
            <a:chExt cx="99593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978481" y="1426110"/>
            <a:ext cx="8125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ΤΕΛΛΙΔΗΣ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809259" y="3529685"/>
            <a:ext cx="67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28792" y="268619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7178041" y="834570"/>
            <a:ext cx="1726350" cy="550988"/>
            <a:chOff x="7139994" y="993209"/>
            <a:chExt cx="1726350" cy="550988"/>
          </a:xfrm>
        </p:grpSpPr>
        <p:sp>
          <p:nvSpPr>
            <p:cNvPr id="20" name="Αστέρι 6 ακτινών 19"/>
            <p:cNvSpPr/>
            <p:nvPr/>
          </p:nvSpPr>
          <p:spPr>
            <a:xfrm>
              <a:off x="7751499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Αστέρι 6 ακτινών 21"/>
            <p:cNvSpPr/>
            <p:nvPr/>
          </p:nvSpPr>
          <p:spPr>
            <a:xfrm>
              <a:off x="8351574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Αστέρι 6 ακτινών 13"/>
            <p:cNvSpPr/>
            <p:nvPr/>
          </p:nvSpPr>
          <p:spPr>
            <a:xfrm>
              <a:off x="7139994" y="99388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9467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978481" y="1426110"/>
            <a:ext cx="8125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ΣΙΑΝΝΗΣ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809259" y="3529685"/>
            <a:ext cx="67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28792" y="268619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7418058" y="834570"/>
            <a:ext cx="1114845" cy="550988"/>
            <a:chOff x="7751499" y="993209"/>
            <a:chExt cx="1114845" cy="550988"/>
          </a:xfrm>
        </p:grpSpPr>
        <p:sp>
          <p:nvSpPr>
            <p:cNvPr id="20" name="Αστέρι 6 ακτινών 19"/>
            <p:cNvSpPr/>
            <p:nvPr/>
          </p:nvSpPr>
          <p:spPr>
            <a:xfrm>
              <a:off x="7751499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Αστέρι 6 ακτινών 21"/>
            <p:cNvSpPr/>
            <p:nvPr/>
          </p:nvSpPr>
          <p:spPr>
            <a:xfrm>
              <a:off x="8351574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8793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99543" y="1426110"/>
            <a:ext cx="62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ΛΕΠΙΔΑΣ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ΕΥΑΓΓΕΛΟΣ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28548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7608454" y="991158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272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733393" y="1426110"/>
            <a:ext cx="8321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ΤΟΥΜΠΙΔΗΣ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ΑΝΑΣΤΑΣΙΟΣ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138263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7835881" y="713314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0804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733393" y="1426110"/>
            <a:ext cx="8321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ΑΔΑΜΙΔΗΣ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138263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7835881" y="713314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960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ΚΡΙΚΕΛΑΣ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ΝΙΚΟΛΑΟ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</a:t>
            </a:r>
            <a:endParaRPr lang="el-GR" sz="5000" dirty="0">
              <a:solidFill>
                <a:srgbClr val="F9A911"/>
              </a:solidFill>
              <a:latin typeface="+mj-lt"/>
            </a:endParaRP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9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175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64249" y="3429000"/>
            <a:ext cx="586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921962" y="830009"/>
            <a:ext cx="1578282" cy="595688"/>
            <a:chOff x="7964826" y="830009"/>
            <a:chExt cx="1578282" cy="595688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964826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 flipH="1">
              <a:off x="9028338" y="883000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069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502804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ΝΤΙΝΟΥΔΗΣ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ΓΕΩΡΓΙΟΣ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</a:t>
            </a: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297715" y="3447143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43EFC028-32ED-47D0-A826-50B19111A93E}"/>
              </a:ext>
            </a:extLst>
          </p:cNvPr>
          <p:cNvGrpSpPr/>
          <p:nvPr/>
        </p:nvGrpSpPr>
        <p:grpSpPr>
          <a:xfrm>
            <a:off x="7158367" y="919067"/>
            <a:ext cx="1114845" cy="550988"/>
            <a:chOff x="6162638" y="993209"/>
            <a:chExt cx="1114845" cy="550988"/>
          </a:xfrm>
        </p:grpSpPr>
        <p:sp>
          <p:nvSpPr>
            <p:cNvPr id="23" name="Αστέρι 6 ακτινών 19">
              <a:extLst>
                <a:ext uri="{FF2B5EF4-FFF2-40B4-BE49-F238E27FC236}">
                  <a16:creationId xmlns:a16="http://schemas.microsoft.com/office/drawing/2014/main" id="{3545A8D9-3235-47C2-A581-2AFEA74E35FA}"/>
                </a:ext>
              </a:extLst>
            </p:cNvPr>
            <p:cNvSpPr/>
            <p:nvPr/>
          </p:nvSpPr>
          <p:spPr>
            <a:xfrm>
              <a:off x="6162638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Αστέρι 6 ακτινών 21">
              <a:extLst>
                <a:ext uri="{FF2B5EF4-FFF2-40B4-BE49-F238E27FC236}">
                  <a16:creationId xmlns:a16="http://schemas.microsoft.com/office/drawing/2014/main" id="{4BF869E1-91A8-4A81-A4DD-68AB647B133E}"/>
                </a:ext>
              </a:extLst>
            </p:cNvPr>
            <p:cNvSpPr/>
            <p:nvPr/>
          </p:nvSpPr>
          <p:spPr>
            <a:xfrm>
              <a:off x="6762713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ΤΖΙΟΤΖΙΟΣ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ΒΑΣΙΛΕΙΟΣ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Αστέρι 6 ακτινών 13"/>
          <p:cNvSpPr/>
          <p:nvPr/>
        </p:nvSpPr>
        <p:spPr>
          <a:xfrm>
            <a:off x="8088693" y="834570"/>
            <a:ext cx="514770" cy="542697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4240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ΧΡΥΣΟΧΟΟΥ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8051800" y="1060430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42293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ΑΛΜΠΑΝΟΠΟΥΛΟΣ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ΖΗΣΗΣ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631526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4252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714009" y="1564655"/>
            <a:ext cx="7477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ΜΠΡΑΝΙΔΗΣ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ΑΠΟΣΤΟΛ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ΓΥΑ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64579" y="3429000"/>
            <a:ext cx="67794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ΥΓΙΕΙΝΗΣ ΑΣΦΑΛΕΙΑΣ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Ομάδα 13"/>
          <p:cNvGrpSpPr/>
          <p:nvPr/>
        </p:nvGrpSpPr>
        <p:grpSpPr>
          <a:xfrm>
            <a:off x="8037285" y="1060430"/>
            <a:ext cx="1244599" cy="467676"/>
            <a:chOff x="8012693" y="1022330"/>
            <a:chExt cx="821745" cy="304744"/>
          </a:xfrm>
        </p:grpSpPr>
        <p:sp>
          <p:nvSpPr>
            <p:cNvPr id="15" name="Μισό πλαίσιο 1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Μείον 1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4372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673600" y="1585767"/>
            <a:ext cx="708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ΚΟΥΤΣΙΚΟΣ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ΕΥΣΤΡΑΤΙΟΣ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ΓΕΠ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19576" y="4007443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ΕΡΕΥΝΑΣ ΠΛΗΡΟΦΟΡΙΚΗΣ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6875141C-3A27-4972-A5F1-D847C2707484}"/>
              </a:ext>
            </a:extLst>
          </p:cNvPr>
          <p:cNvGrpSpPr/>
          <p:nvPr/>
        </p:nvGrpSpPr>
        <p:grpSpPr>
          <a:xfrm>
            <a:off x="8069692" y="791122"/>
            <a:ext cx="736756" cy="705713"/>
            <a:chOff x="4130858" y="727722"/>
            <a:chExt cx="932913" cy="977406"/>
          </a:xfrm>
        </p:grpSpPr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4A366C00-0FAB-4339-8387-42F124F48B35}"/>
                </a:ext>
              </a:extLst>
            </p:cNvPr>
            <p:cNvGrpSpPr/>
            <p:nvPr/>
          </p:nvGrpSpPr>
          <p:grpSpPr>
            <a:xfrm>
              <a:off x="4375462" y="928690"/>
              <a:ext cx="451814" cy="708596"/>
              <a:chOff x="6537952" y="165638"/>
              <a:chExt cx="451814" cy="708596"/>
            </a:xfrm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7280" y="165638"/>
                <a:ext cx="301769" cy="370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Μισό πλαίσιο 19">
                <a:extLst>
                  <a:ext uri="{FF2B5EF4-FFF2-40B4-BE49-F238E27FC236}">
                    <a16:creationId xmlns:a16="http://schemas.microsoft.com/office/drawing/2014/main" id="{BBF7CBDA-DB9E-412D-85B3-D5A0562F07F1}"/>
                  </a:ext>
                </a:extLst>
              </p:cNvPr>
              <p:cNvSpPr/>
              <p:nvPr/>
            </p:nvSpPr>
            <p:spPr>
              <a:xfrm rot="13383037">
                <a:off x="6537952" y="452166"/>
                <a:ext cx="451814" cy="422068"/>
              </a:xfrm>
              <a:prstGeom prst="halfFrame">
                <a:avLst>
                  <a:gd name="adj1" fmla="val 12895"/>
                  <a:gd name="adj2" fmla="val 1364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rgbClr val="000000"/>
                  </a:solidFill>
                  <a:latin typeface="Open Sans"/>
                </a:endParaRPr>
              </a:p>
            </p:txBody>
          </p:sp>
          <p:sp>
            <p:nvSpPr>
              <p:cNvPr id="22" name="Μισό πλαίσιο 21">
                <a:extLst>
                  <a:ext uri="{FF2B5EF4-FFF2-40B4-BE49-F238E27FC236}">
                    <a16:creationId xmlns:a16="http://schemas.microsoft.com/office/drawing/2014/main" id="{5F5A5AE9-4805-407D-8DBB-0B8D4BE5A4CE}"/>
                  </a:ext>
                </a:extLst>
              </p:cNvPr>
              <p:cNvSpPr/>
              <p:nvPr/>
            </p:nvSpPr>
            <p:spPr>
              <a:xfrm rot="13383037">
                <a:off x="6537952" y="280716"/>
                <a:ext cx="451814" cy="422068"/>
              </a:xfrm>
              <a:prstGeom prst="halfFrame">
                <a:avLst>
                  <a:gd name="adj1" fmla="val 12895"/>
                  <a:gd name="adj2" fmla="val 1364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rgbClr val="000000"/>
                  </a:solidFill>
                  <a:latin typeface="Open Sans"/>
                </a:endParaRPr>
              </a:p>
            </p:txBody>
          </p:sp>
        </p:grpSp>
        <p:sp>
          <p:nvSpPr>
            <p:cNvPr id="9" name="Στεφάνη 8">
              <a:extLst>
                <a:ext uri="{FF2B5EF4-FFF2-40B4-BE49-F238E27FC236}">
                  <a16:creationId xmlns:a16="http://schemas.microsoft.com/office/drawing/2014/main" id="{1E353641-05EE-480B-AA7E-0DA7D98303DB}"/>
                </a:ext>
              </a:extLst>
            </p:cNvPr>
            <p:cNvSpPr/>
            <p:nvPr/>
          </p:nvSpPr>
          <p:spPr>
            <a:xfrm rot="1267568">
              <a:off x="4238972" y="827047"/>
              <a:ext cx="724793" cy="758345"/>
            </a:xfrm>
            <a:prstGeom prst="blockArc">
              <a:avLst>
                <a:gd name="adj1" fmla="val 10800000"/>
                <a:gd name="adj2" fmla="val 19046982"/>
                <a:gd name="adj3" fmla="val 82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4" name="Στεφάνη 23">
              <a:extLst>
                <a:ext uri="{FF2B5EF4-FFF2-40B4-BE49-F238E27FC236}">
                  <a16:creationId xmlns:a16="http://schemas.microsoft.com/office/drawing/2014/main" id="{47B024A7-3871-4DB7-A196-069C4EC43AAC}"/>
                </a:ext>
              </a:extLst>
            </p:cNvPr>
            <p:cNvSpPr/>
            <p:nvPr/>
          </p:nvSpPr>
          <p:spPr>
            <a:xfrm rot="1267568">
              <a:off x="4130858" y="727722"/>
              <a:ext cx="932913" cy="977406"/>
            </a:xfrm>
            <a:prstGeom prst="blockArc">
              <a:avLst>
                <a:gd name="adj1" fmla="val 10800000"/>
                <a:gd name="adj2" fmla="val 18825757"/>
                <a:gd name="adj3" fmla="val 701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 dirty="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861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23" name="Θέση εικόνας 22">
            <a:extLst>
              <a:ext uri="{FF2B5EF4-FFF2-40B4-BE49-F238E27FC236}">
                <a16:creationId xmlns:a16="http://schemas.microsoft.com/office/drawing/2014/main" id="{430AD7FD-F39E-4241-A103-D5CDDEF28F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041040" cy="6857999"/>
          </a:xfrm>
        </p:spPr>
      </p:pic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50319" y="1948624"/>
            <a:ext cx="7785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ΜΠΙΜΠΙΚΑΣ</a:t>
            </a: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ΚΩΝ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ΣΤΑΝΤΙΝΟΣ </a:t>
            </a:r>
            <a:endParaRPr lang="en-US" sz="5000" dirty="0">
              <a:solidFill>
                <a:srgbClr val="F9A91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Β  </a:t>
            </a:r>
            <a:r>
              <a:rPr kumimoji="0" lang="el-GR" sz="4800" b="0" i="0" u="none" strike="noStrike" kern="1200" cap="none" spc="300" normalizeH="0" baseline="0" noProof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ΔΝΤΗ ΓΕΠ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350319" y="4223480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ΕΡΕΥΝΑΣ ΠΛΗΡΟΦΟΡΙΚΗΣ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Ομάδα 11"/>
          <p:cNvGrpSpPr/>
          <p:nvPr/>
        </p:nvGrpSpPr>
        <p:grpSpPr>
          <a:xfrm>
            <a:off x="7540580" y="1341355"/>
            <a:ext cx="1457170" cy="577112"/>
            <a:chOff x="7402035" y="1327501"/>
            <a:chExt cx="1457170" cy="577112"/>
          </a:xfrm>
        </p:grpSpPr>
        <p:grpSp>
          <p:nvGrpSpPr>
            <p:cNvPr id="8" name="Ομάδα 7"/>
            <p:cNvGrpSpPr/>
            <p:nvPr/>
          </p:nvGrpSpPr>
          <p:grpSpPr>
            <a:xfrm>
              <a:off x="7402035" y="1327501"/>
              <a:ext cx="1457170" cy="577112"/>
              <a:chOff x="5355586" y="484526"/>
              <a:chExt cx="1457170" cy="662103"/>
            </a:xfrm>
          </p:grpSpPr>
          <p:sp>
            <p:nvSpPr>
              <p:cNvPr id="7" name="Στρογγυλεμένο ορθογώνιο 6"/>
              <p:cNvSpPr/>
              <p:nvPr/>
            </p:nvSpPr>
            <p:spPr>
              <a:xfrm>
                <a:off x="5361014" y="484526"/>
                <a:ext cx="1446186" cy="662103"/>
              </a:xfrm>
              <a:prstGeom prst="roundRect">
                <a:avLst/>
              </a:prstGeom>
              <a:noFill/>
              <a:ln w="44450" cap="flat">
                <a:solidFill>
                  <a:schemeClr val="tx1">
                    <a:lumMod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5" name="Στρογγυλεμένο ορθογώνιο 24"/>
              <p:cNvSpPr/>
              <p:nvPr/>
            </p:nvSpPr>
            <p:spPr>
              <a:xfrm>
                <a:off x="5355586" y="484526"/>
                <a:ext cx="1457170" cy="662103"/>
              </a:xfrm>
              <a:custGeom>
                <a:avLst/>
                <a:gdLst>
                  <a:gd name="connsiteX0" fmla="*/ 0 w 1444625"/>
                  <a:gd name="connsiteY0" fmla="*/ 110353 h 662103"/>
                  <a:gd name="connsiteX1" fmla="*/ 110353 w 1444625"/>
                  <a:gd name="connsiteY1" fmla="*/ 0 h 662103"/>
                  <a:gd name="connsiteX2" fmla="*/ 1334272 w 1444625"/>
                  <a:gd name="connsiteY2" fmla="*/ 0 h 662103"/>
                  <a:gd name="connsiteX3" fmla="*/ 1444625 w 1444625"/>
                  <a:gd name="connsiteY3" fmla="*/ 110353 h 662103"/>
                  <a:gd name="connsiteX4" fmla="*/ 1444625 w 1444625"/>
                  <a:gd name="connsiteY4" fmla="*/ 551750 h 662103"/>
                  <a:gd name="connsiteX5" fmla="*/ 1334272 w 1444625"/>
                  <a:gd name="connsiteY5" fmla="*/ 662103 h 662103"/>
                  <a:gd name="connsiteX6" fmla="*/ 110353 w 1444625"/>
                  <a:gd name="connsiteY6" fmla="*/ 662103 h 662103"/>
                  <a:gd name="connsiteX7" fmla="*/ 0 w 1444625"/>
                  <a:gd name="connsiteY7" fmla="*/ 551750 h 662103"/>
                  <a:gd name="connsiteX8" fmla="*/ 0 w 1444625"/>
                  <a:gd name="connsiteY8" fmla="*/ 110353 h 662103"/>
                  <a:gd name="connsiteX0" fmla="*/ 0 w 1485106"/>
                  <a:gd name="connsiteY0" fmla="*/ 110353 h 662103"/>
                  <a:gd name="connsiteX1" fmla="*/ 110353 w 1485106"/>
                  <a:gd name="connsiteY1" fmla="*/ 0 h 662103"/>
                  <a:gd name="connsiteX2" fmla="*/ 1334272 w 1485106"/>
                  <a:gd name="connsiteY2" fmla="*/ 0 h 662103"/>
                  <a:gd name="connsiteX3" fmla="*/ 1485106 w 1485106"/>
                  <a:gd name="connsiteY3" fmla="*/ 105590 h 662103"/>
                  <a:gd name="connsiteX4" fmla="*/ 1444625 w 1485106"/>
                  <a:gd name="connsiteY4" fmla="*/ 551750 h 662103"/>
                  <a:gd name="connsiteX5" fmla="*/ 1334272 w 1485106"/>
                  <a:gd name="connsiteY5" fmla="*/ 662103 h 662103"/>
                  <a:gd name="connsiteX6" fmla="*/ 110353 w 1485106"/>
                  <a:gd name="connsiteY6" fmla="*/ 662103 h 662103"/>
                  <a:gd name="connsiteX7" fmla="*/ 0 w 1485106"/>
                  <a:gd name="connsiteY7" fmla="*/ 551750 h 662103"/>
                  <a:gd name="connsiteX8" fmla="*/ 0 w 1485106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44625 w 1494631"/>
                  <a:gd name="connsiteY4" fmla="*/ 551750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0 w 1494631"/>
                  <a:gd name="connsiteY7" fmla="*/ 551750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0 w 1494631"/>
                  <a:gd name="connsiteY7" fmla="*/ 551750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42862 w 1494631"/>
                  <a:gd name="connsiteY7" fmla="*/ 544606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42862 w 1494631"/>
                  <a:gd name="connsiteY7" fmla="*/ 544606 h 662103"/>
                  <a:gd name="connsiteX8" fmla="*/ 0 w 1494631"/>
                  <a:gd name="connsiteY8" fmla="*/ 110353 h 662103"/>
                  <a:gd name="connsiteX0" fmla="*/ 0 w 1454149"/>
                  <a:gd name="connsiteY0" fmla="*/ 124641 h 662103"/>
                  <a:gd name="connsiteX1" fmla="*/ 69871 w 1454149"/>
                  <a:gd name="connsiteY1" fmla="*/ 0 h 662103"/>
                  <a:gd name="connsiteX2" fmla="*/ 1293790 w 1454149"/>
                  <a:gd name="connsiteY2" fmla="*/ 0 h 662103"/>
                  <a:gd name="connsiteX3" fmla="*/ 1454149 w 1454149"/>
                  <a:gd name="connsiteY3" fmla="*/ 81778 h 662103"/>
                  <a:gd name="connsiteX4" fmla="*/ 1451768 w 1454149"/>
                  <a:gd name="connsiteY4" fmla="*/ 563656 h 662103"/>
                  <a:gd name="connsiteX5" fmla="*/ 1293790 w 1454149"/>
                  <a:gd name="connsiteY5" fmla="*/ 662103 h 662103"/>
                  <a:gd name="connsiteX6" fmla="*/ 69871 w 1454149"/>
                  <a:gd name="connsiteY6" fmla="*/ 662103 h 662103"/>
                  <a:gd name="connsiteX7" fmla="*/ 2380 w 1454149"/>
                  <a:gd name="connsiteY7" fmla="*/ 544606 h 662103"/>
                  <a:gd name="connsiteX8" fmla="*/ 0 w 1454149"/>
                  <a:gd name="connsiteY8" fmla="*/ 124641 h 662103"/>
                  <a:gd name="connsiteX0" fmla="*/ 0 w 1454149"/>
                  <a:gd name="connsiteY0" fmla="*/ 150835 h 662103"/>
                  <a:gd name="connsiteX1" fmla="*/ 69871 w 1454149"/>
                  <a:gd name="connsiteY1" fmla="*/ 0 h 662103"/>
                  <a:gd name="connsiteX2" fmla="*/ 1293790 w 1454149"/>
                  <a:gd name="connsiteY2" fmla="*/ 0 h 662103"/>
                  <a:gd name="connsiteX3" fmla="*/ 1454149 w 1454149"/>
                  <a:gd name="connsiteY3" fmla="*/ 81778 h 662103"/>
                  <a:gd name="connsiteX4" fmla="*/ 1451768 w 1454149"/>
                  <a:gd name="connsiteY4" fmla="*/ 563656 h 662103"/>
                  <a:gd name="connsiteX5" fmla="*/ 1293790 w 1454149"/>
                  <a:gd name="connsiteY5" fmla="*/ 662103 h 662103"/>
                  <a:gd name="connsiteX6" fmla="*/ 69871 w 1454149"/>
                  <a:gd name="connsiteY6" fmla="*/ 662103 h 662103"/>
                  <a:gd name="connsiteX7" fmla="*/ 2380 w 1454149"/>
                  <a:gd name="connsiteY7" fmla="*/ 544606 h 662103"/>
                  <a:gd name="connsiteX8" fmla="*/ 0 w 1454149"/>
                  <a:gd name="connsiteY8" fmla="*/ 150835 h 662103"/>
                  <a:gd name="connsiteX0" fmla="*/ 1 w 1451769"/>
                  <a:gd name="connsiteY0" fmla="*/ 146073 h 662103"/>
                  <a:gd name="connsiteX1" fmla="*/ 67491 w 1451769"/>
                  <a:gd name="connsiteY1" fmla="*/ 0 h 662103"/>
                  <a:gd name="connsiteX2" fmla="*/ 1291410 w 1451769"/>
                  <a:gd name="connsiteY2" fmla="*/ 0 h 662103"/>
                  <a:gd name="connsiteX3" fmla="*/ 1451769 w 1451769"/>
                  <a:gd name="connsiteY3" fmla="*/ 81778 h 662103"/>
                  <a:gd name="connsiteX4" fmla="*/ 1449388 w 1451769"/>
                  <a:gd name="connsiteY4" fmla="*/ 563656 h 662103"/>
                  <a:gd name="connsiteX5" fmla="*/ 1291410 w 1451769"/>
                  <a:gd name="connsiteY5" fmla="*/ 662103 h 662103"/>
                  <a:gd name="connsiteX6" fmla="*/ 67491 w 1451769"/>
                  <a:gd name="connsiteY6" fmla="*/ 662103 h 662103"/>
                  <a:gd name="connsiteX7" fmla="*/ 0 w 1451769"/>
                  <a:gd name="connsiteY7" fmla="*/ 544606 h 662103"/>
                  <a:gd name="connsiteX8" fmla="*/ 1 w 1451769"/>
                  <a:gd name="connsiteY8" fmla="*/ 146073 h 662103"/>
                  <a:gd name="connsiteX0" fmla="*/ 2382 w 1451769"/>
                  <a:gd name="connsiteY0" fmla="*/ 143692 h 662103"/>
                  <a:gd name="connsiteX1" fmla="*/ 67491 w 1451769"/>
                  <a:gd name="connsiteY1" fmla="*/ 0 h 662103"/>
                  <a:gd name="connsiteX2" fmla="*/ 1291410 w 1451769"/>
                  <a:gd name="connsiteY2" fmla="*/ 0 h 662103"/>
                  <a:gd name="connsiteX3" fmla="*/ 1451769 w 1451769"/>
                  <a:gd name="connsiteY3" fmla="*/ 81778 h 662103"/>
                  <a:gd name="connsiteX4" fmla="*/ 1449388 w 1451769"/>
                  <a:gd name="connsiteY4" fmla="*/ 563656 h 662103"/>
                  <a:gd name="connsiteX5" fmla="*/ 1291410 w 1451769"/>
                  <a:gd name="connsiteY5" fmla="*/ 662103 h 662103"/>
                  <a:gd name="connsiteX6" fmla="*/ 67491 w 1451769"/>
                  <a:gd name="connsiteY6" fmla="*/ 662103 h 662103"/>
                  <a:gd name="connsiteX7" fmla="*/ 0 w 1451769"/>
                  <a:gd name="connsiteY7" fmla="*/ 544606 h 662103"/>
                  <a:gd name="connsiteX8" fmla="*/ 2382 w 1451769"/>
                  <a:gd name="connsiteY8" fmla="*/ 143692 h 662103"/>
                  <a:gd name="connsiteX0" fmla="*/ 1 w 1449388"/>
                  <a:gd name="connsiteY0" fmla="*/ 143692 h 662103"/>
                  <a:gd name="connsiteX1" fmla="*/ 65110 w 1449388"/>
                  <a:gd name="connsiteY1" fmla="*/ 0 h 662103"/>
                  <a:gd name="connsiteX2" fmla="*/ 1289029 w 1449388"/>
                  <a:gd name="connsiteY2" fmla="*/ 0 h 662103"/>
                  <a:gd name="connsiteX3" fmla="*/ 1449388 w 1449388"/>
                  <a:gd name="connsiteY3" fmla="*/ 81778 h 662103"/>
                  <a:gd name="connsiteX4" fmla="*/ 1447007 w 1449388"/>
                  <a:gd name="connsiteY4" fmla="*/ 563656 h 662103"/>
                  <a:gd name="connsiteX5" fmla="*/ 1289029 w 1449388"/>
                  <a:gd name="connsiteY5" fmla="*/ 662103 h 662103"/>
                  <a:gd name="connsiteX6" fmla="*/ 65110 w 1449388"/>
                  <a:gd name="connsiteY6" fmla="*/ 662103 h 662103"/>
                  <a:gd name="connsiteX7" fmla="*/ 0 w 1449388"/>
                  <a:gd name="connsiteY7" fmla="*/ 563656 h 662103"/>
                  <a:gd name="connsiteX8" fmla="*/ 1 w 1449388"/>
                  <a:gd name="connsiteY8" fmla="*/ 143692 h 662103"/>
                  <a:gd name="connsiteX0" fmla="*/ 1092 w 1450479"/>
                  <a:gd name="connsiteY0" fmla="*/ 143692 h 662103"/>
                  <a:gd name="connsiteX1" fmla="*/ 66201 w 1450479"/>
                  <a:gd name="connsiteY1" fmla="*/ 0 h 662103"/>
                  <a:gd name="connsiteX2" fmla="*/ 1290120 w 1450479"/>
                  <a:gd name="connsiteY2" fmla="*/ 0 h 662103"/>
                  <a:gd name="connsiteX3" fmla="*/ 1450479 w 1450479"/>
                  <a:gd name="connsiteY3" fmla="*/ 81778 h 662103"/>
                  <a:gd name="connsiteX4" fmla="*/ 1448098 w 1450479"/>
                  <a:gd name="connsiteY4" fmla="*/ 563656 h 662103"/>
                  <a:gd name="connsiteX5" fmla="*/ 1290120 w 1450479"/>
                  <a:gd name="connsiteY5" fmla="*/ 662103 h 662103"/>
                  <a:gd name="connsiteX6" fmla="*/ 66201 w 1450479"/>
                  <a:gd name="connsiteY6" fmla="*/ 662103 h 662103"/>
                  <a:gd name="connsiteX7" fmla="*/ 1091 w 1450479"/>
                  <a:gd name="connsiteY7" fmla="*/ 563656 h 662103"/>
                  <a:gd name="connsiteX8" fmla="*/ 1092 w 1450479"/>
                  <a:gd name="connsiteY8" fmla="*/ 143692 h 662103"/>
                  <a:gd name="connsiteX0" fmla="*/ 1891 w 1451278"/>
                  <a:gd name="connsiteY0" fmla="*/ 143692 h 662103"/>
                  <a:gd name="connsiteX1" fmla="*/ 67000 w 1451278"/>
                  <a:gd name="connsiteY1" fmla="*/ 0 h 662103"/>
                  <a:gd name="connsiteX2" fmla="*/ 1290919 w 1451278"/>
                  <a:gd name="connsiteY2" fmla="*/ 0 h 662103"/>
                  <a:gd name="connsiteX3" fmla="*/ 1451278 w 1451278"/>
                  <a:gd name="connsiteY3" fmla="*/ 81778 h 662103"/>
                  <a:gd name="connsiteX4" fmla="*/ 1448897 w 1451278"/>
                  <a:gd name="connsiteY4" fmla="*/ 563656 h 662103"/>
                  <a:gd name="connsiteX5" fmla="*/ 1290919 w 1451278"/>
                  <a:gd name="connsiteY5" fmla="*/ 662103 h 662103"/>
                  <a:gd name="connsiteX6" fmla="*/ 67000 w 1451278"/>
                  <a:gd name="connsiteY6" fmla="*/ 662103 h 662103"/>
                  <a:gd name="connsiteX7" fmla="*/ 1890 w 1451278"/>
                  <a:gd name="connsiteY7" fmla="*/ 563656 h 662103"/>
                  <a:gd name="connsiteX8" fmla="*/ 1891 w 1451278"/>
                  <a:gd name="connsiteY8" fmla="*/ 143692 h 662103"/>
                  <a:gd name="connsiteX0" fmla="*/ 0 w 1449387"/>
                  <a:gd name="connsiteY0" fmla="*/ 143692 h 662103"/>
                  <a:gd name="connsiteX1" fmla="*/ 65109 w 1449387"/>
                  <a:gd name="connsiteY1" fmla="*/ 0 h 662103"/>
                  <a:gd name="connsiteX2" fmla="*/ 1289028 w 1449387"/>
                  <a:gd name="connsiteY2" fmla="*/ 0 h 662103"/>
                  <a:gd name="connsiteX3" fmla="*/ 1449387 w 1449387"/>
                  <a:gd name="connsiteY3" fmla="*/ 81778 h 662103"/>
                  <a:gd name="connsiteX4" fmla="*/ 1447006 w 1449387"/>
                  <a:gd name="connsiteY4" fmla="*/ 563656 h 662103"/>
                  <a:gd name="connsiteX5" fmla="*/ 1289028 w 1449387"/>
                  <a:gd name="connsiteY5" fmla="*/ 662103 h 662103"/>
                  <a:gd name="connsiteX6" fmla="*/ 65109 w 1449387"/>
                  <a:gd name="connsiteY6" fmla="*/ 662103 h 662103"/>
                  <a:gd name="connsiteX7" fmla="*/ 2380 w 1449387"/>
                  <a:gd name="connsiteY7" fmla="*/ 511269 h 662103"/>
                  <a:gd name="connsiteX8" fmla="*/ 0 w 1449387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8597 w 1457984"/>
                  <a:gd name="connsiteY0" fmla="*/ 143692 h 662103"/>
                  <a:gd name="connsiteX1" fmla="*/ 73706 w 1457984"/>
                  <a:gd name="connsiteY1" fmla="*/ 0 h 662103"/>
                  <a:gd name="connsiteX2" fmla="*/ 1297625 w 1457984"/>
                  <a:gd name="connsiteY2" fmla="*/ 0 h 662103"/>
                  <a:gd name="connsiteX3" fmla="*/ 1457984 w 1457984"/>
                  <a:gd name="connsiteY3" fmla="*/ 81778 h 662103"/>
                  <a:gd name="connsiteX4" fmla="*/ 1455603 w 1457984"/>
                  <a:gd name="connsiteY4" fmla="*/ 563656 h 662103"/>
                  <a:gd name="connsiteX5" fmla="*/ 1297625 w 1457984"/>
                  <a:gd name="connsiteY5" fmla="*/ 662103 h 662103"/>
                  <a:gd name="connsiteX6" fmla="*/ 73706 w 1457984"/>
                  <a:gd name="connsiteY6" fmla="*/ 662103 h 662103"/>
                  <a:gd name="connsiteX7" fmla="*/ 1452 w 1457984"/>
                  <a:gd name="connsiteY7" fmla="*/ 470788 h 662103"/>
                  <a:gd name="connsiteX8" fmla="*/ 8597 w 1457984"/>
                  <a:gd name="connsiteY8" fmla="*/ 143692 h 662103"/>
                  <a:gd name="connsiteX0" fmla="*/ 6342 w 1455729"/>
                  <a:gd name="connsiteY0" fmla="*/ 143692 h 662103"/>
                  <a:gd name="connsiteX1" fmla="*/ 71451 w 1455729"/>
                  <a:gd name="connsiteY1" fmla="*/ 0 h 662103"/>
                  <a:gd name="connsiteX2" fmla="*/ 1295370 w 1455729"/>
                  <a:gd name="connsiteY2" fmla="*/ 0 h 662103"/>
                  <a:gd name="connsiteX3" fmla="*/ 1455729 w 1455729"/>
                  <a:gd name="connsiteY3" fmla="*/ 81778 h 662103"/>
                  <a:gd name="connsiteX4" fmla="*/ 1453348 w 1455729"/>
                  <a:gd name="connsiteY4" fmla="*/ 563656 h 662103"/>
                  <a:gd name="connsiteX5" fmla="*/ 1295370 w 1455729"/>
                  <a:gd name="connsiteY5" fmla="*/ 662103 h 662103"/>
                  <a:gd name="connsiteX6" fmla="*/ 71451 w 1455729"/>
                  <a:gd name="connsiteY6" fmla="*/ 662103 h 662103"/>
                  <a:gd name="connsiteX7" fmla="*/ 1578 w 1455729"/>
                  <a:gd name="connsiteY7" fmla="*/ 446975 h 662103"/>
                  <a:gd name="connsiteX8" fmla="*/ 6342 w 1455729"/>
                  <a:gd name="connsiteY8" fmla="*/ 143692 h 662103"/>
                  <a:gd name="connsiteX0" fmla="*/ 7552 w 1456939"/>
                  <a:gd name="connsiteY0" fmla="*/ 143692 h 662103"/>
                  <a:gd name="connsiteX1" fmla="*/ 72661 w 1456939"/>
                  <a:gd name="connsiteY1" fmla="*/ 0 h 662103"/>
                  <a:gd name="connsiteX2" fmla="*/ 1296580 w 1456939"/>
                  <a:gd name="connsiteY2" fmla="*/ 0 h 662103"/>
                  <a:gd name="connsiteX3" fmla="*/ 1456939 w 1456939"/>
                  <a:gd name="connsiteY3" fmla="*/ 81778 h 662103"/>
                  <a:gd name="connsiteX4" fmla="*/ 1454558 w 1456939"/>
                  <a:gd name="connsiteY4" fmla="*/ 563656 h 662103"/>
                  <a:gd name="connsiteX5" fmla="*/ 1296580 w 1456939"/>
                  <a:gd name="connsiteY5" fmla="*/ 662103 h 662103"/>
                  <a:gd name="connsiteX6" fmla="*/ 72661 w 1456939"/>
                  <a:gd name="connsiteY6" fmla="*/ 662103 h 662103"/>
                  <a:gd name="connsiteX7" fmla="*/ 2788 w 1456939"/>
                  <a:gd name="connsiteY7" fmla="*/ 446975 h 662103"/>
                  <a:gd name="connsiteX8" fmla="*/ 7552 w 1456939"/>
                  <a:gd name="connsiteY8" fmla="*/ 143692 h 662103"/>
                  <a:gd name="connsiteX0" fmla="*/ 5364 w 1454751"/>
                  <a:gd name="connsiteY0" fmla="*/ 143692 h 662103"/>
                  <a:gd name="connsiteX1" fmla="*/ 70473 w 1454751"/>
                  <a:gd name="connsiteY1" fmla="*/ 0 h 662103"/>
                  <a:gd name="connsiteX2" fmla="*/ 1294392 w 1454751"/>
                  <a:gd name="connsiteY2" fmla="*/ 0 h 662103"/>
                  <a:gd name="connsiteX3" fmla="*/ 1454751 w 1454751"/>
                  <a:gd name="connsiteY3" fmla="*/ 81778 h 662103"/>
                  <a:gd name="connsiteX4" fmla="*/ 1452370 w 1454751"/>
                  <a:gd name="connsiteY4" fmla="*/ 563656 h 662103"/>
                  <a:gd name="connsiteX5" fmla="*/ 1294392 w 1454751"/>
                  <a:gd name="connsiteY5" fmla="*/ 662103 h 662103"/>
                  <a:gd name="connsiteX6" fmla="*/ 70473 w 1454751"/>
                  <a:gd name="connsiteY6" fmla="*/ 662103 h 662103"/>
                  <a:gd name="connsiteX7" fmla="*/ 2981 w 1454751"/>
                  <a:gd name="connsiteY7" fmla="*/ 399350 h 662103"/>
                  <a:gd name="connsiteX8" fmla="*/ 5364 w 1454751"/>
                  <a:gd name="connsiteY8" fmla="*/ 143692 h 662103"/>
                  <a:gd name="connsiteX0" fmla="*/ 7171 w 1456558"/>
                  <a:gd name="connsiteY0" fmla="*/ 143692 h 662103"/>
                  <a:gd name="connsiteX1" fmla="*/ 72280 w 1456558"/>
                  <a:gd name="connsiteY1" fmla="*/ 0 h 662103"/>
                  <a:gd name="connsiteX2" fmla="*/ 1296199 w 1456558"/>
                  <a:gd name="connsiteY2" fmla="*/ 0 h 662103"/>
                  <a:gd name="connsiteX3" fmla="*/ 1456558 w 1456558"/>
                  <a:gd name="connsiteY3" fmla="*/ 81778 h 662103"/>
                  <a:gd name="connsiteX4" fmla="*/ 1454177 w 1456558"/>
                  <a:gd name="connsiteY4" fmla="*/ 563656 h 662103"/>
                  <a:gd name="connsiteX5" fmla="*/ 1296199 w 1456558"/>
                  <a:gd name="connsiteY5" fmla="*/ 662103 h 662103"/>
                  <a:gd name="connsiteX6" fmla="*/ 72280 w 1456558"/>
                  <a:gd name="connsiteY6" fmla="*/ 662103 h 662103"/>
                  <a:gd name="connsiteX7" fmla="*/ 4788 w 1456558"/>
                  <a:gd name="connsiteY7" fmla="*/ 399350 h 662103"/>
                  <a:gd name="connsiteX8" fmla="*/ 7171 w 1456558"/>
                  <a:gd name="connsiteY8" fmla="*/ 143692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7170" h="662103">
                    <a:moveTo>
                      <a:pt x="3021" y="138930"/>
                    </a:moveTo>
                    <a:cubicBezTo>
                      <a:pt x="17309" y="68459"/>
                      <a:pt x="11946" y="0"/>
                      <a:pt x="72892" y="0"/>
                    </a:cubicBezTo>
                    <a:lnTo>
                      <a:pt x="1296811" y="0"/>
                    </a:lnTo>
                    <a:cubicBezTo>
                      <a:pt x="1357757" y="0"/>
                      <a:pt x="1457170" y="20832"/>
                      <a:pt x="1457170" y="81778"/>
                    </a:cubicBezTo>
                    <a:cubicBezTo>
                      <a:pt x="1457170" y="228910"/>
                      <a:pt x="1454789" y="416524"/>
                      <a:pt x="1454789" y="563656"/>
                    </a:cubicBezTo>
                    <a:cubicBezTo>
                      <a:pt x="1454789" y="624602"/>
                      <a:pt x="1357757" y="662103"/>
                      <a:pt x="1296811" y="662103"/>
                    </a:cubicBezTo>
                    <a:lnTo>
                      <a:pt x="72892" y="662103"/>
                    </a:lnTo>
                    <a:cubicBezTo>
                      <a:pt x="11946" y="662103"/>
                      <a:pt x="-1744" y="407908"/>
                      <a:pt x="5400" y="399350"/>
                    </a:cubicBezTo>
                    <a:cubicBezTo>
                      <a:pt x="-11267" y="209352"/>
                      <a:pt x="17308" y="283681"/>
                      <a:pt x="3021" y="138930"/>
                    </a:cubicBezTo>
                    <a:close/>
                  </a:path>
                </a:pathLst>
              </a:custGeom>
              <a:noFill/>
              <a:ln w="44450" cap="flat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1" name="Στρογγυλεμένο ορθογώνιο 10"/>
            <p:cNvSpPr/>
            <p:nvPr/>
          </p:nvSpPr>
          <p:spPr>
            <a:xfrm>
              <a:off x="7439025" y="1350168"/>
              <a:ext cx="1388268" cy="520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7992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98CDE2-F824-4301-9926-A8DF6B4A0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9E505-B955-4454-8797-3FCB8E5E4227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C35378B-83A9-4C42-B52E-97706384EF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1869755-1FE9-4F20-B77A-5A7FED8F67A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6F2684-28DB-4DBB-BDA7-BE06DB7D4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DFE856E-BC6F-4A64-98C8-F6DD5E8FA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4F58A76-A600-4EDC-9C2D-C24F9621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DA0D28F-E758-41ED-8B9E-50CDB56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E826B25-BEE3-4202-BA5F-3AEB9B3B0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3B7E95B-D52B-4248-9B12-339B5F055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40F9CC7-6B91-4F4C-B941-7CBCA5E4B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6E1614D-9C28-4B27-82C9-235E769DC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3605E18-0EAD-4398-9664-3D19129F7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217D6A0-00EC-4E93-A1E0-71FB057C4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BA47A13-21DB-4C3E-A71E-23B005E9D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8C0507C-420E-489E-B8B8-ECDF4232A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957C7A7-74BE-40AF-88D9-BCB6B9E38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0F602E2-B3AE-40B4-BC5F-7C77A0AC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97573D3-1DE5-4622-B951-4EB8FA4D3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05D322E-7F62-48EC-B6FB-27ED100CA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64D56F0-27E7-4EF0-AED9-BCA4DD06B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F950435-EFF9-4E97-919D-79E7B2571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0242ADB-A146-4AC1-9777-6F6FE451C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3430724-5EDE-4AEE-AEC4-6B6FDE559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CA9CE94-283F-49D6-9046-4DED9BEE1393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1BB6C91-B2FB-4D4F-877A-C2B13F42B1CF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F040E6C0-D5F3-4589-AA09-9B72EB9B0C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5B3BC61C-FCC9-4886-94B1-261D0490258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1296395-9BFB-436E-AD7D-EF65FAF2094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ross 216">
                  <a:extLst>
                    <a:ext uri="{FF2B5EF4-FFF2-40B4-BE49-F238E27FC236}">
                      <a16:creationId xmlns:a16="http://schemas.microsoft.com/office/drawing/2014/main" id="{FBB374E6-2F85-4097-8D50-EAD510A3F3A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C4F4FC16-0860-4347-A9B5-EF0E3E105FE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ross 218">
                  <a:extLst>
                    <a:ext uri="{FF2B5EF4-FFF2-40B4-BE49-F238E27FC236}">
                      <a16:creationId xmlns:a16="http://schemas.microsoft.com/office/drawing/2014/main" id="{89249582-01F5-4A89-90E4-4EF0CDDB23B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2B6391-81F6-423E-AE7B-B260F7D204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ross 220">
                  <a:extLst>
                    <a:ext uri="{FF2B5EF4-FFF2-40B4-BE49-F238E27FC236}">
                      <a16:creationId xmlns:a16="http://schemas.microsoft.com/office/drawing/2014/main" id="{2C1A2EC3-8DB1-4DD2-9F36-BAAC687DC3A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2A37FDA-68C3-4474-9AA5-61D5107B26E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ross 222">
                  <a:extLst>
                    <a:ext uri="{FF2B5EF4-FFF2-40B4-BE49-F238E27FC236}">
                      <a16:creationId xmlns:a16="http://schemas.microsoft.com/office/drawing/2014/main" id="{1B733833-5734-402D-A87F-E3666245CBD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BC8BB40-E6F3-4858-96D7-B182230F929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ross 224">
                  <a:extLst>
                    <a:ext uri="{FF2B5EF4-FFF2-40B4-BE49-F238E27FC236}">
                      <a16:creationId xmlns:a16="http://schemas.microsoft.com/office/drawing/2014/main" id="{A91FC817-66A3-4A72-86D1-9F8F066E10E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E33CAE95-A50E-4DE9-90AF-C5009901B52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6CD62AA-3317-49C5-8893-45E6B55BE486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A4BAAE3-8721-47C5-936A-360066256B2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ross 201">
                  <a:extLst>
                    <a:ext uri="{FF2B5EF4-FFF2-40B4-BE49-F238E27FC236}">
                      <a16:creationId xmlns:a16="http://schemas.microsoft.com/office/drawing/2014/main" id="{B91DAB9D-4864-433F-AF64-73217863726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915FFD4-0C06-4EB1-A1A0-6403BB6F14CE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ross 203">
                  <a:extLst>
                    <a:ext uri="{FF2B5EF4-FFF2-40B4-BE49-F238E27FC236}">
                      <a16:creationId xmlns:a16="http://schemas.microsoft.com/office/drawing/2014/main" id="{7370199F-E856-4046-8BEA-926EE59C273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3CBA12EE-2F6F-4EF8-8350-98112A2130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ross 205">
                  <a:extLst>
                    <a:ext uri="{FF2B5EF4-FFF2-40B4-BE49-F238E27FC236}">
                      <a16:creationId xmlns:a16="http://schemas.microsoft.com/office/drawing/2014/main" id="{7DFD0946-4EB9-4F00-BD3C-B1A977590A9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3C813FD4-0E45-43A2-B97B-FD6D8A174C0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ross 207">
                  <a:extLst>
                    <a:ext uri="{FF2B5EF4-FFF2-40B4-BE49-F238E27FC236}">
                      <a16:creationId xmlns:a16="http://schemas.microsoft.com/office/drawing/2014/main" id="{23481F0A-2609-410D-9E1A-86E9F947E72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3A17623-D079-49E0-A5CB-859C51EEAA3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ross 209">
                  <a:extLst>
                    <a:ext uri="{FF2B5EF4-FFF2-40B4-BE49-F238E27FC236}">
                      <a16:creationId xmlns:a16="http://schemas.microsoft.com/office/drawing/2014/main" id="{4E5C93EA-83E7-4CF7-ABA2-43C5E3FAEAB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175C82F-9448-4E80-AB75-243F88A57766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ross 211">
                  <a:extLst>
                    <a:ext uri="{FF2B5EF4-FFF2-40B4-BE49-F238E27FC236}">
                      <a16:creationId xmlns:a16="http://schemas.microsoft.com/office/drawing/2014/main" id="{A2335BCB-4E7D-47D7-AA07-14C5F1EBB6A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ECE60023-5723-46CA-9518-B16729C0CD1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A335D02-EB35-4B6C-B096-7BE678FF71E8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08E9081E-262E-4CB4-86F6-04C0C6D6431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ross 188">
                  <a:extLst>
                    <a:ext uri="{FF2B5EF4-FFF2-40B4-BE49-F238E27FC236}">
                      <a16:creationId xmlns:a16="http://schemas.microsoft.com/office/drawing/2014/main" id="{1662BB31-7D6C-417B-8D78-17C373FCAF3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8E3B0BA-9570-4C76-890D-F5122B841EF3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ross 190">
                  <a:extLst>
                    <a:ext uri="{FF2B5EF4-FFF2-40B4-BE49-F238E27FC236}">
                      <a16:creationId xmlns:a16="http://schemas.microsoft.com/office/drawing/2014/main" id="{22F4080D-A6C8-4939-BD5B-A46C77B30CE7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43F4913-671A-4C17-9126-1A86BF05C5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ross 192">
                  <a:extLst>
                    <a:ext uri="{FF2B5EF4-FFF2-40B4-BE49-F238E27FC236}">
                      <a16:creationId xmlns:a16="http://schemas.microsoft.com/office/drawing/2014/main" id="{E670D5F1-3ED1-40D9-AF2C-1D0D9C7CDF80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7E3517A-AF35-4C09-AF4F-EFCFE61BB37C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ross 194">
                  <a:extLst>
                    <a:ext uri="{FF2B5EF4-FFF2-40B4-BE49-F238E27FC236}">
                      <a16:creationId xmlns:a16="http://schemas.microsoft.com/office/drawing/2014/main" id="{229D490A-832C-4D70-AC04-7381B1E9DCDA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93B91A45-9FC2-4FF6-B702-B0762C4E6A2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ross 196">
                  <a:extLst>
                    <a:ext uri="{FF2B5EF4-FFF2-40B4-BE49-F238E27FC236}">
                      <a16:creationId xmlns:a16="http://schemas.microsoft.com/office/drawing/2014/main" id="{A02AA356-6ABC-44FF-A9EC-69ACB5A3818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72B368D-0554-49CC-A25A-D79E4008B64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ross 198">
                  <a:extLst>
                    <a:ext uri="{FF2B5EF4-FFF2-40B4-BE49-F238E27FC236}">
                      <a16:creationId xmlns:a16="http://schemas.microsoft.com/office/drawing/2014/main" id="{C57339AE-DA50-4734-964C-34E1E6944D9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E225887-2FEF-4D5A-B7BD-7EBC7CFE112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34FBC9B-8135-4A25-BED1-C663995D8711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5683CD94-DD1A-411B-BD2C-38CDF3BAAAE3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Cross 175">
                  <a:extLst>
                    <a:ext uri="{FF2B5EF4-FFF2-40B4-BE49-F238E27FC236}">
                      <a16:creationId xmlns:a16="http://schemas.microsoft.com/office/drawing/2014/main" id="{7F612AE6-FA9E-4573-BA4E-4A45A7598B5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711CAB07-B213-41E3-9C01-C7793BE6C3C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ross 177">
                  <a:extLst>
                    <a:ext uri="{FF2B5EF4-FFF2-40B4-BE49-F238E27FC236}">
                      <a16:creationId xmlns:a16="http://schemas.microsoft.com/office/drawing/2014/main" id="{426B4415-3531-4F8E-915A-4D9476A44C1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AD8AE3DF-9CD8-40EB-BE98-F523787DAE41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ross 179">
                  <a:extLst>
                    <a:ext uri="{FF2B5EF4-FFF2-40B4-BE49-F238E27FC236}">
                      <a16:creationId xmlns:a16="http://schemas.microsoft.com/office/drawing/2014/main" id="{83FF64C0-365C-41E4-B4C7-2C91E0C630A7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7BA7335-4F0E-4C3F-A9F5-AEEF4FEB907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ross 181">
                  <a:extLst>
                    <a:ext uri="{FF2B5EF4-FFF2-40B4-BE49-F238E27FC236}">
                      <a16:creationId xmlns:a16="http://schemas.microsoft.com/office/drawing/2014/main" id="{A0EEEBB6-1B31-4E9D-B1E7-2AD12A32CFE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80F06008-76D4-406C-97D6-23D1A6F9358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ross 183">
                  <a:extLst>
                    <a:ext uri="{FF2B5EF4-FFF2-40B4-BE49-F238E27FC236}">
                      <a16:creationId xmlns:a16="http://schemas.microsoft.com/office/drawing/2014/main" id="{63E9E51B-7328-452E-BB61-190DC139A094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2962043-BE0F-4C9D-BDF6-7A9DAF35E313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ross 185">
                  <a:extLst>
                    <a:ext uri="{FF2B5EF4-FFF2-40B4-BE49-F238E27FC236}">
                      <a16:creationId xmlns:a16="http://schemas.microsoft.com/office/drawing/2014/main" id="{CFFE0576-F791-48AC-8ADC-3F67E2CF25B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FA2A171-E550-4195-94D0-F25B6E8B4978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1BA39FA-E0E3-43B0-864C-14D2A3F4792C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7A9ED01F-2092-48A1-B846-D79002DDA51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ross 162">
                  <a:extLst>
                    <a:ext uri="{FF2B5EF4-FFF2-40B4-BE49-F238E27FC236}">
                      <a16:creationId xmlns:a16="http://schemas.microsoft.com/office/drawing/2014/main" id="{79825F41-3D94-42DD-851E-10FFDE43CAF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1AB4EA1E-BDE9-4EE8-B6F7-ED04EDA85736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ross 164">
                  <a:extLst>
                    <a:ext uri="{FF2B5EF4-FFF2-40B4-BE49-F238E27FC236}">
                      <a16:creationId xmlns:a16="http://schemas.microsoft.com/office/drawing/2014/main" id="{DC7426E6-7905-4216-96DB-C0DFF58C7ECA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3CE415A-C4F7-4F38-BBE1-3C906A93348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ross 166">
                  <a:extLst>
                    <a:ext uri="{FF2B5EF4-FFF2-40B4-BE49-F238E27FC236}">
                      <a16:creationId xmlns:a16="http://schemas.microsoft.com/office/drawing/2014/main" id="{88A83C3D-3A82-4198-AFC2-65B0A8B838F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8D603E6F-53F2-42B2-8E70-E830C9C7A96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ross 168">
                  <a:extLst>
                    <a:ext uri="{FF2B5EF4-FFF2-40B4-BE49-F238E27FC236}">
                      <a16:creationId xmlns:a16="http://schemas.microsoft.com/office/drawing/2014/main" id="{B1C0FAC1-7E02-40A3-A02A-010DA048241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07039ED-9F2E-4DF0-933A-76FD37D13E8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ross 170">
                  <a:extLst>
                    <a:ext uri="{FF2B5EF4-FFF2-40B4-BE49-F238E27FC236}">
                      <a16:creationId xmlns:a16="http://schemas.microsoft.com/office/drawing/2014/main" id="{B27BF88D-D03B-4089-B0D8-D406EF3BC41E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C04CA8F-9F5A-4587-B551-659EA761D90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Cross 172">
                  <a:extLst>
                    <a:ext uri="{FF2B5EF4-FFF2-40B4-BE49-F238E27FC236}">
                      <a16:creationId xmlns:a16="http://schemas.microsoft.com/office/drawing/2014/main" id="{8630B20A-CE90-4426-A463-A56E8DAEC87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49BD673E-7FFD-408F-AF48-DC6E2E85D9EC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597B98C-3858-4541-AD1F-6A8F5125B6C3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71F89C6-3299-4CF8-AA83-752AFD10B33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ross 149">
                  <a:extLst>
                    <a:ext uri="{FF2B5EF4-FFF2-40B4-BE49-F238E27FC236}">
                      <a16:creationId xmlns:a16="http://schemas.microsoft.com/office/drawing/2014/main" id="{70B1C492-C1E5-456E-A93C-1B9AEAE5D45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5F8D45CA-21BB-4C92-B319-2E72B272BC3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ross 151">
                  <a:extLst>
                    <a:ext uri="{FF2B5EF4-FFF2-40B4-BE49-F238E27FC236}">
                      <a16:creationId xmlns:a16="http://schemas.microsoft.com/office/drawing/2014/main" id="{7DF268F0-8DEF-46E4-9ACA-1AFB7615DD78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5119039-1A7A-4FD8-9FD2-5A108CC4F13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ross 153">
                  <a:extLst>
                    <a:ext uri="{FF2B5EF4-FFF2-40B4-BE49-F238E27FC236}">
                      <a16:creationId xmlns:a16="http://schemas.microsoft.com/office/drawing/2014/main" id="{FAF71E72-A9E6-4D73-A0A2-F38F0F785F1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B39A967-7BC1-4B8E-BE4D-B3488773CCE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ross 155">
                  <a:extLst>
                    <a:ext uri="{FF2B5EF4-FFF2-40B4-BE49-F238E27FC236}">
                      <a16:creationId xmlns:a16="http://schemas.microsoft.com/office/drawing/2014/main" id="{81FF63F1-4689-4BA1-BE20-3521DE657E00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6077505-EC94-4F2E-A46D-6126FDB500C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ross 157">
                  <a:extLst>
                    <a:ext uri="{FF2B5EF4-FFF2-40B4-BE49-F238E27FC236}">
                      <a16:creationId xmlns:a16="http://schemas.microsoft.com/office/drawing/2014/main" id="{9CEAA9EF-4307-4C9E-96F8-1130DC4B834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BEE7161-B4EE-42CC-8672-F2DDC6C263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ross 159">
                  <a:extLst>
                    <a:ext uri="{FF2B5EF4-FFF2-40B4-BE49-F238E27FC236}">
                      <a16:creationId xmlns:a16="http://schemas.microsoft.com/office/drawing/2014/main" id="{030B06EA-DF23-4D9B-8757-819AFA0BDCC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56830DB-FC21-4CD3-8F30-95D234DFD12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5378D68-CB5C-4324-AF88-A35BA331E99A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F9BA9C1-9D7B-4617-AFEC-C8145D5F532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ross 136">
                  <a:extLst>
                    <a:ext uri="{FF2B5EF4-FFF2-40B4-BE49-F238E27FC236}">
                      <a16:creationId xmlns:a16="http://schemas.microsoft.com/office/drawing/2014/main" id="{E94BC40E-2B1A-4A4F-ADE1-B46DA2A2C2D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2853E85-CDE1-4DE2-82C7-D6FD5774D10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ross 138">
                  <a:extLst>
                    <a:ext uri="{FF2B5EF4-FFF2-40B4-BE49-F238E27FC236}">
                      <a16:creationId xmlns:a16="http://schemas.microsoft.com/office/drawing/2014/main" id="{F6387D4D-942F-4B9B-B8F8-15D99E300E32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E42537B-DEDD-4609-A543-8D91EEE69B3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ross 140">
                  <a:extLst>
                    <a:ext uri="{FF2B5EF4-FFF2-40B4-BE49-F238E27FC236}">
                      <a16:creationId xmlns:a16="http://schemas.microsoft.com/office/drawing/2014/main" id="{1CCB692C-59D9-417F-9D8F-87AD311967A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CF56819-01C4-4C10-96C1-B400C9E0D31F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ross 142">
                  <a:extLst>
                    <a:ext uri="{FF2B5EF4-FFF2-40B4-BE49-F238E27FC236}">
                      <a16:creationId xmlns:a16="http://schemas.microsoft.com/office/drawing/2014/main" id="{863B22F9-6151-458A-BF7A-183ECD628D4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429E48D9-6D99-4221-9474-3762DAE6004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ross 144">
                  <a:extLst>
                    <a:ext uri="{FF2B5EF4-FFF2-40B4-BE49-F238E27FC236}">
                      <a16:creationId xmlns:a16="http://schemas.microsoft.com/office/drawing/2014/main" id="{41338F37-7CA3-41F4-B963-C9FBB190F48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901E3BF-507B-4D7D-AFF2-5A3CF86415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ross 146">
                  <a:extLst>
                    <a:ext uri="{FF2B5EF4-FFF2-40B4-BE49-F238E27FC236}">
                      <a16:creationId xmlns:a16="http://schemas.microsoft.com/office/drawing/2014/main" id="{AFB108CE-9875-4693-92D6-FDD16BE0F9D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587AC8E-86E6-42C9-B081-647916314C26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50" name="Εικόνα 249">
            <a:extLst>
              <a:ext uri="{FF2B5EF4-FFF2-40B4-BE49-F238E27FC236}">
                <a16:creationId xmlns:a16="http://schemas.microsoft.com/office/drawing/2014/main" id="{F7F167FC-07C0-4E71-AC5A-5199D16BF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44" y="86118"/>
            <a:ext cx="5509951" cy="665755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2" name="Parallelogram 251">
            <a:extLst>
              <a:ext uri="{FF2B5EF4-FFF2-40B4-BE49-F238E27FC236}">
                <a16:creationId xmlns:a16="http://schemas.microsoft.com/office/drawing/2014/main" id="{1935A440-F875-40B6-BC28-4BFE5622DB9D}"/>
              </a:ext>
            </a:extLst>
          </p:cNvPr>
          <p:cNvSpPr/>
          <p:nvPr/>
        </p:nvSpPr>
        <p:spPr>
          <a:xfrm flipH="1" flipV="1">
            <a:off x="8074874" y="-265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35BE49C-EB1A-4E58-9796-645DE93E4B3B}"/>
              </a:ext>
            </a:extLst>
          </p:cNvPr>
          <p:cNvCxnSpPr>
            <a:cxnSpLocks/>
          </p:cNvCxnSpPr>
          <p:nvPr/>
        </p:nvCxnSpPr>
        <p:spPr>
          <a:xfrm flipH="1">
            <a:off x="10487365" y="1104900"/>
            <a:ext cx="1083006" cy="105485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Parallelogram 253">
            <a:extLst>
              <a:ext uri="{FF2B5EF4-FFF2-40B4-BE49-F238E27FC236}">
                <a16:creationId xmlns:a16="http://schemas.microsoft.com/office/drawing/2014/main" id="{59328DDD-9571-485D-BD64-868B14CC11A3}"/>
              </a:ext>
            </a:extLst>
          </p:cNvPr>
          <p:cNvSpPr/>
          <p:nvPr/>
        </p:nvSpPr>
        <p:spPr>
          <a:xfrm>
            <a:off x="-1219602" y="3731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4FA154E-356F-4B40-881F-05CE88EED0B7}"/>
              </a:ext>
            </a:extLst>
          </p:cNvPr>
          <p:cNvCxnSpPr>
            <a:cxnSpLocks/>
          </p:cNvCxnSpPr>
          <p:nvPr/>
        </p:nvCxnSpPr>
        <p:spPr>
          <a:xfrm flipH="1">
            <a:off x="1575478" y="3200400"/>
            <a:ext cx="2388977" cy="232687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133355" y="1139905"/>
            <a:ext cx="10316929" cy="1938992"/>
            <a:chOff x="133355" y="1139905"/>
            <a:chExt cx="10316929" cy="1938992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91CE1A8-70CD-454C-B393-58896F6B21FA}"/>
                </a:ext>
              </a:extLst>
            </p:cNvPr>
            <p:cNvSpPr txBox="1"/>
            <p:nvPr/>
          </p:nvSpPr>
          <p:spPr>
            <a:xfrm>
              <a:off x="6609757" y="2019867"/>
              <a:ext cx="3840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6000" spc="300" dirty="0">
                  <a:latin typeface="+mj-lt"/>
                </a:rPr>
                <a:t>ΤΟΙΣ</a:t>
              </a:r>
              <a:endParaRPr lang="en-US" sz="5400" spc="300" dirty="0">
                <a:latin typeface="+mj-lt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34FB396-C9A5-4C56-97C5-94C594626C22}"/>
                </a:ext>
              </a:extLst>
            </p:cNvPr>
            <p:cNvSpPr txBox="1"/>
            <p:nvPr/>
          </p:nvSpPr>
          <p:spPr>
            <a:xfrm>
              <a:off x="133355" y="1139905"/>
              <a:ext cx="75553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0" spc="300" dirty="0">
                  <a:solidFill>
                    <a:schemeClr val="bg2"/>
                  </a:solidFill>
                  <a:latin typeface="+mj-lt"/>
                </a:rPr>
                <a:t>ΠΛΗΣΙΟΝ</a:t>
              </a:r>
              <a:endParaRPr lang="en-US" sz="12000" spc="3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AE969AED-E867-456C-86FB-7F29D5F1B30C}"/>
              </a:ext>
            </a:extLst>
          </p:cNvPr>
          <p:cNvSpPr txBox="1"/>
          <p:nvPr/>
        </p:nvSpPr>
        <p:spPr>
          <a:xfrm>
            <a:off x="2047742" y="2587705"/>
            <a:ext cx="10068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ΠΟΛΕΜΙΟΙΣ</a:t>
            </a:r>
          </a:p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ΜΑΧΟΜΕΘΑ</a:t>
            </a:r>
            <a:endParaRPr lang="en-US" sz="12000" spc="3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672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ΚΡΙΚΕΛΑΣ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ΝΙΚΟΛΑΟ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</a:t>
            </a:r>
            <a:endParaRPr lang="el-GR" sz="5000" dirty="0">
              <a:solidFill>
                <a:srgbClr val="F9A911"/>
              </a:solidFill>
              <a:latin typeface="+mj-lt"/>
            </a:endParaRP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8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5030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229108" y="1485103"/>
            <a:ext cx="7618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443412" y="859698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8208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72001" y="1485103"/>
            <a:ext cx="70467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13107" y="859698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487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63865" y="691543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02159" y="3429000"/>
            <a:ext cx="632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524966" y="1474586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9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Εικόνα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887580" y="830009"/>
            <a:ext cx="1586089" cy="593081"/>
            <a:chOff x="8159052" y="830009"/>
            <a:chExt cx="1586089" cy="593081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8159052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16" name="Αστέρι 6 ακτινών 15"/>
            <p:cNvSpPr/>
            <p:nvPr/>
          </p:nvSpPr>
          <p:spPr>
            <a:xfrm flipH="1">
              <a:off x="9230371" y="88039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8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ΤΣΑΦΟΥΛΗ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ΔΗΜΗΤΡΙΟ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</a:t>
            </a: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06467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Ομάδα 6"/>
          <p:cNvGrpSpPr/>
          <p:nvPr/>
        </p:nvGrpSpPr>
        <p:grpSpPr>
          <a:xfrm flipH="1">
            <a:off x="7216176" y="942825"/>
            <a:ext cx="2118780" cy="593081"/>
            <a:chOff x="7216176" y="942825"/>
            <a:chExt cx="211878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2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83390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77770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1" name="Αστέρι 6 ακτινών 30"/>
            <p:cNvSpPr/>
            <p:nvPr/>
          </p:nvSpPr>
          <p:spPr>
            <a:xfrm>
              <a:off x="7216176" y="993208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311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362472" y="538871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02159" y="2957496"/>
            <a:ext cx="632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210630" y="1317418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</p:spTree>
    <p:extLst>
      <p:ext uri="{BB962C8B-B14F-4D97-AF65-F5344CB8AC3E}">
        <p14:creationId xmlns:p14="http://schemas.microsoft.com/office/powerpoint/2010/main" val="9014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Εικόνα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8159052" y="830009"/>
            <a:ext cx="1576946" cy="593081"/>
            <a:chOff x="8159052" y="830009"/>
            <a:chExt cx="1576946" cy="593081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8159052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16" name="Αστέρι 6 ακτινών 15"/>
            <p:cNvSpPr/>
            <p:nvPr/>
          </p:nvSpPr>
          <p:spPr>
            <a:xfrm flipH="1">
              <a:off x="9221228" y="88039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3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477849"/>
            <a:ext cx="97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5000" dirty="0">
                <a:solidFill>
                  <a:srgbClr val="4C5A40"/>
                </a:solidFill>
                <a:latin typeface="+mj-lt"/>
              </a:rPr>
              <a:t>ΓΙΑΚΟΥΒΑΚΗΣ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3999169" y="3364338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Αστέρι 6 ακτινών 24"/>
          <p:cNvSpPr/>
          <p:nvPr/>
        </p:nvSpPr>
        <p:spPr>
          <a:xfrm>
            <a:off x="7467350" y="834570"/>
            <a:ext cx="624112" cy="636020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754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99543" y="1426110"/>
            <a:ext cx="62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ΖΩΗΣ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ΧΑΡΑΛΑΜΠΟ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1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28548" y="3432629"/>
            <a:ext cx="7560474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1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7608454" y="991158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047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219695" y="1498682"/>
            <a:ext cx="97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5000" dirty="0">
                <a:solidFill>
                  <a:srgbClr val="4C5A40"/>
                </a:solidFill>
                <a:latin typeface="+mj-lt"/>
              </a:rPr>
              <a:t>ΦΥΣΕΚΗΣ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ΓΕΩΡΓΙΟΣ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l-GR" sz="5000" b="0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  <a:p>
            <a:pPr lvl="0" algn="ctr"/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ΕΠΙΤΕΛΗΣ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588206" y="3446557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071140" y="742343"/>
            <a:ext cx="356814" cy="635417"/>
            <a:chOff x="6537952" y="165638"/>
            <a:chExt cx="451814" cy="880046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Μισό πλαίσιο 26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Μισό πλαίσιο 27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Μισό πλαίσιο 28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225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ΓΙΑΝΝΑΚΙΔΗΣ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ΧΡΗΣΤΟΣ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noProof="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1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2830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12271</TotalTime>
  <Words>288</Words>
  <Application>Microsoft Office PowerPoint</Application>
  <PresentationFormat>Widescreen</PresentationFormat>
  <Paragraphs>77</Paragraphs>
  <Slides>33</Slides>
  <Notes>0</Notes>
  <HiddenSlides>24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Odibee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967</cp:revision>
  <dcterms:created xsi:type="dcterms:W3CDTF">2020-02-19T06:56:02Z</dcterms:created>
  <dcterms:modified xsi:type="dcterms:W3CDTF">2025-02-09T12:16:07Z</dcterms:modified>
</cp:coreProperties>
</file>