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0" r:id="rId2"/>
  </p:sldMasterIdLst>
  <p:sldIdLst>
    <p:sldId id="301" r:id="rId3"/>
    <p:sldId id="30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3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9052-4EFD-47CA-B4E0-F39B949D1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3836" y="2762250"/>
            <a:ext cx="6268164" cy="4095749"/>
          </a:xfrm>
          <a:custGeom>
            <a:avLst/>
            <a:gdLst>
              <a:gd name="connsiteX0" fmla="*/ 0 w 6268164"/>
              <a:gd name="connsiteY0" fmla="*/ 0 h 4095749"/>
              <a:gd name="connsiteX1" fmla="*/ 6268164 w 6268164"/>
              <a:gd name="connsiteY1" fmla="*/ 0 h 4095749"/>
              <a:gd name="connsiteX2" fmla="*/ 6268164 w 6268164"/>
              <a:gd name="connsiteY2" fmla="*/ 4095749 h 4095749"/>
              <a:gd name="connsiteX3" fmla="*/ 0 w 6268164"/>
              <a:gd name="connsiteY3" fmla="*/ 4095749 h 40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164" h="4095749">
                <a:moveTo>
                  <a:pt x="0" y="0"/>
                </a:moveTo>
                <a:lnTo>
                  <a:pt x="6268164" y="0"/>
                </a:lnTo>
                <a:lnTo>
                  <a:pt x="6268164" y="4095749"/>
                </a:lnTo>
                <a:lnTo>
                  <a:pt x="0" y="409574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7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8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004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59726" y="2601670"/>
            <a:ext cx="4942165" cy="1185178"/>
            <a:chOff x="1559726" y="2601670"/>
            <a:chExt cx="4942165" cy="11851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59726" y="3002018"/>
              <a:ext cx="494216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ΛΓΟΣ (ΠΖ)</a:t>
              </a:r>
              <a:r>
                <a:rPr lang="en-US" sz="1500" spc="300" dirty="0">
                  <a:solidFill>
                    <a:srgbClr val="FFFFFF"/>
                  </a:solidFill>
                  <a:latin typeface="Odibee Sans"/>
                </a:rPr>
                <a:t>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ΤΖΕΡΕΜΕΣ Λ.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(ΠΒ)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ΓΙΑΝΝΑΚΙΔΗΣ Χ.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099648" y="2601670"/>
              <a:ext cx="24004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pc="300" noProof="0" dirty="0">
                  <a:solidFill>
                    <a:srgbClr val="F9A911"/>
                  </a:solidFill>
                  <a:latin typeface="Odibee San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kumimoji="0" lang="el-GR" sz="1800" b="0" i="0" u="none" strike="noStrike" kern="1200" cap="none" spc="300" normalizeH="0" noProof="0" dirty="0" smtClean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28</a:t>
              </a:r>
              <a:r>
                <a:rPr lang="el-GR" spc="300" dirty="0" smtClean="0">
                  <a:solidFill>
                    <a:srgbClr val="F9A911"/>
                  </a:solidFill>
                  <a:latin typeface="Odibee San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5248924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737248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ΣΥΝΤΟΝΙΣΤΕΣ &amp; ΚΕΠΛΗ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661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ΚΕΠΙΧ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501892" y="2601669"/>
            <a:ext cx="5248924" cy="1203862"/>
            <a:chOff x="6501892" y="2601669"/>
            <a:chExt cx="5248924" cy="1203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7827224" y="2601669"/>
              <a:ext cx="2297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</a:t>
              </a:r>
              <a:r>
                <a:rPr kumimoji="0" lang="el-GR" sz="18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29</a:t>
              </a:r>
              <a:r>
                <a:rPr lang="el-GR" spc="300" dirty="0" smtClean="0">
                  <a:solidFill>
                    <a:srgbClr val="F9A911"/>
                  </a:solidFill>
                  <a:latin typeface="Odibee San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501892" y="302070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500" spc="300" noProof="0" dirty="0">
                  <a:solidFill>
                    <a:srgbClr val="FFFFFF"/>
                  </a:solidFill>
                  <a:latin typeface="Odibee Sans"/>
                </a:rPr>
                <a:t>ΛΓΟΣ (ΠΖ) 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ΣΤΡΑΤΙΚΟΠΟΥΛΟΣ Ι.</a:t>
              </a:r>
              <a:endParaRPr lang="el-GR" sz="1500" spc="300" dirty="0">
                <a:solidFill>
                  <a:srgbClr val="F9A8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ΛΧΙΑΣ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ΠΗΛΙΓΚΟΥ Ο.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29246" y="4046221"/>
            <a:ext cx="5248924" cy="1251703"/>
            <a:chOff x="1529246" y="4046221"/>
            <a:chExt cx="5248924" cy="12517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201554" y="4046221"/>
              <a:ext cx="21373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</a:t>
              </a:r>
              <a:r>
                <a:rPr kumimoji="0" lang="el-GR" sz="18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30</a:t>
              </a:r>
              <a:r>
                <a:rPr lang="el-GR" spc="300" dirty="0" smtClean="0">
                  <a:solidFill>
                    <a:srgbClr val="F9A911"/>
                  </a:solidFill>
                  <a:latin typeface="Odibee San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lang="en-US" spc="300" dirty="0">
                <a:solidFill>
                  <a:srgbClr val="F9A911"/>
                </a:solidFill>
                <a:latin typeface="Odibee San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29246" y="4513094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ΤΧΗΣ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ΚΥΛΗΣ Ι.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(ΥΓ)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ΤΣΑΒΔΑΡΙΔΟΥ Α.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552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88484" y="2601670"/>
            <a:ext cx="5248924" cy="1223071"/>
            <a:chOff x="1588484" y="2601670"/>
            <a:chExt cx="5248924" cy="12230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88484" y="303991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190347" y="2601670"/>
              <a:ext cx="217806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lang="el-GR" spc="300" dirty="0" smtClean="0">
                  <a:solidFill>
                    <a:srgbClr val="F9A911"/>
                  </a:solidFill>
                  <a:latin typeface="Odibee Sans"/>
                </a:rPr>
                <a:t>28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4610295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1477476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ΑΞΚΟΙ ΥΠΗΡΕΣΙΑΣ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9043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ΠΡΟΚΑΛΥΨΗΣ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346571" y="2601670"/>
            <a:ext cx="5248924" cy="1177490"/>
            <a:chOff x="6346571" y="2601670"/>
            <a:chExt cx="5248924" cy="1177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8147312" y="2601670"/>
              <a:ext cx="197278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</a:t>
              </a:r>
              <a:r>
                <a:rPr kumimoji="0" lang="el-GR" sz="18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29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346571" y="2994330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latin typeface="Odibee Sans"/>
                </a:rPr>
                <a:t>ΥΠΛΓΟΣ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ΤΣΕΛΙΟΣ Π.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617 Μ/Κ ΤΠ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16813" y="3931684"/>
            <a:ext cx="5248924" cy="1175062"/>
            <a:chOff x="1516813" y="3931684"/>
            <a:chExt cx="5248924" cy="1175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167316" y="3931684"/>
              <a:ext cx="199716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</a:t>
              </a:r>
              <a:r>
                <a:rPr kumimoji="0" lang="el-GR" sz="18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30</a:t>
              </a:r>
              <a:r>
                <a:rPr lang="el-GR" spc="300" dirty="0" smtClean="0">
                  <a:solidFill>
                    <a:srgbClr val="F9A911"/>
                  </a:solidFill>
                  <a:latin typeface="Odibee San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16813" y="4364683"/>
              <a:ext cx="5248924" cy="742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lang="en-US" sz="1500" spc="300" dirty="0">
                <a:solidFill>
                  <a:srgbClr val="F9A911"/>
                </a:solidFill>
                <a:latin typeface="Odibe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86" name="Ομάδα 185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87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38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35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32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29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26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23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04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ΜΑΪ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97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0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3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6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09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220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13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217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62" y="1714384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95" name="Ομάδα 94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96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155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152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149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146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143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140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11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06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13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09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14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2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5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18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37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294176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12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22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34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80" name="Ομάδα 79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1" name="Ομάδα 80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9" name="Ομάδα 88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2" name="Ομάδα 91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4" name="Ομάδα 93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24" name="Ομάδα 123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26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7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0632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028860" y="1350245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9832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latin typeface="Odibee Sans"/>
                  <a:cs typeface="Aleo Regular"/>
                </a:rPr>
                <a:t>5 </a:t>
              </a:r>
              <a:r>
                <a:rPr lang="el-GR" sz="1400" dirty="0"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latin typeface="Odibee Sans"/>
                  <a:cs typeface="Aleo Regular"/>
                </a:rPr>
                <a:t>17/05</a:t>
              </a:r>
              <a:endParaRPr lang="en-US" sz="1400" dirty="0"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221</Words>
  <Application>Microsoft Office PowerPoint</Application>
  <PresentationFormat>Ευρεία οθόνη</PresentationFormat>
  <Paragraphs>64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4</vt:i4>
      </vt:variant>
    </vt:vector>
  </HeadingPairs>
  <TitlesOfParts>
    <vt:vector size="11" baseType="lpstr">
      <vt:lpstr>Aleo Regular</vt:lpstr>
      <vt:lpstr>Arial</vt:lpstr>
      <vt:lpstr>Odibee Sans</vt:lpstr>
      <vt:lpstr>Open Sans</vt:lpstr>
      <vt:lpstr>Wingdings</vt:lpstr>
      <vt:lpstr>1_Office Theme</vt:lpstr>
      <vt:lpstr>2_Office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Μ.Λχίας (ΕΠ) Ευστράτιος - Μάριος Κούτσικος</cp:lastModifiedBy>
  <cp:revision>627</cp:revision>
  <dcterms:created xsi:type="dcterms:W3CDTF">2020-02-19T06:56:02Z</dcterms:created>
  <dcterms:modified xsi:type="dcterms:W3CDTF">2024-06-21T08:21:20Z</dcterms:modified>
</cp:coreProperties>
</file>