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60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811"/>
    <a:srgbClr val="FFFF00"/>
    <a:srgbClr val="000000"/>
    <a:srgbClr val="E97C31"/>
    <a:srgbClr val="9A7856"/>
    <a:srgbClr val="8B9657"/>
    <a:srgbClr val="4C5A40"/>
    <a:srgbClr val="232D25"/>
    <a:srgbClr val="ED7D31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85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330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11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4948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3643414-7CE9-4206-82AB-0DB095B37B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3615870"/>
            <a:ext cx="3276600" cy="3242130"/>
          </a:xfrm>
          <a:custGeom>
            <a:avLst/>
            <a:gdLst>
              <a:gd name="connsiteX0" fmla="*/ 0 w 3276600"/>
              <a:gd name="connsiteY0" fmla="*/ 0 h 3242130"/>
              <a:gd name="connsiteX1" fmla="*/ 3276600 w 3276600"/>
              <a:gd name="connsiteY1" fmla="*/ 3242130 h 3242130"/>
              <a:gd name="connsiteX2" fmla="*/ 0 w 3276600"/>
              <a:gd name="connsiteY2" fmla="*/ 3242130 h 324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76600" h="3242130">
                <a:moveTo>
                  <a:pt x="0" y="0"/>
                </a:moveTo>
                <a:lnTo>
                  <a:pt x="3276600" y="3242130"/>
                </a:lnTo>
                <a:lnTo>
                  <a:pt x="0" y="324213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6027506-1FDC-40DD-B70B-4333C36F493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1286" y="3615870"/>
            <a:ext cx="7081565" cy="3242130"/>
          </a:xfrm>
          <a:custGeom>
            <a:avLst/>
            <a:gdLst>
              <a:gd name="connsiteX0" fmla="*/ 0 w 7081565"/>
              <a:gd name="connsiteY0" fmla="*/ 0 h 3242130"/>
              <a:gd name="connsiteX1" fmla="*/ 4457694 w 7081565"/>
              <a:gd name="connsiteY1" fmla="*/ 0 h 3242130"/>
              <a:gd name="connsiteX2" fmla="*/ 7081565 w 7081565"/>
              <a:gd name="connsiteY2" fmla="*/ 2555661 h 3242130"/>
              <a:gd name="connsiteX3" fmla="*/ 7081565 w 7081565"/>
              <a:gd name="connsiteY3" fmla="*/ 3242130 h 3242130"/>
              <a:gd name="connsiteX4" fmla="*/ 3328663 w 7081565"/>
              <a:gd name="connsiteY4" fmla="*/ 3242130 h 324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81565" h="3242130">
                <a:moveTo>
                  <a:pt x="0" y="0"/>
                </a:moveTo>
                <a:lnTo>
                  <a:pt x="4457694" y="0"/>
                </a:lnTo>
                <a:lnTo>
                  <a:pt x="7081565" y="2555661"/>
                </a:lnTo>
                <a:lnTo>
                  <a:pt x="7081565" y="3242130"/>
                </a:lnTo>
                <a:lnTo>
                  <a:pt x="3328663" y="324213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F450C81-5378-429E-B51C-E678FF1744C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15236" y="3615870"/>
            <a:ext cx="6776765" cy="3242130"/>
          </a:xfrm>
          <a:custGeom>
            <a:avLst/>
            <a:gdLst>
              <a:gd name="connsiteX0" fmla="*/ 0 w 6776765"/>
              <a:gd name="connsiteY0" fmla="*/ 0 h 3242130"/>
              <a:gd name="connsiteX1" fmla="*/ 4457693 w 6776765"/>
              <a:gd name="connsiteY1" fmla="*/ 0 h 3242130"/>
              <a:gd name="connsiteX2" fmla="*/ 6776765 w 6776765"/>
              <a:gd name="connsiteY2" fmla="*/ 2258785 h 3242130"/>
              <a:gd name="connsiteX3" fmla="*/ 6776765 w 6776765"/>
              <a:gd name="connsiteY3" fmla="*/ 3242130 h 3242130"/>
              <a:gd name="connsiteX4" fmla="*/ 3328662 w 6776765"/>
              <a:gd name="connsiteY4" fmla="*/ 3242130 h 324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76765" h="3242130">
                <a:moveTo>
                  <a:pt x="0" y="0"/>
                </a:moveTo>
                <a:lnTo>
                  <a:pt x="4457693" y="0"/>
                </a:lnTo>
                <a:lnTo>
                  <a:pt x="6776765" y="2258785"/>
                </a:lnTo>
                <a:lnTo>
                  <a:pt x="6776765" y="3242130"/>
                </a:lnTo>
                <a:lnTo>
                  <a:pt x="3328662" y="324213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2226907-3854-42B5-A006-2204DDDCDF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53206" y="1"/>
            <a:ext cx="5638795" cy="5348517"/>
          </a:xfrm>
          <a:custGeom>
            <a:avLst/>
            <a:gdLst>
              <a:gd name="connsiteX0" fmla="*/ 0 w 5638795"/>
              <a:gd name="connsiteY0" fmla="*/ 0 h 5348517"/>
              <a:gd name="connsiteX1" fmla="*/ 5638795 w 5638795"/>
              <a:gd name="connsiteY1" fmla="*/ 0 h 5348517"/>
              <a:gd name="connsiteX2" fmla="*/ 5638795 w 5638795"/>
              <a:gd name="connsiteY2" fmla="*/ 5348517 h 5348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38795" h="5348517">
                <a:moveTo>
                  <a:pt x="0" y="0"/>
                </a:moveTo>
                <a:lnTo>
                  <a:pt x="5638795" y="0"/>
                </a:lnTo>
                <a:lnTo>
                  <a:pt x="5638795" y="5348517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90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DF0F914-1A05-449A-BC65-4D0735428F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3999" y="2869784"/>
            <a:ext cx="6178984" cy="2978564"/>
          </a:xfrm>
          <a:custGeom>
            <a:avLst/>
            <a:gdLst>
              <a:gd name="connsiteX0" fmla="*/ 0 w 6178984"/>
              <a:gd name="connsiteY0" fmla="*/ 0 h 2978564"/>
              <a:gd name="connsiteX1" fmla="*/ 3068648 w 6178984"/>
              <a:gd name="connsiteY1" fmla="*/ 0 h 2978564"/>
              <a:gd name="connsiteX2" fmla="*/ 6178984 w 6178984"/>
              <a:gd name="connsiteY2" fmla="*/ 2978564 h 2978564"/>
              <a:gd name="connsiteX3" fmla="*/ 3110336 w 6178984"/>
              <a:gd name="connsiteY3" fmla="*/ 2978564 h 297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78984" h="2978564">
                <a:moveTo>
                  <a:pt x="0" y="0"/>
                </a:moveTo>
                <a:lnTo>
                  <a:pt x="3068648" y="0"/>
                </a:lnTo>
                <a:lnTo>
                  <a:pt x="6178984" y="2978564"/>
                </a:lnTo>
                <a:lnTo>
                  <a:pt x="3110336" y="29785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B6BEE47-39F2-4CBB-B194-961A5316102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48965" y="1847850"/>
            <a:ext cx="6178984" cy="2978564"/>
          </a:xfrm>
          <a:custGeom>
            <a:avLst/>
            <a:gdLst>
              <a:gd name="connsiteX0" fmla="*/ 0 w 6178984"/>
              <a:gd name="connsiteY0" fmla="*/ 0 h 2978564"/>
              <a:gd name="connsiteX1" fmla="*/ 3068648 w 6178984"/>
              <a:gd name="connsiteY1" fmla="*/ 0 h 2978564"/>
              <a:gd name="connsiteX2" fmla="*/ 6178984 w 6178984"/>
              <a:gd name="connsiteY2" fmla="*/ 2978564 h 2978564"/>
              <a:gd name="connsiteX3" fmla="*/ 3110336 w 6178984"/>
              <a:gd name="connsiteY3" fmla="*/ 2978564 h 297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78984" h="2978564">
                <a:moveTo>
                  <a:pt x="0" y="0"/>
                </a:moveTo>
                <a:lnTo>
                  <a:pt x="3068648" y="0"/>
                </a:lnTo>
                <a:lnTo>
                  <a:pt x="6178984" y="2978564"/>
                </a:lnTo>
                <a:lnTo>
                  <a:pt x="3110336" y="29785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2242541-2D55-4FDF-AF63-0F303F12652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37066" y="2869784"/>
            <a:ext cx="4254934" cy="2978564"/>
          </a:xfrm>
          <a:custGeom>
            <a:avLst/>
            <a:gdLst>
              <a:gd name="connsiteX0" fmla="*/ 0 w 4254934"/>
              <a:gd name="connsiteY0" fmla="*/ 0 h 2978564"/>
              <a:gd name="connsiteX1" fmla="*/ 3068648 w 4254934"/>
              <a:gd name="connsiteY1" fmla="*/ 0 h 2978564"/>
              <a:gd name="connsiteX2" fmla="*/ 4254934 w 4254934"/>
              <a:gd name="connsiteY2" fmla="*/ 1136028 h 2978564"/>
              <a:gd name="connsiteX3" fmla="*/ 4254934 w 4254934"/>
              <a:gd name="connsiteY3" fmla="*/ 2978564 h 2978564"/>
              <a:gd name="connsiteX4" fmla="*/ 3110336 w 4254934"/>
              <a:gd name="connsiteY4" fmla="*/ 2978564 h 297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4934" h="2978564">
                <a:moveTo>
                  <a:pt x="0" y="0"/>
                </a:moveTo>
                <a:lnTo>
                  <a:pt x="3068648" y="0"/>
                </a:lnTo>
                <a:lnTo>
                  <a:pt x="4254934" y="1136028"/>
                </a:lnTo>
                <a:lnTo>
                  <a:pt x="4254934" y="2978564"/>
                </a:lnTo>
                <a:lnTo>
                  <a:pt x="3110336" y="29785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2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5D24C1-96F8-4D0E-BD9C-6D562959C29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11852" y="1"/>
            <a:ext cx="9080149" cy="6857999"/>
          </a:xfrm>
          <a:custGeom>
            <a:avLst/>
            <a:gdLst>
              <a:gd name="connsiteX0" fmla="*/ 0 w 9080149"/>
              <a:gd name="connsiteY0" fmla="*/ 0 h 6857999"/>
              <a:gd name="connsiteX1" fmla="*/ 5715760 w 9080149"/>
              <a:gd name="connsiteY1" fmla="*/ 0 h 6857999"/>
              <a:gd name="connsiteX2" fmla="*/ 9080149 w 9080149"/>
              <a:gd name="connsiteY2" fmla="*/ 3276928 h 6857999"/>
              <a:gd name="connsiteX3" fmla="*/ 9080149 w 9080149"/>
              <a:gd name="connsiteY3" fmla="*/ 6857999 h 6857999"/>
              <a:gd name="connsiteX4" fmla="*/ 7041039 w 9080149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49" h="6857999">
                <a:moveTo>
                  <a:pt x="0" y="0"/>
                </a:moveTo>
                <a:lnTo>
                  <a:pt x="5715760" y="0"/>
                </a:lnTo>
                <a:lnTo>
                  <a:pt x="9080149" y="3276928"/>
                </a:lnTo>
                <a:lnTo>
                  <a:pt x="9080149" y="6857999"/>
                </a:lnTo>
                <a:lnTo>
                  <a:pt x="7041039" y="685799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F8F4BC4-90DA-488E-9D56-AC3138F40D0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63727" y="4693487"/>
            <a:ext cx="4508582" cy="1874968"/>
          </a:xfrm>
          <a:custGeom>
            <a:avLst/>
            <a:gdLst>
              <a:gd name="connsiteX0" fmla="*/ 0 w 4508582"/>
              <a:gd name="connsiteY0" fmla="*/ 0 h 1874968"/>
              <a:gd name="connsiteX1" fmla="*/ 2550665 w 4508582"/>
              <a:gd name="connsiteY1" fmla="*/ 0 h 1874968"/>
              <a:gd name="connsiteX2" fmla="*/ 4508582 w 4508582"/>
              <a:gd name="connsiteY2" fmla="*/ 1874968 h 1874968"/>
              <a:gd name="connsiteX3" fmla="*/ 1957917 w 4508582"/>
              <a:gd name="connsiteY3" fmla="*/ 1874968 h 1874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8582" h="1874968">
                <a:moveTo>
                  <a:pt x="0" y="0"/>
                </a:moveTo>
                <a:lnTo>
                  <a:pt x="2550665" y="0"/>
                </a:lnTo>
                <a:lnTo>
                  <a:pt x="4508582" y="1874968"/>
                </a:lnTo>
                <a:lnTo>
                  <a:pt x="1957917" y="187496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CBB07F1-A47E-45C1-8F3C-30194ACA712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77311" y="3924301"/>
            <a:ext cx="5485258" cy="2644155"/>
          </a:xfrm>
          <a:custGeom>
            <a:avLst/>
            <a:gdLst>
              <a:gd name="connsiteX0" fmla="*/ 0 w 5485258"/>
              <a:gd name="connsiteY0" fmla="*/ 0 h 2644155"/>
              <a:gd name="connsiteX1" fmla="*/ 2724126 w 5485258"/>
              <a:gd name="connsiteY1" fmla="*/ 0 h 2644155"/>
              <a:gd name="connsiteX2" fmla="*/ 5485258 w 5485258"/>
              <a:gd name="connsiteY2" fmla="*/ 2644155 h 2644155"/>
              <a:gd name="connsiteX3" fmla="*/ 2761132 w 5485258"/>
              <a:gd name="connsiteY3" fmla="*/ 2644155 h 2644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5258" h="2644155">
                <a:moveTo>
                  <a:pt x="0" y="0"/>
                </a:moveTo>
                <a:lnTo>
                  <a:pt x="2724126" y="0"/>
                </a:lnTo>
                <a:lnTo>
                  <a:pt x="5485258" y="2644155"/>
                </a:lnTo>
                <a:lnTo>
                  <a:pt x="2761132" y="2644155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40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9395F13-AFA1-47D8-B3CB-736AAD3C710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11852" y="1"/>
            <a:ext cx="9080149" cy="6857999"/>
          </a:xfrm>
          <a:custGeom>
            <a:avLst/>
            <a:gdLst>
              <a:gd name="connsiteX0" fmla="*/ 0 w 9080149"/>
              <a:gd name="connsiteY0" fmla="*/ 0 h 6857999"/>
              <a:gd name="connsiteX1" fmla="*/ 5715760 w 9080149"/>
              <a:gd name="connsiteY1" fmla="*/ 0 h 6857999"/>
              <a:gd name="connsiteX2" fmla="*/ 9080149 w 9080149"/>
              <a:gd name="connsiteY2" fmla="*/ 3276928 h 6857999"/>
              <a:gd name="connsiteX3" fmla="*/ 9080149 w 9080149"/>
              <a:gd name="connsiteY3" fmla="*/ 6857999 h 6857999"/>
              <a:gd name="connsiteX4" fmla="*/ 7041039 w 9080149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49" h="6857999">
                <a:moveTo>
                  <a:pt x="0" y="0"/>
                </a:moveTo>
                <a:lnTo>
                  <a:pt x="5715760" y="0"/>
                </a:lnTo>
                <a:lnTo>
                  <a:pt x="9080149" y="3276928"/>
                </a:lnTo>
                <a:lnTo>
                  <a:pt x="9080149" y="6857999"/>
                </a:lnTo>
                <a:lnTo>
                  <a:pt x="7041039" y="685799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11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2F6C16A-C370-4492-9D10-A4BD79DB8B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11850" y="1"/>
            <a:ext cx="9080150" cy="6857999"/>
          </a:xfrm>
          <a:custGeom>
            <a:avLst/>
            <a:gdLst>
              <a:gd name="connsiteX0" fmla="*/ 7041039 w 9080150"/>
              <a:gd name="connsiteY0" fmla="*/ 0 h 6857999"/>
              <a:gd name="connsiteX1" fmla="*/ 9080150 w 9080150"/>
              <a:gd name="connsiteY1" fmla="*/ 0 h 6857999"/>
              <a:gd name="connsiteX2" fmla="*/ 9080150 w 9080150"/>
              <a:gd name="connsiteY2" fmla="*/ 3581070 h 6857999"/>
              <a:gd name="connsiteX3" fmla="*/ 5715760 w 9080150"/>
              <a:gd name="connsiteY3" fmla="*/ 6857999 h 6857999"/>
              <a:gd name="connsiteX4" fmla="*/ 0 w 9080150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50" h="6857999">
                <a:moveTo>
                  <a:pt x="7041039" y="0"/>
                </a:moveTo>
                <a:lnTo>
                  <a:pt x="9080150" y="0"/>
                </a:lnTo>
                <a:lnTo>
                  <a:pt x="9080150" y="3581070"/>
                </a:lnTo>
                <a:lnTo>
                  <a:pt x="5715760" y="6857999"/>
                </a:lnTo>
                <a:lnTo>
                  <a:pt x="0" y="685799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43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B0B58E8-EFB9-46A3-A11D-86B92FE79CA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11850" y="0"/>
            <a:ext cx="9080150" cy="6858000"/>
          </a:xfrm>
          <a:custGeom>
            <a:avLst/>
            <a:gdLst>
              <a:gd name="connsiteX0" fmla="*/ 0 w 9080150"/>
              <a:gd name="connsiteY0" fmla="*/ 0 h 6858000"/>
              <a:gd name="connsiteX1" fmla="*/ 1 w 9080150"/>
              <a:gd name="connsiteY1" fmla="*/ 0 h 6858000"/>
              <a:gd name="connsiteX2" fmla="*/ 5715761 w 9080150"/>
              <a:gd name="connsiteY2" fmla="*/ 0 h 6858000"/>
              <a:gd name="connsiteX3" fmla="*/ 9080150 w 9080150"/>
              <a:gd name="connsiteY3" fmla="*/ 0 h 6858000"/>
              <a:gd name="connsiteX4" fmla="*/ 9080150 w 9080150"/>
              <a:gd name="connsiteY4" fmla="*/ 3276928 h 6858000"/>
              <a:gd name="connsiteX5" fmla="*/ 9080150 w 9080150"/>
              <a:gd name="connsiteY5" fmla="*/ 6857999 h 6858000"/>
              <a:gd name="connsiteX6" fmla="*/ 9080150 w 9080150"/>
              <a:gd name="connsiteY6" fmla="*/ 6858000 h 6858000"/>
              <a:gd name="connsiteX7" fmla="*/ 9080149 w 9080150"/>
              <a:gd name="connsiteY7" fmla="*/ 6857999 h 6858000"/>
              <a:gd name="connsiteX8" fmla="*/ 7041040 w 9080150"/>
              <a:gd name="connsiteY8" fmla="*/ 6857999 h 6858000"/>
              <a:gd name="connsiteX9" fmla="*/ 5 w 9080150"/>
              <a:gd name="connsiteY9" fmla="*/ 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80150" h="6858000">
                <a:moveTo>
                  <a:pt x="0" y="0"/>
                </a:moveTo>
                <a:lnTo>
                  <a:pt x="1" y="0"/>
                </a:lnTo>
                <a:lnTo>
                  <a:pt x="5715761" y="0"/>
                </a:lnTo>
                <a:lnTo>
                  <a:pt x="9080150" y="0"/>
                </a:lnTo>
                <a:lnTo>
                  <a:pt x="9080150" y="3276928"/>
                </a:lnTo>
                <a:lnTo>
                  <a:pt x="9080150" y="6857999"/>
                </a:lnTo>
                <a:lnTo>
                  <a:pt x="9080150" y="6858000"/>
                </a:lnTo>
                <a:lnTo>
                  <a:pt x="9080149" y="6857999"/>
                </a:lnTo>
                <a:lnTo>
                  <a:pt x="7041040" y="6857999"/>
                </a:lnTo>
                <a:lnTo>
                  <a:pt x="5" y="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BAA7DCA-0FC0-43DB-A477-DE307413ADC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84733" y="4044834"/>
            <a:ext cx="3458942" cy="1369884"/>
          </a:xfrm>
          <a:custGeom>
            <a:avLst/>
            <a:gdLst>
              <a:gd name="connsiteX0" fmla="*/ 0 w 3458942"/>
              <a:gd name="connsiteY0" fmla="*/ 0 h 1369884"/>
              <a:gd name="connsiteX1" fmla="*/ 2028454 w 3458942"/>
              <a:gd name="connsiteY1" fmla="*/ 0 h 1369884"/>
              <a:gd name="connsiteX2" fmla="*/ 3458942 w 3458942"/>
              <a:gd name="connsiteY2" fmla="*/ 1369884 h 1369884"/>
              <a:gd name="connsiteX3" fmla="*/ 1430488 w 3458942"/>
              <a:gd name="connsiteY3" fmla="*/ 1369884 h 136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8942" h="1369884">
                <a:moveTo>
                  <a:pt x="0" y="0"/>
                </a:moveTo>
                <a:lnTo>
                  <a:pt x="2028454" y="0"/>
                </a:lnTo>
                <a:lnTo>
                  <a:pt x="3458942" y="1369884"/>
                </a:lnTo>
                <a:lnTo>
                  <a:pt x="1430488" y="136988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A767E3C-DE11-4B54-8FFB-7ED6521DA9F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23776" y="4044834"/>
            <a:ext cx="3458942" cy="1369884"/>
          </a:xfrm>
          <a:custGeom>
            <a:avLst/>
            <a:gdLst>
              <a:gd name="connsiteX0" fmla="*/ 0 w 3458942"/>
              <a:gd name="connsiteY0" fmla="*/ 0 h 1369884"/>
              <a:gd name="connsiteX1" fmla="*/ 2028454 w 3458942"/>
              <a:gd name="connsiteY1" fmla="*/ 0 h 1369884"/>
              <a:gd name="connsiteX2" fmla="*/ 3458942 w 3458942"/>
              <a:gd name="connsiteY2" fmla="*/ 1369884 h 1369884"/>
              <a:gd name="connsiteX3" fmla="*/ 1430488 w 3458942"/>
              <a:gd name="connsiteY3" fmla="*/ 1369884 h 136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8942" h="1369884">
                <a:moveTo>
                  <a:pt x="0" y="0"/>
                </a:moveTo>
                <a:lnTo>
                  <a:pt x="2028454" y="0"/>
                </a:lnTo>
                <a:lnTo>
                  <a:pt x="3458942" y="1369884"/>
                </a:lnTo>
                <a:lnTo>
                  <a:pt x="1430488" y="136988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C15E29D-10A2-48A3-8FD5-5F76A86E1FE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62818" y="4044834"/>
            <a:ext cx="3458942" cy="1369884"/>
          </a:xfrm>
          <a:custGeom>
            <a:avLst/>
            <a:gdLst>
              <a:gd name="connsiteX0" fmla="*/ 0 w 3458942"/>
              <a:gd name="connsiteY0" fmla="*/ 0 h 1369884"/>
              <a:gd name="connsiteX1" fmla="*/ 2028454 w 3458942"/>
              <a:gd name="connsiteY1" fmla="*/ 0 h 1369884"/>
              <a:gd name="connsiteX2" fmla="*/ 3458942 w 3458942"/>
              <a:gd name="connsiteY2" fmla="*/ 1369884 h 1369884"/>
              <a:gd name="connsiteX3" fmla="*/ 1430488 w 3458942"/>
              <a:gd name="connsiteY3" fmla="*/ 1369884 h 136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8942" h="1369884">
                <a:moveTo>
                  <a:pt x="0" y="0"/>
                </a:moveTo>
                <a:lnTo>
                  <a:pt x="2028454" y="0"/>
                </a:lnTo>
                <a:lnTo>
                  <a:pt x="3458942" y="1369884"/>
                </a:lnTo>
                <a:lnTo>
                  <a:pt x="1430488" y="136988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36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025B9B3-53A5-4FA1-9916-02FAFD70F47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29002"/>
            <a:ext cx="12192000" cy="3428998"/>
          </a:xfrm>
          <a:custGeom>
            <a:avLst/>
            <a:gdLst>
              <a:gd name="connsiteX0" fmla="*/ 0 w 12192000"/>
              <a:gd name="connsiteY0" fmla="*/ 0 h 3428998"/>
              <a:gd name="connsiteX1" fmla="*/ 11131343 w 12192000"/>
              <a:gd name="connsiteY1" fmla="*/ 0 h 3428998"/>
              <a:gd name="connsiteX2" fmla="*/ 12192000 w 12192000"/>
              <a:gd name="connsiteY2" fmla="*/ 1033084 h 3428998"/>
              <a:gd name="connsiteX3" fmla="*/ 12192000 w 12192000"/>
              <a:gd name="connsiteY3" fmla="*/ 3428998 h 3428998"/>
              <a:gd name="connsiteX4" fmla="*/ 3520519 w 12192000"/>
              <a:gd name="connsiteY4" fmla="*/ 3428998 h 3428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3428998">
                <a:moveTo>
                  <a:pt x="0" y="0"/>
                </a:moveTo>
                <a:lnTo>
                  <a:pt x="11131343" y="0"/>
                </a:lnTo>
                <a:lnTo>
                  <a:pt x="12192000" y="1033084"/>
                </a:lnTo>
                <a:lnTo>
                  <a:pt x="12192000" y="3428998"/>
                </a:lnTo>
                <a:lnTo>
                  <a:pt x="3520519" y="342899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CF9CA4A-8C02-4C12-82F7-5A793174F4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9278" y="2585702"/>
            <a:ext cx="4525044" cy="1686593"/>
          </a:xfrm>
          <a:custGeom>
            <a:avLst/>
            <a:gdLst>
              <a:gd name="connsiteX0" fmla="*/ 0 w 4525044"/>
              <a:gd name="connsiteY0" fmla="*/ 0 h 1686593"/>
              <a:gd name="connsiteX1" fmla="*/ 2763836 w 4525044"/>
              <a:gd name="connsiteY1" fmla="*/ 0 h 1686593"/>
              <a:gd name="connsiteX2" fmla="*/ 4525044 w 4525044"/>
              <a:gd name="connsiteY2" fmla="*/ 1686593 h 1686593"/>
              <a:gd name="connsiteX3" fmla="*/ 1761208 w 4525044"/>
              <a:gd name="connsiteY3" fmla="*/ 1686593 h 1686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5044" h="1686593">
                <a:moveTo>
                  <a:pt x="0" y="0"/>
                </a:moveTo>
                <a:lnTo>
                  <a:pt x="2763836" y="0"/>
                </a:lnTo>
                <a:lnTo>
                  <a:pt x="4525044" y="1686593"/>
                </a:lnTo>
                <a:lnTo>
                  <a:pt x="1761208" y="168659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8F6894D-99A4-4E9B-8B4E-92B10AD4526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833478" y="2585702"/>
            <a:ext cx="4525044" cy="1686593"/>
          </a:xfrm>
          <a:custGeom>
            <a:avLst/>
            <a:gdLst>
              <a:gd name="connsiteX0" fmla="*/ 0 w 4525044"/>
              <a:gd name="connsiteY0" fmla="*/ 0 h 1686593"/>
              <a:gd name="connsiteX1" fmla="*/ 2763836 w 4525044"/>
              <a:gd name="connsiteY1" fmla="*/ 0 h 1686593"/>
              <a:gd name="connsiteX2" fmla="*/ 4525044 w 4525044"/>
              <a:gd name="connsiteY2" fmla="*/ 1686593 h 1686593"/>
              <a:gd name="connsiteX3" fmla="*/ 1761208 w 4525044"/>
              <a:gd name="connsiteY3" fmla="*/ 1686593 h 1686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5044" h="1686593">
                <a:moveTo>
                  <a:pt x="0" y="0"/>
                </a:moveTo>
                <a:lnTo>
                  <a:pt x="2763836" y="0"/>
                </a:lnTo>
                <a:lnTo>
                  <a:pt x="4525044" y="1686593"/>
                </a:lnTo>
                <a:lnTo>
                  <a:pt x="1761208" y="168659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D814584-01AD-49E7-B9E6-D89518E8A6F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57678" y="2585702"/>
            <a:ext cx="4525044" cy="1686593"/>
          </a:xfrm>
          <a:custGeom>
            <a:avLst/>
            <a:gdLst>
              <a:gd name="connsiteX0" fmla="*/ 0 w 4525044"/>
              <a:gd name="connsiteY0" fmla="*/ 0 h 1686593"/>
              <a:gd name="connsiteX1" fmla="*/ 2763836 w 4525044"/>
              <a:gd name="connsiteY1" fmla="*/ 0 h 1686593"/>
              <a:gd name="connsiteX2" fmla="*/ 4525044 w 4525044"/>
              <a:gd name="connsiteY2" fmla="*/ 1686593 h 1686593"/>
              <a:gd name="connsiteX3" fmla="*/ 1761208 w 4525044"/>
              <a:gd name="connsiteY3" fmla="*/ 1686593 h 1686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5044" h="1686593">
                <a:moveTo>
                  <a:pt x="0" y="0"/>
                </a:moveTo>
                <a:lnTo>
                  <a:pt x="2763836" y="0"/>
                </a:lnTo>
                <a:lnTo>
                  <a:pt x="4525044" y="1686593"/>
                </a:lnTo>
                <a:lnTo>
                  <a:pt x="1761208" y="168659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6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C5D03BD-2FE0-44A9-85E3-45289D6C048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080150" cy="6858000"/>
          </a:xfrm>
          <a:custGeom>
            <a:avLst/>
            <a:gdLst>
              <a:gd name="connsiteX0" fmla="*/ 0 w 9080150"/>
              <a:gd name="connsiteY0" fmla="*/ 0 h 6858000"/>
              <a:gd name="connsiteX1" fmla="*/ 3364389 w 9080150"/>
              <a:gd name="connsiteY1" fmla="*/ 0 h 6858000"/>
              <a:gd name="connsiteX2" fmla="*/ 9080149 w 9080150"/>
              <a:gd name="connsiteY2" fmla="*/ 0 h 6858000"/>
              <a:gd name="connsiteX3" fmla="*/ 9080150 w 9080150"/>
              <a:gd name="connsiteY3" fmla="*/ 0 h 6858000"/>
              <a:gd name="connsiteX4" fmla="*/ 9080145 w 9080150"/>
              <a:gd name="connsiteY4" fmla="*/ 4 h 6858000"/>
              <a:gd name="connsiteX5" fmla="*/ 2039110 w 9080150"/>
              <a:gd name="connsiteY5" fmla="*/ 6857999 h 6858000"/>
              <a:gd name="connsiteX6" fmla="*/ 1 w 9080150"/>
              <a:gd name="connsiteY6" fmla="*/ 6857999 h 6858000"/>
              <a:gd name="connsiteX7" fmla="*/ 0 w 9080150"/>
              <a:gd name="connsiteY7" fmla="*/ 6858000 h 6858000"/>
              <a:gd name="connsiteX8" fmla="*/ 0 w 9080150"/>
              <a:gd name="connsiteY8" fmla="*/ 6857999 h 6858000"/>
              <a:gd name="connsiteX9" fmla="*/ 0 w 9080150"/>
              <a:gd name="connsiteY9" fmla="*/ 327692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80150" h="6858000">
                <a:moveTo>
                  <a:pt x="0" y="0"/>
                </a:moveTo>
                <a:lnTo>
                  <a:pt x="3364389" y="0"/>
                </a:lnTo>
                <a:lnTo>
                  <a:pt x="9080149" y="0"/>
                </a:lnTo>
                <a:lnTo>
                  <a:pt x="9080150" y="0"/>
                </a:lnTo>
                <a:lnTo>
                  <a:pt x="9080145" y="4"/>
                </a:lnTo>
                <a:lnTo>
                  <a:pt x="2039110" y="6857999"/>
                </a:lnTo>
                <a:lnTo>
                  <a:pt x="1" y="6857999"/>
                </a:lnTo>
                <a:lnTo>
                  <a:pt x="0" y="6858000"/>
                </a:lnTo>
                <a:lnTo>
                  <a:pt x="0" y="6857999"/>
                </a:lnTo>
                <a:lnTo>
                  <a:pt x="0" y="327692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828FC0F-955A-43AF-A54F-B0CB89B85D4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67250" y="2040773"/>
            <a:ext cx="7524750" cy="4817227"/>
          </a:xfrm>
          <a:custGeom>
            <a:avLst/>
            <a:gdLst>
              <a:gd name="connsiteX0" fmla="*/ 0 w 7524750"/>
              <a:gd name="connsiteY0" fmla="*/ 0 h 4817227"/>
              <a:gd name="connsiteX1" fmla="*/ 7524750 w 7524750"/>
              <a:gd name="connsiteY1" fmla="*/ 0 h 4817227"/>
              <a:gd name="connsiteX2" fmla="*/ 7524750 w 7524750"/>
              <a:gd name="connsiteY2" fmla="*/ 4817227 h 4817227"/>
              <a:gd name="connsiteX3" fmla="*/ 0 w 7524750"/>
              <a:gd name="connsiteY3" fmla="*/ 4817227 h 4817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24750" h="4817227">
                <a:moveTo>
                  <a:pt x="0" y="0"/>
                </a:moveTo>
                <a:lnTo>
                  <a:pt x="7524750" y="0"/>
                </a:lnTo>
                <a:lnTo>
                  <a:pt x="7524750" y="4817227"/>
                </a:lnTo>
                <a:lnTo>
                  <a:pt x="0" y="4817227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046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A87F095-0438-4E35-8F37-074322521D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40096" y="0"/>
            <a:ext cx="10551905" cy="6858000"/>
          </a:xfrm>
          <a:custGeom>
            <a:avLst/>
            <a:gdLst>
              <a:gd name="connsiteX0" fmla="*/ 7039188 w 10551905"/>
              <a:gd name="connsiteY0" fmla="*/ 0 h 6858000"/>
              <a:gd name="connsiteX1" fmla="*/ 10551905 w 10551905"/>
              <a:gd name="connsiteY1" fmla="*/ 0 h 6858000"/>
              <a:gd name="connsiteX2" fmla="*/ 10551905 w 10551905"/>
              <a:gd name="connsiteY2" fmla="*/ 3553873 h 6858000"/>
              <a:gd name="connsiteX3" fmla="*/ 7160483 w 10551905"/>
              <a:gd name="connsiteY3" fmla="*/ 6858000 h 6858000"/>
              <a:gd name="connsiteX4" fmla="*/ 0 w 10551905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51905" h="6858000">
                <a:moveTo>
                  <a:pt x="7039188" y="0"/>
                </a:moveTo>
                <a:lnTo>
                  <a:pt x="10551905" y="0"/>
                </a:lnTo>
                <a:lnTo>
                  <a:pt x="10551905" y="3553873"/>
                </a:lnTo>
                <a:lnTo>
                  <a:pt x="7160483" y="6858000"/>
                </a:lnTo>
                <a:lnTo>
                  <a:pt x="0" y="685800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063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182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0E9FF82-57F5-45AE-847B-82585E4ABD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553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4455163-6243-44A0-AE01-E75C1BBAE93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11778" y="2314181"/>
            <a:ext cx="7680223" cy="3057919"/>
          </a:xfrm>
          <a:custGeom>
            <a:avLst/>
            <a:gdLst>
              <a:gd name="connsiteX0" fmla="*/ 3138709 w 7680223"/>
              <a:gd name="connsiteY0" fmla="*/ 0 h 3057919"/>
              <a:gd name="connsiteX1" fmla="*/ 7680223 w 7680223"/>
              <a:gd name="connsiteY1" fmla="*/ 0 h 3057919"/>
              <a:gd name="connsiteX2" fmla="*/ 7680223 w 7680223"/>
              <a:gd name="connsiteY2" fmla="*/ 463992 h 3057919"/>
              <a:gd name="connsiteX3" fmla="*/ 5017764 w 7680223"/>
              <a:gd name="connsiteY3" fmla="*/ 3057919 h 3057919"/>
              <a:gd name="connsiteX4" fmla="*/ 0 w 7680223"/>
              <a:gd name="connsiteY4" fmla="*/ 3057919 h 3057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0223" h="3057919">
                <a:moveTo>
                  <a:pt x="3138709" y="0"/>
                </a:moveTo>
                <a:lnTo>
                  <a:pt x="7680223" y="0"/>
                </a:lnTo>
                <a:lnTo>
                  <a:pt x="7680223" y="463992"/>
                </a:lnTo>
                <a:lnTo>
                  <a:pt x="5017764" y="3057919"/>
                </a:lnTo>
                <a:lnTo>
                  <a:pt x="0" y="305791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E161FD3-E39D-4DE0-A3E8-9F9E0E2F08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01852" y="0"/>
            <a:ext cx="7945910" cy="2852776"/>
          </a:xfrm>
          <a:custGeom>
            <a:avLst/>
            <a:gdLst>
              <a:gd name="connsiteX0" fmla="*/ 2928147 w 7945910"/>
              <a:gd name="connsiteY0" fmla="*/ 0 h 2852776"/>
              <a:gd name="connsiteX1" fmla="*/ 7945910 w 7945910"/>
              <a:gd name="connsiteY1" fmla="*/ 0 h 2852776"/>
              <a:gd name="connsiteX2" fmla="*/ 5017764 w 7945910"/>
              <a:gd name="connsiteY2" fmla="*/ 2852776 h 2852776"/>
              <a:gd name="connsiteX3" fmla="*/ 0 w 7945910"/>
              <a:gd name="connsiteY3" fmla="*/ 2852776 h 285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45910" h="2852776">
                <a:moveTo>
                  <a:pt x="2928147" y="0"/>
                </a:moveTo>
                <a:lnTo>
                  <a:pt x="7945910" y="0"/>
                </a:lnTo>
                <a:lnTo>
                  <a:pt x="5017764" y="2852776"/>
                </a:lnTo>
                <a:lnTo>
                  <a:pt x="0" y="2852776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289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F13581D-D2E9-444F-9F49-180799DE6DD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36555" y="0"/>
            <a:ext cx="5434995" cy="2025358"/>
          </a:xfrm>
          <a:custGeom>
            <a:avLst/>
            <a:gdLst>
              <a:gd name="connsiteX0" fmla="*/ 2078867 w 5434995"/>
              <a:gd name="connsiteY0" fmla="*/ 0 h 2025358"/>
              <a:gd name="connsiteX1" fmla="*/ 5434995 w 5434995"/>
              <a:gd name="connsiteY1" fmla="*/ 0 h 2025358"/>
              <a:gd name="connsiteX2" fmla="*/ 3356127 w 5434995"/>
              <a:gd name="connsiteY2" fmla="*/ 2025358 h 2025358"/>
              <a:gd name="connsiteX3" fmla="*/ 0 w 5434995"/>
              <a:gd name="connsiteY3" fmla="*/ 2025358 h 2025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34995" h="2025358">
                <a:moveTo>
                  <a:pt x="2078867" y="0"/>
                </a:moveTo>
                <a:lnTo>
                  <a:pt x="5434995" y="0"/>
                </a:lnTo>
                <a:lnTo>
                  <a:pt x="3356127" y="2025358"/>
                </a:lnTo>
                <a:lnTo>
                  <a:pt x="0" y="202535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5593BA9-2D38-4E34-BE27-EF8EF89820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3089357"/>
            <a:ext cx="5455446" cy="2045283"/>
          </a:xfrm>
          <a:custGeom>
            <a:avLst/>
            <a:gdLst>
              <a:gd name="connsiteX0" fmla="*/ 2099319 w 5455446"/>
              <a:gd name="connsiteY0" fmla="*/ 0 h 2045283"/>
              <a:gd name="connsiteX1" fmla="*/ 5455446 w 5455446"/>
              <a:gd name="connsiteY1" fmla="*/ 0 h 2045283"/>
              <a:gd name="connsiteX2" fmla="*/ 3356127 w 5455446"/>
              <a:gd name="connsiteY2" fmla="*/ 2045283 h 2045283"/>
              <a:gd name="connsiteX3" fmla="*/ 0 w 5455446"/>
              <a:gd name="connsiteY3" fmla="*/ 2045283 h 2045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5446" h="2045283">
                <a:moveTo>
                  <a:pt x="2099319" y="0"/>
                </a:moveTo>
                <a:lnTo>
                  <a:pt x="5455446" y="0"/>
                </a:lnTo>
                <a:lnTo>
                  <a:pt x="3356127" y="2045283"/>
                </a:lnTo>
                <a:lnTo>
                  <a:pt x="0" y="204528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FB403C4-D298-4A50-9871-C2520CEE95D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36554" y="4812718"/>
            <a:ext cx="5455446" cy="2045283"/>
          </a:xfrm>
          <a:custGeom>
            <a:avLst/>
            <a:gdLst>
              <a:gd name="connsiteX0" fmla="*/ 2099319 w 5455446"/>
              <a:gd name="connsiteY0" fmla="*/ 0 h 2045283"/>
              <a:gd name="connsiteX1" fmla="*/ 5455446 w 5455446"/>
              <a:gd name="connsiteY1" fmla="*/ 0 h 2045283"/>
              <a:gd name="connsiteX2" fmla="*/ 3356127 w 5455446"/>
              <a:gd name="connsiteY2" fmla="*/ 2045283 h 2045283"/>
              <a:gd name="connsiteX3" fmla="*/ 0 w 5455446"/>
              <a:gd name="connsiteY3" fmla="*/ 2045283 h 2045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5446" h="2045283">
                <a:moveTo>
                  <a:pt x="2099319" y="0"/>
                </a:moveTo>
                <a:lnTo>
                  <a:pt x="5455446" y="0"/>
                </a:lnTo>
                <a:lnTo>
                  <a:pt x="3356127" y="2045283"/>
                </a:lnTo>
                <a:lnTo>
                  <a:pt x="0" y="204528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489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6A803E7-2C54-4152-8102-0D0B093697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32650" y="2222500"/>
            <a:ext cx="4390390" cy="32892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5150960 w 12191999"/>
              <a:gd name="connsiteY3" fmla="*/ 6857998 h 6857999"/>
              <a:gd name="connsiteX4" fmla="*/ 3486150 w 12191999"/>
              <a:gd name="connsiteY4" fmla="*/ 6857998 h 6857999"/>
              <a:gd name="connsiteX5" fmla="*/ 3111851 w 12191999"/>
              <a:gd name="connsiteY5" fmla="*/ 6857998 h 6857999"/>
              <a:gd name="connsiteX6" fmla="*/ 3111850 w 12191999"/>
              <a:gd name="connsiteY6" fmla="*/ 6857999 h 6857999"/>
              <a:gd name="connsiteX7" fmla="*/ 3111850 w 12191999"/>
              <a:gd name="connsiteY7" fmla="*/ 6857998 h 6857999"/>
              <a:gd name="connsiteX8" fmla="*/ 0 w 12191999"/>
              <a:gd name="connsiteY8" fmla="*/ 6857998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486150 w 12191999"/>
              <a:gd name="connsiteY3" fmla="*/ 6857998 h 6857999"/>
              <a:gd name="connsiteX4" fmla="*/ 3111851 w 12191999"/>
              <a:gd name="connsiteY4" fmla="*/ 6857998 h 6857999"/>
              <a:gd name="connsiteX5" fmla="*/ 3111850 w 12191999"/>
              <a:gd name="connsiteY5" fmla="*/ 6857999 h 6857999"/>
              <a:gd name="connsiteX6" fmla="*/ 3111850 w 12191999"/>
              <a:gd name="connsiteY6" fmla="*/ 6857998 h 6857999"/>
              <a:gd name="connsiteX7" fmla="*/ 0 w 12191999"/>
              <a:gd name="connsiteY7" fmla="*/ 6857998 h 6857999"/>
              <a:gd name="connsiteX8" fmla="*/ 0 w 12191999"/>
              <a:gd name="connsiteY8" fmla="*/ 0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111851 w 12191999"/>
              <a:gd name="connsiteY3" fmla="*/ 6857998 h 6857999"/>
              <a:gd name="connsiteX4" fmla="*/ 3111850 w 12191999"/>
              <a:gd name="connsiteY4" fmla="*/ 6857999 h 6857999"/>
              <a:gd name="connsiteX5" fmla="*/ 3111850 w 12191999"/>
              <a:gd name="connsiteY5" fmla="*/ 6857998 h 6857999"/>
              <a:gd name="connsiteX6" fmla="*/ 0 w 12191999"/>
              <a:gd name="connsiteY6" fmla="*/ 6857998 h 6857999"/>
              <a:gd name="connsiteX7" fmla="*/ 0 w 12191999"/>
              <a:gd name="connsiteY7" fmla="*/ 0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111851 w 12191999"/>
              <a:gd name="connsiteY3" fmla="*/ 6857998 h 6857999"/>
              <a:gd name="connsiteX4" fmla="*/ 3111850 w 12191999"/>
              <a:gd name="connsiteY4" fmla="*/ 6857999 h 6857999"/>
              <a:gd name="connsiteX5" fmla="*/ 2740252 w 12191999"/>
              <a:gd name="connsiteY5" fmla="*/ 6857999 h 6857999"/>
              <a:gd name="connsiteX6" fmla="*/ 0 w 12191999"/>
              <a:gd name="connsiteY6" fmla="*/ 6857998 h 6857999"/>
              <a:gd name="connsiteX7" fmla="*/ 0 w 12191999"/>
              <a:gd name="connsiteY7" fmla="*/ 0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111851 w 12191999"/>
              <a:gd name="connsiteY3" fmla="*/ 6857998 h 6857999"/>
              <a:gd name="connsiteX4" fmla="*/ 3111850 w 12191999"/>
              <a:gd name="connsiteY4" fmla="*/ 6857999 h 6857999"/>
              <a:gd name="connsiteX5" fmla="*/ 0 w 12191999"/>
              <a:gd name="connsiteY5" fmla="*/ 6857998 h 6857999"/>
              <a:gd name="connsiteX6" fmla="*/ 0 w 12191999"/>
              <a:gd name="connsiteY6" fmla="*/ 0 h 6857999"/>
              <a:gd name="connsiteX0" fmla="*/ 0 w 12191999"/>
              <a:gd name="connsiteY0" fmla="*/ 0 h 6877858"/>
              <a:gd name="connsiteX1" fmla="*/ 12191999 w 12191999"/>
              <a:gd name="connsiteY1" fmla="*/ 0 h 6877858"/>
              <a:gd name="connsiteX2" fmla="*/ 12191995 w 12191999"/>
              <a:gd name="connsiteY2" fmla="*/ 3 h 6877858"/>
              <a:gd name="connsiteX3" fmla="*/ 3111851 w 12191999"/>
              <a:gd name="connsiteY3" fmla="*/ 6857998 h 6877858"/>
              <a:gd name="connsiteX4" fmla="*/ 2846423 w 12191999"/>
              <a:gd name="connsiteY4" fmla="*/ 6877858 h 6877858"/>
              <a:gd name="connsiteX5" fmla="*/ 0 w 12191999"/>
              <a:gd name="connsiteY5" fmla="*/ 6857998 h 6877858"/>
              <a:gd name="connsiteX6" fmla="*/ 0 w 12191999"/>
              <a:gd name="connsiteY6" fmla="*/ 0 h 6877858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111851 w 12191999"/>
              <a:gd name="connsiteY3" fmla="*/ 6857998 h 6857999"/>
              <a:gd name="connsiteX4" fmla="*/ 0 w 12191999"/>
              <a:gd name="connsiteY4" fmla="*/ 6857998 h 6857999"/>
              <a:gd name="connsiteX5" fmla="*/ 0 w 12191999"/>
              <a:gd name="connsiteY5" fmla="*/ 0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2872966 w 12191999"/>
              <a:gd name="connsiteY3" fmla="*/ 6838140 h 6857999"/>
              <a:gd name="connsiteX4" fmla="*/ 0 w 12191999"/>
              <a:gd name="connsiteY4" fmla="*/ 6857998 h 6857999"/>
              <a:gd name="connsiteX5" fmla="*/ 0 w 12191999"/>
              <a:gd name="connsiteY5" fmla="*/ 0 h 6857999"/>
              <a:gd name="connsiteX0" fmla="*/ 0 w 12234465"/>
              <a:gd name="connsiteY0" fmla="*/ 0 h 6857999"/>
              <a:gd name="connsiteX1" fmla="*/ 12191999 w 12234465"/>
              <a:gd name="connsiteY1" fmla="*/ 0 h 6857999"/>
              <a:gd name="connsiteX2" fmla="*/ 12234465 w 12234465"/>
              <a:gd name="connsiteY2" fmla="*/ 2 h 6857999"/>
              <a:gd name="connsiteX3" fmla="*/ 2872966 w 12234465"/>
              <a:gd name="connsiteY3" fmla="*/ 6838140 h 6857999"/>
              <a:gd name="connsiteX4" fmla="*/ 0 w 12234465"/>
              <a:gd name="connsiteY4" fmla="*/ 6857998 h 6857999"/>
              <a:gd name="connsiteX5" fmla="*/ 0 w 12234465"/>
              <a:gd name="connsiteY5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34465" h="6857999">
                <a:moveTo>
                  <a:pt x="0" y="0"/>
                </a:moveTo>
                <a:lnTo>
                  <a:pt x="12191999" y="0"/>
                </a:lnTo>
                <a:cubicBezTo>
                  <a:pt x="12191998" y="1"/>
                  <a:pt x="12234466" y="1"/>
                  <a:pt x="12234465" y="2"/>
                </a:cubicBezTo>
                <a:lnTo>
                  <a:pt x="2872966" y="6838140"/>
                </a:lnTo>
                <a:lnTo>
                  <a:pt x="0" y="6857998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222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05C8ACE-FDAC-4DB5-BAF8-40F1675AFC2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634380"/>
            <a:ext cx="4296229" cy="276344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658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361CB15-E3A3-4351-930F-B9366586E5E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65795" y="0"/>
            <a:ext cx="10726205" cy="3713712"/>
          </a:xfrm>
          <a:custGeom>
            <a:avLst/>
            <a:gdLst>
              <a:gd name="connsiteX0" fmla="*/ 3811829 w 10726205"/>
              <a:gd name="connsiteY0" fmla="*/ 0 h 3713712"/>
              <a:gd name="connsiteX1" fmla="*/ 10726205 w 10726205"/>
              <a:gd name="connsiteY1" fmla="*/ 0 h 3713712"/>
              <a:gd name="connsiteX2" fmla="*/ 10726205 w 10726205"/>
              <a:gd name="connsiteY2" fmla="*/ 2875595 h 3713712"/>
              <a:gd name="connsiteX3" fmla="*/ 9865945 w 10726205"/>
              <a:gd name="connsiteY3" fmla="*/ 3713712 h 3713712"/>
              <a:gd name="connsiteX4" fmla="*/ 0 w 10726205"/>
              <a:gd name="connsiteY4" fmla="*/ 3713712 h 3713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26205" h="3713712">
                <a:moveTo>
                  <a:pt x="3811829" y="0"/>
                </a:moveTo>
                <a:lnTo>
                  <a:pt x="10726205" y="0"/>
                </a:lnTo>
                <a:lnTo>
                  <a:pt x="10726205" y="2875595"/>
                </a:lnTo>
                <a:lnTo>
                  <a:pt x="9865945" y="3713712"/>
                </a:lnTo>
                <a:lnTo>
                  <a:pt x="0" y="3713712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08F4B43-2B3E-4E6C-AADA-4AC309244AE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041040" cy="6858000"/>
          </a:xfrm>
          <a:custGeom>
            <a:avLst/>
            <a:gdLst>
              <a:gd name="connsiteX0" fmla="*/ 0 w 7041040"/>
              <a:gd name="connsiteY0" fmla="*/ 0 h 6858000"/>
              <a:gd name="connsiteX1" fmla="*/ 7041040 w 7041040"/>
              <a:gd name="connsiteY1" fmla="*/ 6858000 h 6858000"/>
              <a:gd name="connsiteX2" fmla="*/ 632413 w 7041040"/>
              <a:gd name="connsiteY2" fmla="*/ 6858000 h 6858000"/>
              <a:gd name="connsiteX3" fmla="*/ 0 w 7041040"/>
              <a:gd name="connsiteY3" fmla="*/ 62420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41040" h="6858000">
                <a:moveTo>
                  <a:pt x="0" y="0"/>
                </a:moveTo>
                <a:lnTo>
                  <a:pt x="7041040" y="6858000"/>
                </a:lnTo>
                <a:lnTo>
                  <a:pt x="632413" y="6858000"/>
                </a:lnTo>
                <a:lnTo>
                  <a:pt x="0" y="6242027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35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B7C2E5E-6C5E-43F3-A4CF-14EB905F1BC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080150" cy="6857999"/>
          </a:xfrm>
          <a:custGeom>
            <a:avLst/>
            <a:gdLst>
              <a:gd name="connsiteX0" fmla="*/ 0 w 9080150"/>
              <a:gd name="connsiteY0" fmla="*/ 0 h 6857999"/>
              <a:gd name="connsiteX1" fmla="*/ 2039111 w 9080150"/>
              <a:gd name="connsiteY1" fmla="*/ 0 h 6857999"/>
              <a:gd name="connsiteX2" fmla="*/ 9080150 w 9080150"/>
              <a:gd name="connsiteY2" fmla="*/ 6857999 h 6857999"/>
              <a:gd name="connsiteX3" fmla="*/ 3364390 w 9080150"/>
              <a:gd name="connsiteY3" fmla="*/ 6857999 h 6857999"/>
              <a:gd name="connsiteX4" fmla="*/ 0 w 9080150"/>
              <a:gd name="connsiteY4" fmla="*/ 358107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50" h="6857999">
                <a:moveTo>
                  <a:pt x="0" y="0"/>
                </a:moveTo>
                <a:lnTo>
                  <a:pt x="2039111" y="0"/>
                </a:lnTo>
                <a:lnTo>
                  <a:pt x="9080150" y="6857999"/>
                </a:lnTo>
                <a:lnTo>
                  <a:pt x="3364390" y="6857999"/>
                </a:lnTo>
                <a:lnTo>
                  <a:pt x="0" y="358107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0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38780866-B265-444E-BFFD-ABBDA5C642D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12192000" cy="6858000"/>
          </a:xfrm>
          <a:custGeom>
            <a:avLst/>
            <a:gdLst>
              <a:gd name="connsiteX0" fmla="*/ 0 w 4038599"/>
              <a:gd name="connsiteY0" fmla="*/ 0 h 6413979"/>
              <a:gd name="connsiteX1" fmla="*/ 4038599 w 4038599"/>
              <a:gd name="connsiteY1" fmla="*/ 0 h 6413979"/>
              <a:gd name="connsiteX2" fmla="*/ 4038599 w 4038599"/>
              <a:gd name="connsiteY2" fmla="*/ 6413979 h 6413979"/>
              <a:gd name="connsiteX3" fmla="*/ 0 w 4038599"/>
              <a:gd name="connsiteY3" fmla="*/ 6413979 h 641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38599" h="6413979">
                <a:moveTo>
                  <a:pt x="0" y="0"/>
                </a:moveTo>
                <a:lnTo>
                  <a:pt x="4038599" y="0"/>
                </a:lnTo>
                <a:lnTo>
                  <a:pt x="4038599" y="6413979"/>
                </a:lnTo>
                <a:lnTo>
                  <a:pt x="0" y="641397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4EAB276-65FC-4978-ADAB-38CADE76269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14451" y="444022"/>
            <a:ext cx="4038599" cy="6413979"/>
          </a:xfrm>
          <a:custGeom>
            <a:avLst/>
            <a:gdLst>
              <a:gd name="connsiteX0" fmla="*/ 0 w 4038599"/>
              <a:gd name="connsiteY0" fmla="*/ 0 h 6413979"/>
              <a:gd name="connsiteX1" fmla="*/ 4038599 w 4038599"/>
              <a:gd name="connsiteY1" fmla="*/ 0 h 6413979"/>
              <a:gd name="connsiteX2" fmla="*/ 4038599 w 4038599"/>
              <a:gd name="connsiteY2" fmla="*/ 6413979 h 6413979"/>
              <a:gd name="connsiteX3" fmla="*/ 0 w 4038599"/>
              <a:gd name="connsiteY3" fmla="*/ 6413979 h 641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38599" h="6413979">
                <a:moveTo>
                  <a:pt x="0" y="0"/>
                </a:moveTo>
                <a:lnTo>
                  <a:pt x="4038599" y="0"/>
                </a:lnTo>
                <a:lnTo>
                  <a:pt x="4038599" y="6413979"/>
                </a:lnTo>
                <a:lnTo>
                  <a:pt x="0" y="641397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37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B9A57BB-33C6-4A1E-9AB8-7DFAB39DFE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11850" y="1"/>
            <a:ext cx="9080150" cy="6857999"/>
          </a:xfrm>
          <a:custGeom>
            <a:avLst/>
            <a:gdLst>
              <a:gd name="connsiteX0" fmla="*/ 7041039 w 9080150"/>
              <a:gd name="connsiteY0" fmla="*/ 0 h 6857999"/>
              <a:gd name="connsiteX1" fmla="*/ 9080150 w 9080150"/>
              <a:gd name="connsiteY1" fmla="*/ 0 h 6857999"/>
              <a:gd name="connsiteX2" fmla="*/ 9080150 w 9080150"/>
              <a:gd name="connsiteY2" fmla="*/ 3581070 h 6857999"/>
              <a:gd name="connsiteX3" fmla="*/ 5715760 w 9080150"/>
              <a:gd name="connsiteY3" fmla="*/ 6857999 h 6857999"/>
              <a:gd name="connsiteX4" fmla="*/ 0 w 9080150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50" h="6857999">
                <a:moveTo>
                  <a:pt x="7041039" y="0"/>
                </a:moveTo>
                <a:lnTo>
                  <a:pt x="9080150" y="0"/>
                </a:lnTo>
                <a:lnTo>
                  <a:pt x="9080150" y="3581070"/>
                </a:lnTo>
                <a:lnTo>
                  <a:pt x="5715760" y="6857999"/>
                </a:lnTo>
                <a:lnTo>
                  <a:pt x="0" y="685799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56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6742150-5FB8-44C3-B0EE-FC75B988F5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5150960 w 12191999"/>
              <a:gd name="connsiteY3" fmla="*/ 6857998 h 6857999"/>
              <a:gd name="connsiteX4" fmla="*/ 3486150 w 12191999"/>
              <a:gd name="connsiteY4" fmla="*/ 6857998 h 6857999"/>
              <a:gd name="connsiteX5" fmla="*/ 3111851 w 12191999"/>
              <a:gd name="connsiteY5" fmla="*/ 6857998 h 6857999"/>
              <a:gd name="connsiteX6" fmla="*/ 3111850 w 12191999"/>
              <a:gd name="connsiteY6" fmla="*/ 6857999 h 6857999"/>
              <a:gd name="connsiteX7" fmla="*/ 3111850 w 12191999"/>
              <a:gd name="connsiteY7" fmla="*/ 6857998 h 6857999"/>
              <a:gd name="connsiteX8" fmla="*/ 0 w 12191999"/>
              <a:gd name="connsiteY8" fmla="*/ 685799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5" y="3"/>
                </a:lnTo>
                <a:lnTo>
                  <a:pt x="5150960" y="6857998"/>
                </a:lnTo>
                <a:lnTo>
                  <a:pt x="3486150" y="6857998"/>
                </a:lnTo>
                <a:lnTo>
                  <a:pt x="3111851" y="6857998"/>
                </a:lnTo>
                <a:lnTo>
                  <a:pt x="3111850" y="6857999"/>
                </a:lnTo>
                <a:lnTo>
                  <a:pt x="3111850" y="6857998"/>
                </a:lnTo>
                <a:lnTo>
                  <a:pt x="0" y="685799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0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35DF840-44BE-4732-9127-E57EDED1B1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3047997" cy="2040164"/>
          </a:xfrm>
          <a:custGeom>
            <a:avLst/>
            <a:gdLst>
              <a:gd name="connsiteX0" fmla="*/ 0 w 3047997"/>
              <a:gd name="connsiteY0" fmla="*/ 0 h 2040164"/>
              <a:gd name="connsiteX1" fmla="*/ 953381 w 3047997"/>
              <a:gd name="connsiteY1" fmla="*/ 0 h 2040164"/>
              <a:gd name="connsiteX2" fmla="*/ 3047997 w 3047997"/>
              <a:gd name="connsiteY2" fmla="*/ 2040164 h 2040164"/>
              <a:gd name="connsiteX3" fmla="*/ 0 w 3047997"/>
              <a:gd name="connsiteY3" fmla="*/ 2040164 h 204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7997" h="2040164">
                <a:moveTo>
                  <a:pt x="0" y="0"/>
                </a:moveTo>
                <a:lnTo>
                  <a:pt x="953381" y="0"/>
                </a:lnTo>
                <a:lnTo>
                  <a:pt x="3047997" y="2040164"/>
                </a:lnTo>
                <a:lnTo>
                  <a:pt x="0" y="20401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2F47C25-86CB-4ABF-8A4A-F6DDEA71CD1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902378" y="0"/>
            <a:ext cx="5717621" cy="2040164"/>
          </a:xfrm>
          <a:custGeom>
            <a:avLst/>
            <a:gdLst>
              <a:gd name="connsiteX0" fmla="*/ 0 w 5717621"/>
              <a:gd name="connsiteY0" fmla="*/ 0 h 2040164"/>
              <a:gd name="connsiteX1" fmla="*/ 3623005 w 5717621"/>
              <a:gd name="connsiteY1" fmla="*/ 0 h 2040164"/>
              <a:gd name="connsiteX2" fmla="*/ 5717621 w 5717621"/>
              <a:gd name="connsiteY2" fmla="*/ 2040164 h 2040164"/>
              <a:gd name="connsiteX3" fmla="*/ 2094616 w 5717621"/>
              <a:gd name="connsiteY3" fmla="*/ 2040164 h 204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7621" h="2040164">
                <a:moveTo>
                  <a:pt x="0" y="0"/>
                </a:moveTo>
                <a:lnTo>
                  <a:pt x="3623005" y="0"/>
                </a:lnTo>
                <a:lnTo>
                  <a:pt x="5717621" y="2040164"/>
                </a:lnTo>
                <a:lnTo>
                  <a:pt x="2094616" y="20401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7A35FBB-95A2-40F3-B0C4-BEB2BE3BB79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74380" y="0"/>
            <a:ext cx="5717621" cy="2040164"/>
          </a:xfrm>
          <a:custGeom>
            <a:avLst/>
            <a:gdLst>
              <a:gd name="connsiteX0" fmla="*/ 0 w 5717621"/>
              <a:gd name="connsiteY0" fmla="*/ 0 h 2040164"/>
              <a:gd name="connsiteX1" fmla="*/ 3623005 w 5717621"/>
              <a:gd name="connsiteY1" fmla="*/ 0 h 2040164"/>
              <a:gd name="connsiteX2" fmla="*/ 5717621 w 5717621"/>
              <a:gd name="connsiteY2" fmla="*/ 2040164 h 2040164"/>
              <a:gd name="connsiteX3" fmla="*/ 2094616 w 5717621"/>
              <a:gd name="connsiteY3" fmla="*/ 2040164 h 204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7621" h="2040164">
                <a:moveTo>
                  <a:pt x="0" y="0"/>
                </a:moveTo>
                <a:lnTo>
                  <a:pt x="3623005" y="0"/>
                </a:lnTo>
                <a:lnTo>
                  <a:pt x="5717621" y="2040164"/>
                </a:lnTo>
                <a:lnTo>
                  <a:pt x="2094616" y="20401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9A17419-EB44-4C09-B6D2-49160335F59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2510972"/>
            <a:ext cx="5755565" cy="4347028"/>
          </a:xfrm>
          <a:custGeom>
            <a:avLst/>
            <a:gdLst>
              <a:gd name="connsiteX0" fmla="*/ 0 w 5755565"/>
              <a:gd name="connsiteY0" fmla="*/ 0 h 4347028"/>
              <a:gd name="connsiteX1" fmla="*/ 1292515 w 5755565"/>
              <a:gd name="connsiteY1" fmla="*/ 0 h 4347028"/>
              <a:gd name="connsiteX2" fmla="*/ 5755565 w 5755565"/>
              <a:gd name="connsiteY2" fmla="*/ 4347028 h 4347028"/>
              <a:gd name="connsiteX3" fmla="*/ 2132560 w 5755565"/>
              <a:gd name="connsiteY3" fmla="*/ 4347028 h 4347028"/>
              <a:gd name="connsiteX4" fmla="*/ 0 w 5755565"/>
              <a:gd name="connsiteY4" fmla="*/ 2269906 h 434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55565" h="4347028">
                <a:moveTo>
                  <a:pt x="0" y="0"/>
                </a:moveTo>
                <a:lnTo>
                  <a:pt x="1292515" y="0"/>
                </a:lnTo>
                <a:lnTo>
                  <a:pt x="5755565" y="4347028"/>
                </a:lnTo>
                <a:lnTo>
                  <a:pt x="2132560" y="4347028"/>
                </a:lnTo>
                <a:lnTo>
                  <a:pt x="0" y="2269906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5BF7BA8-2F5B-4E9A-B0B3-E759DE41815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36434" y="2510971"/>
            <a:ext cx="5755565" cy="4347028"/>
          </a:xfrm>
          <a:custGeom>
            <a:avLst/>
            <a:gdLst>
              <a:gd name="connsiteX0" fmla="*/ 0 w 5755565"/>
              <a:gd name="connsiteY0" fmla="*/ 0 h 4347028"/>
              <a:gd name="connsiteX1" fmla="*/ 3623005 w 5755565"/>
              <a:gd name="connsiteY1" fmla="*/ 0 h 4347028"/>
              <a:gd name="connsiteX2" fmla="*/ 5755565 w 5755565"/>
              <a:gd name="connsiteY2" fmla="*/ 2077122 h 4347028"/>
              <a:gd name="connsiteX3" fmla="*/ 5755565 w 5755565"/>
              <a:gd name="connsiteY3" fmla="*/ 4347028 h 4347028"/>
              <a:gd name="connsiteX4" fmla="*/ 4463050 w 5755565"/>
              <a:gd name="connsiteY4" fmla="*/ 4347028 h 434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55565" h="4347028">
                <a:moveTo>
                  <a:pt x="0" y="0"/>
                </a:moveTo>
                <a:lnTo>
                  <a:pt x="3623005" y="0"/>
                </a:lnTo>
                <a:lnTo>
                  <a:pt x="5755565" y="2077122"/>
                </a:lnTo>
                <a:lnTo>
                  <a:pt x="5755565" y="4347028"/>
                </a:lnTo>
                <a:lnTo>
                  <a:pt x="4463050" y="434702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60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63E9D92-5509-4525-957C-30EFEADD6D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6528" y="3881790"/>
            <a:ext cx="5335473" cy="2976210"/>
          </a:xfrm>
          <a:custGeom>
            <a:avLst/>
            <a:gdLst>
              <a:gd name="connsiteX0" fmla="*/ 0 w 5335473"/>
              <a:gd name="connsiteY0" fmla="*/ 0 h 2976210"/>
              <a:gd name="connsiteX1" fmla="*/ 4538286 w 5335473"/>
              <a:gd name="connsiteY1" fmla="*/ 0 h 2976210"/>
              <a:gd name="connsiteX2" fmla="*/ 5335473 w 5335473"/>
              <a:gd name="connsiteY2" fmla="*/ 778632 h 2976210"/>
              <a:gd name="connsiteX3" fmla="*/ 5335473 w 5335473"/>
              <a:gd name="connsiteY3" fmla="*/ 2976210 h 2976210"/>
              <a:gd name="connsiteX4" fmla="*/ 3047133 w 5335473"/>
              <a:gd name="connsiteY4" fmla="*/ 2976210 h 297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5473" h="2976210">
                <a:moveTo>
                  <a:pt x="0" y="0"/>
                </a:moveTo>
                <a:lnTo>
                  <a:pt x="4538286" y="0"/>
                </a:lnTo>
                <a:lnTo>
                  <a:pt x="5335473" y="778632"/>
                </a:lnTo>
                <a:lnTo>
                  <a:pt x="5335473" y="2976210"/>
                </a:lnTo>
                <a:lnTo>
                  <a:pt x="3047133" y="297621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560E982-1B0E-4B97-90CC-B2E78CD4AE5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080150" cy="6858000"/>
          </a:xfrm>
          <a:custGeom>
            <a:avLst/>
            <a:gdLst>
              <a:gd name="connsiteX0" fmla="*/ 0 w 9080150"/>
              <a:gd name="connsiteY0" fmla="*/ 0 h 6858000"/>
              <a:gd name="connsiteX1" fmla="*/ 2039110 w 9080150"/>
              <a:gd name="connsiteY1" fmla="*/ 0 h 6858000"/>
              <a:gd name="connsiteX2" fmla="*/ 9080150 w 9080150"/>
              <a:gd name="connsiteY2" fmla="*/ 6858000 h 6858000"/>
              <a:gd name="connsiteX3" fmla="*/ 3364390 w 9080150"/>
              <a:gd name="connsiteY3" fmla="*/ 6858000 h 6858000"/>
              <a:gd name="connsiteX4" fmla="*/ 0 w 9080150"/>
              <a:gd name="connsiteY4" fmla="*/ 358107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50" h="6858000">
                <a:moveTo>
                  <a:pt x="0" y="0"/>
                </a:moveTo>
                <a:lnTo>
                  <a:pt x="2039110" y="0"/>
                </a:lnTo>
                <a:lnTo>
                  <a:pt x="9080150" y="6858000"/>
                </a:lnTo>
                <a:lnTo>
                  <a:pt x="3364390" y="6858000"/>
                </a:lnTo>
                <a:lnTo>
                  <a:pt x="0" y="3581071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id="{BA54499F-B542-42FF-B079-8AC9395F75B4}"/>
              </a:ext>
            </a:extLst>
          </p:cNvPr>
          <p:cNvSpPr/>
          <p:nvPr userDrawn="1"/>
        </p:nvSpPr>
        <p:spPr>
          <a:xfrm>
            <a:off x="10845800" y="6142527"/>
            <a:ext cx="1003457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0</a:t>
            </a:r>
            <a:fld id="{BA2C5698-97F0-4F93-B24E-EC302AB8792F}" type="slidenum"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9A911"/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11BE7A3-A279-4CB5-B606-A2142E978B88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CE9C3C7B-7C53-42B1-AC84-32384F041472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A60067F6-628A-41F0-86A7-25E9760246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725714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0011A493-B117-418A-ACF9-EAF23474AF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1626809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DD2AECCD-C54D-4E6D-97F0-692AE61D17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2527904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0289F8EB-D65E-4E46-9F93-397EE99457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3428999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06B17D05-1B0F-4D1A-99E3-7586711D38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4330094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605F70F7-58FC-4261-8C05-94693E8B49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6132286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0DC6F112-8BDA-49AF-82FB-A34FC0A01E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5231189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FA9F146A-E010-42EC-B627-6FCD7D963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0857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9AAE62A5-AB58-48CC-960F-34B7BED431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1714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0CE1A395-F404-4E59-98E8-1B241CCD29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2571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3ACA6892-6E79-4E68-9953-230CBF2932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3428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DCD95A09-0018-4606-BE09-6B98D58E4E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54285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267E82F0-66ED-4D04-9B61-FA7E9F0D65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5142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5D097A30-D6F1-4F15-994B-E8DD81F868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999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96DE0FDB-7893-473D-BAC4-8D9D8F1A51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6856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626F6A1C-56C7-4A7C-9DF4-2F0F357F1D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7713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81E03378-26A9-4967-B0EA-15809DCFC8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79427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1A01E442-1E88-4F86-A34F-F5C2E0E1F7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08570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2D5551AA-1B74-4012-B2EC-164D5E20AA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1143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0F552C45-80D6-42B2-BF67-8D2D03F8EB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50284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FB9410C9-38F6-43C4-9AD8-0D2BE560494A}"/>
                </a:ext>
              </a:extLst>
            </p:cNvPr>
            <p:cNvGrpSpPr/>
            <p:nvPr/>
          </p:nvGrpSpPr>
          <p:grpSpPr>
            <a:xfrm>
              <a:off x="834387" y="688631"/>
              <a:ext cx="10523223" cy="5480125"/>
              <a:chOff x="834387" y="688631"/>
              <a:chExt cx="10523223" cy="5480125"/>
            </a:xfrm>
            <a:solidFill>
              <a:schemeClr val="accent1">
                <a:lumMod val="75000"/>
                <a:lumOff val="25000"/>
                <a:alpha val="7000"/>
              </a:schemeClr>
            </a:solidFill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362F3A94-6A68-49E2-A2CD-994E7CF8F7EC}"/>
                  </a:ext>
                </a:extLst>
              </p:cNvPr>
              <p:cNvGrpSpPr/>
              <p:nvPr/>
            </p:nvGrpSpPr>
            <p:grpSpPr>
              <a:xfrm>
                <a:off x="834387" y="688631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CC3C8B2A-7782-408A-906E-6129A45A80E1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4" name="Cross 213">
                  <a:extLst>
                    <a:ext uri="{FF2B5EF4-FFF2-40B4-BE49-F238E27FC236}">
                      <a16:creationId xmlns:a16="http://schemas.microsoft.com/office/drawing/2014/main" id="{F406F18F-4ECE-414A-A4C9-911DCCCA26A3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5" name="Oval 214">
                  <a:extLst>
                    <a:ext uri="{FF2B5EF4-FFF2-40B4-BE49-F238E27FC236}">
                      <a16:creationId xmlns:a16="http://schemas.microsoft.com/office/drawing/2014/main" id="{F90C73BB-083A-400A-BB93-D6B3D07CBE5C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6" name="Cross 215">
                  <a:extLst>
                    <a:ext uri="{FF2B5EF4-FFF2-40B4-BE49-F238E27FC236}">
                      <a16:creationId xmlns:a16="http://schemas.microsoft.com/office/drawing/2014/main" id="{7DB92D19-0958-48E2-885F-823434ED2D6B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7" name="Oval 216">
                  <a:extLst>
                    <a:ext uri="{FF2B5EF4-FFF2-40B4-BE49-F238E27FC236}">
                      <a16:creationId xmlns:a16="http://schemas.microsoft.com/office/drawing/2014/main" id="{940DD692-0C99-4475-A15C-447F801E0913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8" name="Cross 217">
                  <a:extLst>
                    <a:ext uri="{FF2B5EF4-FFF2-40B4-BE49-F238E27FC236}">
                      <a16:creationId xmlns:a16="http://schemas.microsoft.com/office/drawing/2014/main" id="{4D232C7C-9254-4914-AFA4-C0E808D2EC3D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9" name="Oval 218">
                  <a:extLst>
                    <a:ext uri="{FF2B5EF4-FFF2-40B4-BE49-F238E27FC236}">
                      <a16:creationId xmlns:a16="http://schemas.microsoft.com/office/drawing/2014/main" id="{6CB04723-DDCE-429E-8F69-1B88540A3382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20" name="Cross 219">
                  <a:extLst>
                    <a:ext uri="{FF2B5EF4-FFF2-40B4-BE49-F238E27FC236}">
                      <a16:creationId xmlns:a16="http://schemas.microsoft.com/office/drawing/2014/main" id="{E8623915-3004-4A79-BA19-569604835ABB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4F9C071C-70A8-42C8-8474-709BD8DECDDF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22" name="Cross 221">
                  <a:extLst>
                    <a:ext uri="{FF2B5EF4-FFF2-40B4-BE49-F238E27FC236}">
                      <a16:creationId xmlns:a16="http://schemas.microsoft.com/office/drawing/2014/main" id="{3326B7C9-69AA-4119-872E-D954B6BAD849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AE6C5EAC-30FF-481F-9EF3-247C31887F7F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24" name="Cross 223">
                  <a:extLst>
                    <a:ext uri="{FF2B5EF4-FFF2-40B4-BE49-F238E27FC236}">
                      <a16:creationId xmlns:a16="http://schemas.microsoft.com/office/drawing/2014/main" id="{E0CCC3D7-B148-45EB-98C5-0526FD3F2E64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25" name="Oval 224">
                  <a:extLst>
                    <a:ext uri="{FF2B5EF4-FFF2-40B4-BE49-F238E27FC236}">
                      <a16:creationId xmlns:a16="http://schemas.microsoft.com/office/drawing/2014/main" id="{36A63100-A0E7-4DDC-87B5-53BFFDE84B02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AC6A131E-6E80-4D9B-871E-ECC4F2DBA9AA}"/>
                  </a:ext>
                </a:extLst>
              </p:cNvPr>
              <p:cNvGrpSpPr/>
              <p:nvPr/>
            </p:nvGrpSpPr>
            <p:grpSpPr>
              <a:xfrm>
                <a:off x="834387" y="6094592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24F3D2BF-784B-44A0-82A5-2BFC68E9019F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1" name="Cross 200">
                  <a:extLst>
                    <a:ext uri="{FF2B5EF4-FFF2-40B4-BE49-F238E27FC236}">
                      <a16:creationId xmlns:a16="http://schemas.microsoft.com/office/drawing/2014/main" id="{ED8B101F-05F0-45F5-BF3A-0F525BE4A773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D4BA7DE9-7CC5-4CEE-9268-163A313900CA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3" name="Cross 202">
                  <a:extLst>
                    <a:ext uri="{FF2B5EF4-FFF2-40B4-BE49-F238E27FC236}">
                      <a16:creationId xmlns:a16="http://schemas.microsoft.com/office/drawing/2014/main" id="{9B8CA5A8-CEDB-4DA5-A24B-0D655B2F6A2D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4" name="Oval 203">
                  <a:extLst>
                    <a:ext uri="{FF2B5EF4-FFF2-40B4-BE49-F238E27FC236}">
                      <a16:creationId xmlns:a16="http://schemas.microsoft.com/office/drawing/2014/main" id="{7E9C8F1B-DC40-4AA4-B090-9E7CF26EF51F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Cross 204">
                  <a:extLst>
                    <a:ext uri="{FF2B5EF4-FFF2-40B4-BE49-F238E27FC236}">
                      <a16:creationId xmlns:a16="http://schemas.microsoft.com/office/drawing/2014/main" id="{F312197A-9D7A-46D9-B0EC-431E11E07F09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94015DDB-017E-48D5-9F55-92F3E044F748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7" name="Cross 206">
                  <a:extLst>
                    <a:ext uri="{FF2B5EF4-FFF2-40B4-BE49-F238E27FC236}">
                      <a16:creationId xmlns:a16="http://schemas.microsoft.com/office/drawing/2014/main" id="{0CDB39B5-B12C-4290-8B0C-6463FE92F146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A5B93BB9-22A0-456D-8570-83255B8F3C25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9" name="Cross 208">
                  <a:extLst>
                    <a:ext uri="{FF2B5EF4-FFF2-40B4-BE49-F238E27FC236}">
                      <a16:creationId xmlns:a16="http://schemas.microsoft.com/office/drawing/2014/main" id="{B0DF96DE-7091-4DC9-942D-8F126FF77E4A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3404B0CD-1BCF-423A-A899-529D456724ED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1" name="Cross 210">
                  <a:extLst>
                    <a:ext uri="{FF2B5EF4-FFF2-40B4-BE49-F238E27FC236}">
                      <a16:creationId xmlns:a16="http://schemas.microsoft.com/office/drawing/2014/main" id="{3A02451E-078D-40DC-AC95-2F358F7F380C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6103E1EF-608D-48E9-8AF0-8CDAFA70F55A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8CD8E46D-7E91-460B-BB13-2927385E4B80}"/>
                  </a:ext>
                </a:extLst>
              </p:cNvPr>
              <p:cNvGrpSpPr/>
              <p:nvPr/>
            </p:nvGrpSpPr>
            <p:grpSpPr>
              <a:xfrm>
                <a:off x="834387" y="5193596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C5138F13-C7BD-49BE-9281-DBAE59662A49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8" name="Cross 187">
                  <a:extLst>
                    <a:ext uri="{FF2B5EF4-FFF2-40B4-BE49-F238E27FC236}">
                      <a16:creationId xmlns:a16="http://schemas.microsoft.com/office/drawing/2014/main" id="{0945DFDF-E671-4505-87D8-FAE482B9C6D6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B9793A94-2335-4206-8AA3-1E2B6B0BE99D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0" name="Cross 189">
                  <a:extLst>
                    <a:ext uri="{FF2B5EF4-FFF2-40B4-BE49-F238E27FC236}">
                      <a16:creationId xmlns:a16="http://schemas.microsoft.com/office/drawing/2014/main" id="{BB21D36B-AF36-4E49-9A7E-34894AEB5E86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A70499EE-079C-4C5F-A0B6-88DF12479EB8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2" name="Cross 191">
                  <a:extLst>
                    <a:ext uri="{FF2B5EF4-FFF2-40B4-BE49-F238E27FC236}">
                      <a16:creationId xmlns:a16="http://schemas.microsoft.com/office/drawing/2014/main" id="{733E973F-C0A0-46A0-B8FB-61D3D2B53D8F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Oval 192">
                  <a:extLst>
                    <a:ext uri="{FF2B5EF4-FFF2-40B4-BE49-F238E27FC236}">
                      <a16:creationId xmlns:a16="http://schemas.microsoft.com/office/drawing/2014/main" id="{04041513-9558-4BA0-A305-3021BBEC9CBE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Cross 193">
                  <a:extLst>
                    <a:ext uri="{FF2B5EF4-FFF2-40B4-BE49-F238E27FC236}">
                      <a16:creationId xmlns:a16="http://schemas.microsoft.com/office/drawing/2014/main" id="{795A1430-5C81-4B17-A0B0-6788D0343568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5" name="Oval 194">
                  <a:extLst>
                    <a:ext uri="{FF2B5EF4-FFF2-40B4-BE49-F238E27FC236}">
                      <a16:creationId xmlns:a16="http://schemas.microsoft.com/office/drawing/2014/main" id="{BD80966E-175E-44CD-B9E6-20C62BC1CC5A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6" name="Cross 195">
                  <a:extLst>
                    <a:ext uri="{FF2B5EF4-FFF2-40B4-BE49-F238E27FC236}">
                      <a16:creationId xmlns:a16="http://schemas.microsoft.com/office/drawing/2014/main" id="{5459F691-D3CC-4B6B-8B66-5C023A844293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592974C4-0CE4-4C39-B048-510A9C671A8D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8" name="Cross 197">
                  <a:extLst>
                    <a:ext uri="{FF2B5EF4-FFF2-40B4-BE49-F238E27FC236}">
                      <a16:creationId xmlns:a16="http://schemas.microsoft.com/office/drawing/2014/main" id="{CC167AE6-B71A-45F6-BC45-B9D485D863A0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34A0A234-6D6F-45CB-9B69-DEB15F65D3F3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74014C3F-38EF-4AFB-8274-D620DD47E205}"/>
                  </a:ext>
                </a:extLst>
              </p:cNvPr>
              <p:cNvGrpSpPr/>
              <p:nvPr/>
            </p:nvGrpSpPr>
            <p:grpSpPr>
              <a:xfrm>
                <a:off x="834387" y="4292603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867A5FA3-F0EE-4804-AE0C-799CB42B9270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5" name="Cross 174">
                  <a:extLst>
                    <a:ext uri="{FF2B5EF4-FFF2-40B4-BE49-F238E27FC236}">
                      <a16:creationId xmlns:a16="http://schemas.microsoft.com/office/drawing/2014/main" id="{D101BFB2-79B6-48E5-8183-F8C97DBEDFFF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B222A803-80C2-4A1D-A5D1-71FE41E7C937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7" name="Cross 176">
                  <a:extLst>
                    <a:ext uri="{FF2B5EF4-FFF2-40B4-BE49-F238E27FC236}">
                      <a16:creationId xmlns:a16="http://schemas.microsoft.com/office/drawing/2014/main" id="{55C32BED-094C-4321-9392-CE8429F5865C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8" name="Oval 177">
                  <a:extLst>
                    <a:ext uri="{FF2B5EF4-FFF2-40B4-BE49-F238E27FC236}">
                      <a16:creationId xmlns:a16="http://schemas.microsoft.com/office/drawing/2014/main" id="{4BA6DDC2-261F-45D8-9AC1-DF3A380F50B0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9" name="Cross 178">
                  <a:extLst>
                    <a:ext uri="{FF2B5EF4-FFF2-40B4-BE49-F238E27FC236}">
                      <a16:creationId xmlns:a16="http://schemas.microsoft.com/office/drawing/2014/main" id="{EB7F4624-13EA-4A23-BFA7-DF8638DAFDE5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5352E6D0-26B1-46F3-B476-C203324B2320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Cross 180">
                  <a:extLst>
                    <a:ext uri="{FF2B5EF4-FFF2-40B4-BE49-F238E27FC236}">
                      <a16:creationId xmlns:a16="http://schemas.microsoft.com/office/drawing/2014/main" id="{CCC44B63-52BE-4D15-9C3B-4D753D6A3DB9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Oval 181">
                  <a:extLst>
                    <a:ext uri="{FF2B5EF4-FFF2-40B4-BE49-F238E27FC236}">
                      <a16:creationId xmlns:a16="http://schemas.microsoft.com/office/drawing/2014/main" id="{EED5735D-C986-4836-B156-7778A29E105C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3" name="Cross 182">
                  <a:extLst>
                    <a:ext uri="{FF2B5EF4-FFF2-40B4-BE49-F238E27FC236}">
                      <a16:creationId xmlns:a16="http://schemas.microsoft.com/office/drawing/2014/main" id="{77AD3400-05A4-461E-BE68-F401E24C1E07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D3A8E707-8A22-4DF9-9862-C573B23C21DE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5" name="Cross 184">
                  <a:extLst>
                    <a:ext uri="{FF2B5EF4-FFF2-40B4-BE49-F238E27FC236}">
                      <a16:creationId xmlns:a16="http://schemas.microsoft.com/office/drawing/2014/main" id="{CDBCB0DE-D34B-46F0-BF03-64E84190F459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59F092A9-4ADD-4CC2-9FCE-8C87FAAC3F23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842843FA-1078-4B32-9565-C20F64BC0D61}"/>
                  </a:ext>
                </a:extLst>
              </p:cNvPr>
              <p:cNvGrpSpPr/>
              <p:nvPr/>
            </p:nvGrpSpPr>
            <p:grpSpPr>
              <a:xfrm>
                <a:off x="834387" y="3391610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F168470A-C462-4B9D-AE45-08CBC1DB6E25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Cross 161">
                  <a:extLst>
                    <a:ext uri="{FF2B5EF4-FFF2-40B4-BE49-F238E27FC236}">
                      <a16:creationId xmlns:a16="http://schemas.microsoft.com/office/drawing/2014/main" id="{B7DEB20F-4DCA-4FD8-99D6-FE7FBAD53018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57E9B4A4-39EF-4DBD-ADA6-09DF8A808CF7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4" name="Cross 163">
                  <a:extLst>
                    <a:ext uri="{FF2B5EF4-FFF2-40B4-BE49-F238E27FC236}">
                      <a16:creationId xmlns:a16="http://schemas.microsoft.com/office/drawing/2014/main" id="{5646F5B2-1475-4EEB-BF33-63F6FBDF6231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5E955352-6D10-4030-9723-EF8AF470D037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6" name="Cross 165">
                  <a:extLst>
                    <a:ext uri="{FF2B5EF4-FFF2-40B4-BE49-F238E27FC236}">
                      <a16:creationId xmlns:a16="http://schemas.microsoft.com/office/drawing/2014/main" id="{61C2AA10-1823-4C98-8742-DC45AA02973E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74EBB036-C6FE-4BB2-88EE-039CB8C7A432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8" name="Cross 167">
                  <a:extLst>
                    <a:ext uri="{FF2B5EF4-FFF2-40B4-BE49-F238E27FC236}">
                      <a16:creationId xmlns:a16="http://schemas.microsoft.com/office/drawing/2014/main" id="{28DF7FB4-E0E9-4C5F-B06D-CF40B742AD4C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FF7577E3-381E-4BA9-BDFF-CE51F10A6670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Cross 169">
                  <a:extLst>
                    <a:ext uri="{FF2B5EF4-FFF2-40B4-BE49-F238E27FC236}">
                      <a16:creationId xmlns:a16="http://schemas.microsoft.com/office/drawing/2014/main" id="{7381D8BC-36BE-437F-BDDF-695A103E7175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D5E52878-5A5F-42CA-B98D-6576C415468D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2" name="Cross 171">
                  <a:extLst>
                    <a:ext uri="{FF2B5EF4-FFF2-40B4-BE49-F238E27FC236}">
                      <a16:creationId xmlns:a16="http://schemas.microsoft.com/office/drawing/2014/main" id="{F0981BB5-C712-41C6-B9B1-0B5C5D45CC10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3" name="Oval 172">
                  <a:extLst>
                    <a:ext uri="{FF2B5EF4-FFF2-40B4-BE49-F238E27FC236}">
                      <a16:creationId xmlns:a16="http://schemas.microsoft.com/office/drawing/2014/main" id="{5284F62B-8140-4D43-923C-72F4C2C29951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517E33AE-8B3E-48B7-8A77-A1C0CDD54ECD}"/>
                  </a:ext>
                </a:extLst>
              </p:cNvPr>
              <p:cNvGrpSpPr/>
              <p:nvPr/>
            </p:nvGrpSpPr>
            <p:grpSpPr>
              <a:xfrm>
                <a:off x="834387" y="2490617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F1AF7714-EC17-409D-9A97-53DB1DA33BE1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Cross 148">
                  <a:extLst>
                    <a:ext uri="{FF2B5EF4-FFF2-40B4-BE49-F238E27FC236}">
                      <a16:creationId xmlns:a16="http://schemas.microsoft.com/office/drawing/2014/main" id="{DB735AC4-D034-4A13-B811-4CAEA2954B6B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C3F7CE01-A25D-46A5-AD41-31E2633911E0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Cross 150">
                  <a:extLst>
                    <a:ext uri="{FF2B5EF4-FFF2-40B4-BE49-F238E27FC236}">
                      <a16:creationId xmlns:a16="http://schemas.microsoft.com/office/drawing/2014/main" id="{D9EA2CB1-BDA9-4EFD-89C5-116206688CFF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5D1696E5-5922-44BB-B4D4-AD3630A3A44E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Cross 152">
                  <a:extLst>
                    <a:ext uri="{FF2B5EF4-FFF2-40B4-BE49-F238E27FC236}">
                      <a16:creationId xmlns:a16="http://schemas.microsoft.com/office/drawing/2014/main" id="{25BD85C4-C5DA-4605-BB57-96D1F2E57541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97A5419C-93AA-457F-84A7-8441C23443D7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5" name="Cross 154">
                  <a:extLst>
                    <a:ext uri="{FF2B5EF4-FFF2-40B4-BE49-F238E27FC236}">
                      <a16:creationId xmlns:a16="http://schemas.microsoft.com/office/drawing/2014/main" id="{47FA4E5B-B8FA-4745-8CEE-8971A75FBCFC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1E9E0458-5B94-4E68-8D64-EB26B4AAFA28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Cross 156">
                  <a:extLst>
                    <a:ext uri="{FF2B5EF4-FFF2-40B4-BE49-F238E27FC236}">
                      <a16:creationId xmlns:a16="http://schemas.microsoft.com/office/drawing/2014/main" id="{12EDD042-8645-467D-8A8E-036D813E1BD7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3F328358-9228-4A2B-9626-8CEA7A98403F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9" name="Cross 158">
                  <a:extLst>
                    <a:ext uri="{FF2B5EF4-FFF2-40B4-BE49-F238E27FC236}">
                      <a16:creationId xmlns:a16="http://schemas.microsoft.com/office/drawing/2014/main" id="{864F92F9-710C-448D-97CB-A8E20207ACF3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E1688B53-7836-4434-BD0F-4FCE17F53EE7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559361AF-323E-4783-B2A1-E146D38D8B67}"/>
                  </a:ext>
                </a:extLst>
              </p:cNvPr>
              <p:cNvGrpSpPr/>
              <p:nvPr/>
            </p:nvGrpSpPr>
            <p:grpSpPr>
              <a:xfrm>
                <a:off x="834387" y="1589624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70B9BA70-CF62-464F-9E76-D46235DCE466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Cross 135">
                  <a:extLst>
                    <a:ext uri="{FF2B5EF4-FFF2-40B4-BE49-F238E27FC236}">
                      <a16:creationId xmlns:a16="http://schemas.microsoft.com/office/drawing/2014/main" id="{A0D88AA5-6E37-4B39-BCB5-AD84A1E26549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59ABF44F-8DEF-4493-9984-9EEE01CB79C7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38" name="Cross 137">
                  <a:extLst>
                    <a:ext uri="{FF2B5EF4-FFF2-40B4-BE49-F238E27FC236}">
                      <a16:creationId xmlns:a16="http://schemas.microsoft.com/office/drawing/2014/main" id="{0D8C9976-A2D4-4C82-A5FF-339C4495D2BF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7B1FDA75-7DBB-4952-95A1-EEC7B05D22C3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0" name="Cross 139">
                  <a:extLst>
                    <a:ext uri="{FF2B5EF4-FFF2-40B4-BE49-F238E27FC236}">
                      <a16:creationId xmlns:a16="http://schemas.microsoft.com/office/drawing/2014/main" id="{E2DEB5A3-7693-474D-9B94-7FBBDBBD7C98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BFBB9D69-D0C7-418A-9E31-B33945E2FC8D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Cross 141">
                  <a:extLst>
                    <a:ext uri="{FF2B5EF4-FFF2-40B4-BE49-F238E27FC236}">
                      <a16:creationId xmlns:a16="http://schemas.microsoft.com/office/drawing/2014/main" id="{2EDFEBA1-E4A6-4923-8CC9-969E83384CB1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C998A247-C6BF-4F68-8B7A-E34B672987BF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Cross 143">
                  <a:extLst>
                    <a:ext uri="{FF2B5EF4-FFF2-40B4-BE49-F238E27FC236}">
                      <a16:creationId xmlns:a16="http://schemas.microsoft.com/office/drawing/2014/main" id="{471D36B2-7704-4CE0-A1D0-BD969C1314E6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47980C6C-0CE7-46CC-880A-35488100C3B1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Cross 145">
                  <a:extLst>
                    <a:ext uri="{FF2B5EF4-FFF2-40B4-BE49-F238E27FC236}">
                      <a16:creationId xmlns:a16="http://schemas.microsoft.com/office/drawing/2014/main" id="{750A8819-2B97-4759-928A-74D4024D2D8B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D175D60F-95CB-46A2-A91F-29ABE42AA0E2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27758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20" r:id="rId20"/>
    <p:sldLayoutId id="2147483721" r:id="rId21"/>
    <p:sldLayoutId id="2147483722" r:id="rId22"/>
    <p:sldLayoutId id="2147483723" r:id="rId23"/>
    <p:sldLayoutId id="2147483724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arallelogram 82">
            <a:extLst>
              <a:ext uri="{FF2B5EF4-FFF2-40B4-BE49-F238E27FC236}">
                <a16:creationId xmlns:a16="http://schemas.microsoft.com/office/drawing/2014/main" id="{14EF64C5-26DB-4A8D-9FB4-495B7DC71381}"/>
              </a:ext>
            </a:extLst>
          </p:cNvPr>
          <p:cNvSpPr/>
          <p:nvPr/>
        </p:nvSpPr>
        <p:spPr>
          <a:xfrm>
            <a:off x="1465795" y="-649543"/>
            <a:ext cx="14344477" cy="436325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84" name="Parallelogram 83">
            <a:extLst>
              <a:ext uri="{FF2B5EF4-FFF2-40B4-BE49-F238E27FC236}">
                <a16:creationId xmlns:a16="http://schemas.microsoft.com/office/drawing/2014/main" id="{62C40561-0ED9-4DCF-BF78-6D9AA0D8D0D1}"/>
              </a:ext>
            </a:extLst>
          </p:cNvPr>
          <p:cNvSpPr/>
          <p:nvPr/>
        </p:nvSpPr>
        <p:spPr>
          <a:xfrm>
            <a:off x="-658172" y="-12404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85" name="Parallelogram 84">
            <a:extLst>
              <a:ext uri="{FF2B5EF4-FFF2-40B4-BE49-F238E27FC236}">
                <a16:creationId xmlns:a16="http://schemas.microsoft.com/office/drawing/2014/main" id="{EB0B1D8E-5261-4B1A-AAEF-B17D37234EC4}"/>
              </a:ext>
            </a:extLst>
          </p:cNvPr>
          <p:cNvSpPr/>
          <p:nvPr/>
        </p:nvSpPr>
        <p:spPr>
          <a:xfrm flipH="1" flipV="1">
            <a:off x="9233709" y="3349914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F3C65D8-CD64-4EC8-AA98-FECA6D8E4454}"/>
              </a:ext>
            </a:extLst>
          </p:cNvPr>
          <p:cNvCxnSpPr>
            <a:cxnSpLocks/>
          </p:cNvCxnSpPr>
          <p:nvPr/>
        </p:nvCxnSpPr>
        <p:spPr>
          <a:xfrm flipH="1">
            <a:off x="4553449" y="-216507"/>
            <a:ext cx="2409089" cy="234646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392AB97-1622-416F-AA7A-2D44D46D6E10}"/>
              </a:ext>
            </a:extLst>
          </p:cNvPr>
          <p:cNvCxnSpPr>
            <a:cxnSpLocks/>
          </p:cNvCxnSpPr>
          <p:nvPr/>
        </p:nvCxnSpPr>
        <p:spPr>
          <a:xfrm flipH="1">
            <a:off x="10211515" y="5913594"/>
            <a:ext cx="1327303" cy="1292798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E552B9B-8DA8-47B6-B89C-1B9B38CD1313}"/>
              </a:ext>
            </a:extLst>
          </p:cNvPr>
          <p:cNvSpPr txBox="1"/>
          <p:nvPr/>
        </p:nvSpPr>
        <p:spPr>
          <a:xfrm flipH="1">
            <a:off x="5432008" y="-212315"/>
            <a:ext cx="65835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ΕΒΔΟΜΑΔΙΑΙΟΣ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kumimoji="0" lang="el-GR" sz="48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ΑΠΟΛΟΓΙΣΜΟΣ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endParaRPr kumimoji="0" lang="en-US" sz="44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grpSp>
        <p:nvGrpSpPr>
          <p:cNvPr id="2" name="Ομάδα 1"/>
          <p:cNvGrpSpPr/>
          <p:nvPr/>
        </p:nvGrpSpPr>
        <p:grpSpPr>
          <a:xfrm>
            <a:off x="1662173" y="3698768"/>
            <a:ext cx="8839432" cy="2898518"/>
            <a:chOff x="1662173" y="3698768"/>
            <a:chExt cx="8839432" cy="2898518"/>
          </a:xfrm>
        </p:grpSpPr>
        <p:grpSp>
          <p:nvGrpSpPr>
            <p:cNvPr id="15" name="Ομάδα 14">
              <a:extLst>
                <a:ext uri="{FF2B5EF4-FFF2-40B4-BE49-F238E27FC236}">
                  <a16:creationId xmlns:a16="http://schemas.microsoft.com/office/drawing/2014/main" id="{CA8CDAFA-C23D-49FC-BC0F-6663FD02CD5B}"/>
                </a:ext>
              </a:extLst>
            </p:cNvPr>
            <p:cNvGrpSpPr/>
            <p:nvPr/>
          </p:nvGrpSpPr>
          <p:grpSpPr>
            <a:xfrm>
              <a:off x="1662173" y="3698768"/>
              <a:ext cx="8839432" cy="2898518"/>
              <a:chOff x="1122227" y="3163787"/>
              <a:chExt cx="4722972" cy="3095463"/>
            </a:xfrm>
          </p:grpSpPr>
          <p:sp>
            <p:nvSpPr>
              <p:cNvPr id="720" name="Freeform 1349">
                <a:extLst>
                  <a:ext uri="{FF2B5EF4-FFF2-40B4-BE49-F238E27FC236}">
                    <a16:creationId xmlns:a16="http://schemas.microsoft.com/office/drawing/2014/main" id="{7F735A72-133C-4774-91B1-754155EE68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5415" y="3215643"/>
                <a:ext cx="4616599" cy="2989089"/>
              </a:xfrm>
              <a:custGeom>
                <a:avLst/>
                <a:gdLst>
                  <a:gd name="T0" fmla="*/ 179 w 2677"/>
                  <a:gd name="T1" fmla="*/ 0 h 1731"/>
                  <a:gd name="T2" fmla="*/ 0 w 2677"/>
                  <a:gd name="T3" fmla="*/ 180 h 1731"/>
                  <a:gd name="T4" fmla="*/ 0 w 2677"/>
                  <a:gd name="T5" fmla="*/ 1552 h 1731"/>
                  <a:gd name="T6" fmla="*/ 179 w 2677"/>
                  <a:gd name="T7" fmla="*/ 1731 h 1731"/>
                  <a:gd name="T8" fmla="*/ 2498 w 2677"/>
                  <a:gd name="T9" fmla="*/ 1731 h 1731"/>
                  <a:gd name="T10" fmla="*/ 2677 w 2677"/>
                  <a:gd name="T11" fmla="*/ 1552 h 1731"/>
                  <a:gd name="T12" fmla="*/ 2677 w 2677"/>
                  <a:gd name="T13" fmla="*/ 180 h 1731"/>
                  <a:gd name="T14" fmla="*/ 2498 w 2677"/>
                  <a:gd name="T15" fmla="*/ 0 h 1731"/>
                  <a:gd name="T16" fmla="*/ 179 w 2677"/>
                  <a:gd name="T17" fmla="*/ 0 h 1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77" h="1731">
                    <a:moveTo>
                      <a:pt x="179" y="0"/>
                    </a:moveTo>
                    <a:cubicBezTo>
                      <a:pt x="80" y="0"/>
                      <a:pt x="0" y="81"/>
                      <a:pt x="0" y="180"/>
                    </a:cubicBezTo>
                    <a:cubicBezTo>
                      <a:pt x="0" y="1552"/>
                      <a:pt x="0" y="1552"/>
                      <a:pt x="0" y="1552"/>
                    </a:cubicBezTo>
                    <a:cubicBezTo>
                      <a:pt x="0" y="1651"/>
                      <a:pt x="80" y="1731"/>
                      <a:pt x="179" y="1731"/>
                    </a:cubicBezTo>
                    <a:cubicBezTo>
                      <a:pt x="2498" y="1731"/>
                      <a:pt x="2498" y="1731"/>
                      <a:pt x="2498" y="1731"/>
                    </a:cubicBezTo>
                    <a:cubicBezTo>
                      <a:pt x="2597" y="1731"/>
                      <a:pt x="2677" y="1651"/>
                      <a:pt x="2677" y="1552"/>
                    </a:cubicBezTo>
                    <a:cubicBezTo>
                      <a:pt x="2677" y="180"/>
                      <a:pt x="2677" y="180"/>
                      <a:pt x="2677" y="180"/>
                    </a:cubicBezTo>
                    <a:cubicBezTo>
                      <a:pt x="2677" y="81"/>
                      <a:pt x="2597" y="0"/>
                      <a:pt x="2498" y="0"/>
                    </a:cubicBezTo>
                    <a:lnTo>
                      <a:pt x="179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21" name="Freeform 1350">
                <a:extLst>
                  <a:ext uri="{FF2B5EF4-FFF2-40B4-BE49-F238E27FC236}">
                    <a16:creationId xmlns:a16="http://schemas.microsoft.com/office/drawing/2014/main" id="{AEEE3981-D31F-4B92-950E-60B0E199E5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3530" y="5896251"/>
                <a:ext cx="361669" cy="362999"/>
              </a:xfrm>
              <a:custGeom>
                <a:avLst/>
                <a:gdLst>
                  <a:gd name="T0" fmla="*/ 0 w 210"/>
                  <a:gd name="T1" fmla="*/ 183 h 210"/>
                  <a:gd name="T2" fmla="*/ 0 w 210"/>
                  <a:gd name="T3" fmla="*/ 183 h 210"/>
                  <a:gd name="T4" fmla="*/ 28 w 210"/>
                  <a:gd name="T5" fmla="*/ 208 h 210"/>
                  <a:gd name="T6" fmla="*/ 208 w 210"/>
                  <a:gd name="T7" fmla="*/ 28 h 210"/>
                  <a:gd name="T8" fmla="*/ 183 w 210"/>
                  <a:gd name="T9" fmla="*/ 0 h 210"/>
                  <a:gd name="T10" fmla="*/ 183 w 210"/>
                  <a:gd name="T11" fmla="*/ 0 h 210"/>
                  <a:gd name="T12" fmla="*/ 0 w 210"/>
                  <a:gd name="T13" fmla="*/ 18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" h="210">
                    <a:moveTo>
                      <a:pt x="0" y="183"/>
                    </a:move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8"/>
                      <a:pt x="13" y="210"/>
                      <a:pt x="28" y="208"/>
                    </a:cubicBezTo>
                    <a:cubicBezTo>
                      <a:pt x="121" y="196"/>
                      <a:pt x="196" y="121"/>
                      <a:pt x="208" y="28"/>
                    </a:cubicBezTo>
                    <a:cubicBezTo>
                      <a:pt x="210" y="13"/>
                      <a:pt x="198" y="0"/>
                      <a:pt x="183" y="0"/>
                    </a:cubicBezTo>
                    <a:cubicBezTo>
                      <a:pt x="183" y="0"/>
                      <a:pt x="183" y="0"/>
                      <a:pt x="183" y="0"/>
                    </a:cubicBezTo>
                    <a:cubicBezTo>
                      <a:pt x="183" y="101"/>
                      <a:pt x="101" y="183"/>
                      <a:pt x="0" y="18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22" name="Freeform 1351">
                <a:extLst>
                  <a:ext uri="{FF2B5EF4-FFF2-40B4-BE49-F238E27FC236}">
                    <a16:creationId xmlns:a16="http://schemas.microsoft.com/office/drawing/2014/main" id="{87D201E6-0931-4E3C-9762-F1FD43B49C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3530" y="3163787"/>
                <a:ext cx="361669" cy="362999"/>
              </a:xfrm>
              <a:custGeom>
                <a:avLst/>
                <a:gdLst>
                  <a:gd name="T0" fmla="*/ 183 w 210"/>
                  <a:gd name="T1" fmla="*/ 210 h 210"/>
                  <a:gd name="T2" fmla="*/ 183 w 210"/>
                  <a:gd name="T3" fmla="*/ 210 h 210"/>
                  <a:gd name="T4" fmla="*/ 208 w 210"/>
                  <a:gd name="T5" fmla="*/ 182 h 210"/>
                  <a:gd name="T6" fmla="*/ 28 w 210"/>
                  <a:gd name="T7" fmla="*/ 1 h 210"/>
                  <a:gd name="T8" fmla="*/ 0 w 210"/>
                  <a:gd name="T9" fmla="*/ 26 h 210"/>
                  <a:gd name="T10" fmla="*/ 0 w 210"/>
                  <a:gd name="T11" fmla="*/ 26 h 210"/>
                  <a:gd name="T12" fmla="*/ 183 w 210"/>
                  <a:gd name="T13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" h="210">
                    <a:moveTo>
                      <a:pt x="183" y="210"/>
                    </a:moveTo>
                    <a:cubicBezTo>
                      <a:pt x="183" y="210"/>
                      <a:pt x="183" y="210"/>
                      <a:pt x="183" y="210"/>
                    </a:cubicBezTo>
                    <a:cubicBezTo>
                      <a:pt x="198" y="210"/>
                      <a:pt x="210" y="196"/>
                      <a:pt x="208" y="182"/>
                    </a:cubicBezTo>
                    <a:cubicBezTo>
                      <a:pt x="196" y="88"/>
                      <a:pt x="121" y="14"/>
                      <a:pt x="28" y="1"/>
                    </a:cubicBezTo>
                    <a:cubicBezTo>
                      <a:pt x="13" y="0"/>
                      <a:pt x="0" y="11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101" y="26"/>
                      <a:pt x="183" y="108"/>
                      <a:pt x="183" y="21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23" name="Freeform 1352">
                <a:extLst>
                  <a:ext uri="{FF2B5EF4-FFF2-40B4-BE49-F238E27FC236}">
                    <a16:creationId xmlns:a16="http://schemas.microsoft.com/office/drawing/2014/main" id="{33E9B495-0841-4098-9720-12AADFC85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2227" y="3163787"/>
                <a:ext cx="362999" cy="362999"/>
              </a:xfrm>
              <a:custGeom>
                <a:avLst/>
                <a:gdLst>
                  <a:gd name="T0" fmla="*/ 210 w 210"/>
                  <a:gd name="T1" fmla="*/ 26 h 210"/>
                  <a:gd name="T2" fmla="*/ 210 w 210"/>
                  <a:gd name="T3" fmla="*/ 26 h 210"/>
                  <a:gd name="T4" fmla="*/ 183 w 210"/>
                  <a:gd name="T5" fmla="*/ 1 h 210"/>
                  <a:gd name="T6" fmla="*/ 2 w 210"/>
                  <a:gd name="T7" fmla="*/ 182 h 210"/>
                  <a:gd name="T8" fmla="*/ 27 w 210"/>
                  <a:gd name="T9" fmla="*/ 210 h 210"/>
                  <a:gd name="T10" fmla="*/ 27 w 210"/>
                  <a:gd name="T11" fmla="*/ 210 h 210"/>
                  <a:gd name="T12" fmla="*/ 210 w 210"/>
                  <a:gd name="T13" fmla="*/ 26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" h="210">
                    <a:moveTo>
                      <a:pt x="210" y="26"/>
                    </a:moveTo>
                    <a:cubicBezTo>
                      <a:pt x="210" y="26"/>
                      <a:pt x="210" y="26"/>
                      <a:pt x="210" y="26"/>
                    </a:cubicBezTo>
                    <a:cubicBezTo>
                      <a:pt x="210" y="11"/>
                      <a:pt x="197" y="0"/>
                      <a:pt x="183" y="1"/>
                    </a:cubicBezTo>
                    <a:cubicBezTo>
                      <a:pt x="89" y="14"/>
                      <a:pt x="15" y="88"/>
                      <a:pt x="2" y="182"/>
                    </a:cubicBezTo>
                    <a:cubicBezTo>
                      <a:pt x="0" y="196"/>
                      <a:pt x="12" y="210"/>
                      <a:pt x="27" y="210"/>
                    </a:cubicBezTo>
                    <a:cubicBezTo>
                      <a:pt x="27" y="210"/>
                      <a:pt x="27" y="210"/>
                      <a:pt x="27" y="210"/>
                    </a:cubicBezTo>
                    <a:cubicBezTo>
                      <a:pt x="27" y="108"/>
                      <a:pt x="109" y="26"/>
                      <a:pt x="210" y="2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24" name="Freeform 1353">
                <a:extLst>
                  <a:ext uri="{FF2B5EF4-FFF2-40B4-BE49-F238E27FC236}">
                    <a16:creationId xmlns:a16="http://schemas.microsoft.com/office/drawing/2014/main" id="{F9871734-CD2F-4C6B-AA40-D6A637D903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2227" y="5896251"/>
                <a:ext cx="362999" cy="362999"/>
              </a:xfrm>
              <a:custGeom>
                <a:avLst/>
                <a:gdLst>
                  <a:gd name="T0" fmla="*/ 27 w 210"/>
                  <a:gd name="T1" fmla="*/ 0 h 210"/>
                  <a:gd name="T2" fmla="*/ 27 w 210"/>
                  <a:gd name="T3" fmla="*/ 0 h 210"/>
                  <a:gd name="T4" fmla="*/ 2 w 210"/>
                  <a:gd name="T5" fmla="*/ 28 h 210"/>
                  <a:gd name="T6" fmla="*/ 183 w 210"/>
                  <a:gd name="T7" fmla="*/ 208 h 210"/>
                  <a:gd name="T8" fmla="*/ 210 w 210"/>
                  <a:gd name="T9" fmla="*/ 183 h 210"/>
                  <a:gd name="T10" fmla="*/ 210 w 210"/>
                  <a:gd name="T11" fmla="*/ 183 h 210"/>
                  <a:gd name="T12" fmla="*/ 27 w 210"/>
                  <a:gd name="T13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" h="210">
                    <a:moveTo>
                      <a:pt x="27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12" y="0"/>
                      <a:pt x="0" y="13"/>
                      <a:pt x="2" y="28"/>
                    </a:cubicBezTo>
                    <a:cubicBezTo>
                      <a:pt x="15" y="121"/>
                      <a:pt x="89" y="196"/>
                      <a:pt x="183" y="208"/>
                    </a:cubicBezTo>
                    <a:cubicBezTo>
                      <a:pt x="197" y="210"/>
                      <a:pt x="210" y="198"/>
                      <a:pt x="210" y="183"/>
                    </a:cubicBezTo>
                    <a:cubicBezTo>
                      <a:pt x="210" y="183"/>
                      <a:pt x="210" y="183"/>
                      <a:pt x="210" y="183"/>
                    </a:cubicBezTo>
                    <a:cubicBezTo>
                      <a:pt x="109" y="183"/>
                      <a:pt x="27" y="101"/>
                      <a:pt x="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1E21227-4926-4D10-A094-3B78695A1A2B}"/>
                </a:ext>
              </a:extLst>
            </p:cNvPr>
            <p:cNvSpPr/>
            <p:nvPr/>
          </p:nvSpPr>
          <p:spPr>
            <a:xfrm>
              <a:off x="1822436" y="3774979"/>
              <a:ext cx="8518911" cy="464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marR="0" lvl="0" indent="-28575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l-GR" sz="1800" b="0" i="0" u="none" strike="noStrike" kern="1200" cap="none" spc="300" normalizeH="0" baseline="0" noProof="0" dirty="0">
                  <a:ln>
                    <a:noFill/>
                  </a:ln>
                  <a:solidFill>
                    <a:srgbClr val="F9A911"/>
                  </a:solidFill>
                  <a:effectLst/>
                  <a:uLnTx/>
                  <a:uFillTx/>
                  <a:latin typeface="Odibee Sans"/>
                  <a:ea typeface="+mn-ea"/>
                  <a:cs typeface="+mn-cs"/>
                </a:rPr>
                <a:t>Κείμενο Εδώ…………………</a:t>
              </a:r>
            </a:p>
          </p:txBody>
        </p:sp>
      </p:grpSp>
      <p:grpSp>
        <p:nvGrpSpPr>
          <p:cNvPr id="79" name="Ομάδα 78"/>
          <p:cNvGrpSpPr/>
          <p:nvPr/>
        </p:nvGrpSpPr>
        <p:grpSpPr>
          <a:xfrm>
            <a:off x="7161768" y="1235063"/>
            <a:ext cx="5030232" cy="599609"/>
            <a:chOff x="7161768" y="1235063"/>
            <a:chExt cx="5030232" cy="599609"/>
          </a:xfrm>
        </p:grpSpPr>
        <p:grpSp>
          <p:nvGrpSpPr>
            <p:cNvPr id="80" name="Ομάδα 79"/>
            <p:cNvGrpSpPr/>
            <p:nvPr/>
          </p:nvGrpSpPr>
          <p:grpSpPr>
            <a:xfrm>
              <a:off x="7161768" y="1235063"/>
              <a:ext cx="5030232" cy="599609"/>
              <a:chOff x="7161768" y="1282368"/>
              <a:chExt cx="5030232" cy="573810"/>
            </a:xfrm>
          </p:grpSpPr>
          <p:grpSp>
            <p:nvGrpSpPr>
              <p:cNvPr id="82" name="Ομάδα 81"/>
              <p:cNvGrpSpPr/>
              <p:nvPr/>
            </p:nvGrpSpPr>
            <p:grpSpPr>
              <a:xfrm>
                <a:off x="7161768" y="1282368"/>
                <a:ext cx="5030232" cy="573810"/>
                <a:chOff x="6958113" y="1268300"/>
                <a:chExt cx="5030232" cy="573810"/>
              </a:xfrm>
            </p:grpSpPr>
            <p:grpSp>
              <p:nvGrpSpPr>
                <p:cNvPr id="89" name="Ομάδα 88"/>
                <p:cNvGrpSpPr/>
                <p:nvPr/>
              </p:nvGrpSpPr>
              <p:grpSpPr>
                <a:xfrm>
                  <a:off x="6958113" y="1268300"/>
                  <a:ext cx="5030232" cy="573810"/>
                  <a:chOff x="6958113" y="1268300"/>
                  <a:chExt cx="5030232" cy="573810"/>
                </a:xfrm>
              </p:grpSpPr>
              <p:grpSp>
                <p:nvGrpSpPr>
                  <p:cNvPr id="92" name="Ομάδα 91"/>
                  <p:cNvGrpSpPr/>
                  <p:nvPr/>
                </p:nvGrpSpPr>
                <p:grpSpPr>
                  <a:xfrm>
                    <a:off x="6958113" y="1268300"/>
                    <a:ext cx="5030232" cy="573810"/>
                    <a:chOff x="6958113" y="1268300"/>
                    <a:chExt cx="5030232" cy="573810"/>
                  </a:xfrm>
                </p:grpSpPr>
                <p:grpSp>
                  <p:nvGrpSpPr>
                    <p:cNvPr id="94" name="Ομάδα 93">
                      <a:extLst>
                        <a:ext uri="{FF2B5EF4-FFF2-40B4-BE49-F238E27FC236}">
                          <a16:creationId xmlns:a16="http://schemas.microsoft.com/office/drawing/2014/main" id="{09F68978-0371-43AD-837B-DDA5FFCFB17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58113" y="1268300"/>
                      <a:ext cx="5030232" cy="573810"/>
                      <a:chOff x="5913862" y="1287322"/>
                      <a:chExt cx="5030232" cy="573810"/>
                    </a:xfrm>
                  </p:grpSpPr>
                  <p:sp>
                    <p:nvSpPr>
                      <p:cNvPr id="96" name="Rounded Rectangle 100">
                        <a:extLst>
                          <a:ext uri="{FF2B5EF4-FFF2-40B4-BE49-F238E27FC236}">
                            <a16:creationId xmlns:a16="http://schemas.microsoft.com/office/drawing/2014/main" id="{31B3D49B-DE18-4F3A-8397-6EBC0921AB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13862" y="1287322"/>
                        <a:ext cx="5030232" cy="573810"/>
                      </a:xfrm>
                      <a:prstGeom prst="roundRect">
                        <a:avLst>
                          <a:gd name="adj" fmla="val 6421"/>
                        </a:avLst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>
                        <a:outerShdw blurRad="254000" dist="88900" dir="5400000" sx="95000" sy="95000" algn="ctr" rotWithShape="0">
                          <a:schemeClr val="tx1">
                            <a:lumMod val="75000"/>
                            <a:lumOff val="25000"/>
                            <a:alpha val="15000"/>
                          </a:schemeClr>
                        </a:outerShdw>
                      </a:effectLst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97" name="Rounded Rectangle 101">
                        <a:extLst>
                          <a:ext uri="{FF2B5EF4-FFF2-40B4-BE49-F238E27FC236}">
                            <a16:creationId xmlns:a16="http://schemas.microsoft.com/office/drawing/2014/main" id="{AD72C8FF-144C-45FA-A9EE-1260F766E2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05893" y="1337354"/>
                        <a:ext cx="947602" cy="481434"/>
                      </a:xfrm>
                      <a:prstGeom prst="roundRect">
                        <a:avLst>
                          <a:gd name="adj" fmla="val 6421"/>
                        </a:avLst>
                      </a:prstGeom>
                      <a:solidFill>
                        <a:schemeClr val="accent6"/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95" name="TextBox 94">
                      <a:extLst>
                        <a:ext uri="{FF2B5EF4-FFF2-40B4-BE49-F238E27FC236}">
                          <a16:creationId xmlns:a16="http://schemas.microsoft.com/office/drawing/2014/main" id="{940C3691-9130-4749-AA6C-F70E3712529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46610" y="1318379"/>
                      <a:ext cx="963694" cy="50070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 noProof="0" dirty="0"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latin typeface="Odibee Sans"/>
                          <a:cs typeface="Aleo Regular"/>
                        </a:rPr>
                        <a:t>13</a:t>
                      </a:r>
                      <a:r>
                        <a:rPr kumimoji="0" lang="el-G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Aleo Regular"/>
                        </a:rPr>
                        <a:t>/0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Aleo Regular"/>
                        </a:rPr>
                        <a:t>4</a:t>
                      </a:r>
                      <a:r>
                        <a:rPr kumimoji="0" lang="el-G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Aleo Regular"/>
                        </a:rPr>
                        <a:t>  – </a:t>
                      </a:r>
                      <a:r>
                        <a:rPr lang="en-US" sz="1400" noProof="0" dirty="0"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latin typeface="Odibee Sans"/>
                          <a:cs typeface="Aleo Regular"/>
                        </a:rPr>
                        <a:t>1</a:t>
                      </a:r>
                      <a:r>
                        <a:rPr lang="el-GR" sz="1400" noProof="0" dirty="0"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latin typeface="Odibee Sans"/>
                          <a:cs typeface="Aleo Regular"/>
                        </a:rPr>
                        <a:t>9</a:t>
                      </a:r>
                      <a:r>
                        <a:rPr kumimoji="0" lang="el-G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Aleo Regular"/>
                        </a:rPr>
                        <a:t>/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Aleo Regular"/>
                        </a:rPr>
                        <a:t>0</a:t>
                      </a:r>
                      <a:r>
                        <a:rPr lang="en-US" sz="1400" dirty="0"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latin typeface="Odibee Sans"/>
                          <a:cs typeface="Aleo Regular"/>
                        </a:rPr>
                        <a:t>4</a:t>
                      </a:r>
                      <a:endParaRPr kumimoji="0" lang="el-G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Odibee Sans"/>
                        <a:ea typeface="+mn-ea"/>
                        <a:cs typeface="Aleo Regular"/>
                      </a:endParaRPr>
                    </a:p>
                  </p:txBody>
                </p:sp>
              </p:grpSp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A4DB4B95-B434-42EF-804F-0ADA3714D05C}"/>
                      </a:ext>
                    </a:extLst>
                  </p:cNvPr>
                  <p:cNvSpPr txBox="1"/>
                  <p:nvPr/>
                </p:nvSpPr>
                <p:spPr>
                  <a:xfrm>
                    <a:off x="7995893" y="1304355"/>
                    <a:ext cx="963694" cy="500708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l-GR" sz="1400" dirty="0"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  <a:latin typeface="Odibee Sans"/>
                        <a:cs typeface="Aleo Regular"/>
                      </a:rPr>
                      <a:t>20</a:t>
                    </a:r>
                    <a:r>
                      <a:rPr lang="en-US" sz="1400" dirty="0"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  <a:latin typeface="Odibee Sans"/>
                        <a:cs typeface="Aleo Regular"/>
                      </a:rPr>
                      <a:t>/04</a:t>
                    </a:r>
                    <a:r>
                      <a:rPr lang="el-GR" sz="1400" dirty="0"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  <a:latin typeface="Odibee Sans"/>
                        <a:cs typeface="Aleo Regular"/>
                      </a:rPr>
                      <a:t> – 26/0</a:t>
                    </a:r>
                    <a:r>
                      <a:rPr lang="en-US" sz="1400" dirty="0"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  <a:latin typeface="Odibee Sans"/>
                        <a:cs typeface="Aleo Regular"/>
                      </a:rPr>
                      <a:t>4</a:t>
                    </a:r>
                    <a:endPara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effectLst/>
                      <a:uLnTx/>
                      <a:uFillTx/>
                      <a:latin typeface="Odibee Sans"/>
                      <a:cs typeface="Aleo Regular"/>
                    </a:endParaRPr>
                  </a:p>
                </p:txBody>
              </p:sp>
            </p:grp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A4DB4B95-B434-42EF-804F-0ADA3714D05C}"/>
                    </a:ext>
                  </a:extLst>
                </p:cNvPr>
                <p:cNvSpPr txBox="1"/>
                <p:nvPr/>
              </p:nvSpPr>
              <p:spPr>
                <a:xfrm>
                  <a:off x="8870193" y="1322714"/>
                  <a:ext cx="963694" cy="50070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l-GR" sz="1400" dirty="0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latin typeface="Odibee Sans"/>
                      <a:cs typeface="Aleo Regular"/>
                    </a:rPr>
                    <a:t>27</a:t>
                  </a:r>
                  <a:r>
                    <a:rPr lang="en-US" sz="1400" dirty="0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latin typeface="Odibee Sans"/>
                      <a:cs typeface="Aleo Regular"/>
                    </a:rPr>
                    <a:t>/04</a:t>
                  </a:r>
                  <a:r>
                    <a:rPr lang="el-GR" sz="1400" dirty="0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latin typeface="Odibee Sans"/>
                      <a:cs typeface="Aleo Regular"/>
                    </a:rPr>
                    <a:t> – 03/05</a:t>
                  </a:r>
                  <a:endParaRPr lang="en-US" sz="1400" dirty="0">
                    <a:solidFill>
                      <a:schemeClr val="accent1">
                        <a:lumMod val="50000"/>
                        <a:lumOff val="50000"/>
                      </a:schemeClr>
                    </a:solidFill>
                    <a:latin typeface="Odibee Sans"/>
                    <a:cs typeface="Aleo Regular"/>
                  </a:endParaRPr>
                </a:p>
              </p:txBody>
            </p:sp>
          </p:grp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4DB4B95-B434-42EF-804F-0ADA3714D05C}"/>
                  </a:ext>
                </a:extLst>
              </p:cNvPr>
              <p:cNvSpPr txBox="1"/>
              <p:nvPr/>
            </p:nvSpPr>
            <p:spPr>
              <a:xfrm>
                <a:off x="10169537" y="1323321"/>
                <a:ext cx="963694" cy="50070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l-GR" sz="1400" dirty="0">
                    <a:latin typeface="Odibee Sans"/>
                    <a:cs typeface="Aleo Regular"/>
                  </a:rPr>
                  <a:t>04</a:t>
                </a:r>
                <a:r>
                  <a:rPr lang="en-US" sz="1400" dirty="0">
                    <a:latin typeface="Odibee Sans"/>
                    <a:cs typeface="Aleo Regular"/>
                  </a:rPr>
                  <a:t>/0</a:t>
                </a:r>
                <a:r>
                  <a:rPr lang="el-GR" sz="1400" dirty="0">
                    <a:latin typeface="Odibee Sans"/>
                    <a:cs typeface="Aleo Regular"/>
                  </a:rPr>
                  <a:t>5 – 10/0</a:t>
                </a:r>
                <a:r>
                  <a:rPr lang="en-US" sz="1400" dirty="0">
                    <a:latin typeface="Odibee Sans"/>
                    <a:cs typeface="Aleo Regular"/>
                  </a:rPr>
                  <a:t>5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Odibee Sans"/>
                  <a:cs typeface="Aleo Regular"/>
                </a:endParaRPr>
              </a:p>
            </p:txBody>
          </p: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4DB4B95-B434-42EF-804F-0ADA3714D05C}"/>
                </a:ext>
              </a:extLst>
            </p:cNvPr>
            <p:cNvSpPr txBox="1"/>
            <p:nvPr/>
          </p:nvSpPr>
          <p:spPr>
            <a:xfrm>
              <a:off x="11228306" y="1289580"/>
              <a:ext cx="96369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l-GR" sz="1400" dirty="0" smtClean="0">
                  <a:solidFill>
                    <a:schemeClr val="accent1">
                      <a:lumMod val="50000"/>
                      <a:lumOff val="50000"/>
                    </a:schemeClr>
                  </a:solidFill>
                  <a:latin typeface="Odibee Sans"/>
                  <a:cs typeface="Aleo Regular"/>
                </a:rPr>
                <a:t>11</a:t>
              </a:r>
              <a:r>
                <a:rPr lang="en-US" sz="1400" dirty="0" smtClean="0">
                  <a:solidFill>
                    <a:schemeClr val="accent1">
                      <a:lumMod val="50000"/>
                      <a:lumOff val="50000"/>
                    </a:schemeClr>
                  </a:solidFill>
                  <a:latin typeface="Odibee Sans"/>
                  <a:cs typeface="Aleo Regular"/>
                </a:rPr>
                <a:t>/0</a:t>
              </a:r>
              <a:r>
                <a:rPr lang="el-GR" sz="1400" dirty="0" smtClean="0">
                  <a:solidFill>
                    <a:schemeClr val="accent1">
                      <a:lumMod val="50000"/>
                      <a:lumOff val="50000"/>
                    </a:schemeClr>
                  </a:solidFill>
                  <a:latin typeface="Odibee Sans"/>
                  <a:cs typeface="Aleo Regular"/>
                </a:rPr>
                <a:t>5 </a:t>
              </a:r>
              <a:r>
                <a:rPr lang="el-GR" sz="1400" dirty="0">
                  <a:solidFill>
                    <a:schemeClr val="accent1">
                      <a:lumMod val="50000"/>
                      <a:lumOff val="50000"/>
                    </a:schemeClr>
                  </a:solidFill>
                  <a:latin typeface="Odibee Sans"/>
                  <a:cs typeface="Aleo Regular"/>
                </a:rPr>
                <a:t>– </a:t>
              </a:r>
              <a:r>
                <a:rPr lang="el-GR" sz="1400" dirty="0" smtClean="0">
                  <a:solidFill>
                    <a:schemeClr val="accent1">
                      <a:lumMod val="50000"/>
                      <a:lumOff val="50000"/>
                    </a:schemeClr>
                  </a:solidFill>
                  <a:latin typeface="Odibee Sans"/>
                  <a:cs typeface="Aleo Regular"/>
                </a:rPr>
                <a:t>17/05</a:t>
              </a:r>
              <a:endParaRPr lang="en-US" sz="1400" dirty="0">
                <a:solidFill>
                  <a:schemeClr val="accent1">
                    <a:lumMod val="50000"/>
                    <a:lumOff val="50000"/>
                  </a:schemeClr>
                </a:solidFill>
                <a:latin typeface="Odibee Sans"/>
                <a:cs typeface="Aleo Regular"/>
              </a:endParaRPr>
            </a:p>
          </p:txBody>
        </p:sp>
      </p:grpSp>
      <p:grpSp>
        <p:nvGrpSpPr>
          <p:cNvPr id="98" name="Ομάδα 97">
            <a:extLst>
              <a:ext uri="{FF2B5EF4-FFF2-40B4-BE49-F238E27FC236}">
                <a16:creationId xmlns:a16="http://schemas.microsoft.com/office/drawing/2014/main" id="{ABB5F533-640E-48FB-91FF-35223058B786}"/>
              </a:ext>
            </a:extLst>
          </p:cNvPr>
          <p:cNvGrpSpPr/>
          <p:nvPr/>
        </p:nvGrpSpPr>
        <p:grpSpPr>
          <a:xfrm>
            <a:off x="1063023" y="1804524"/>
            <a:ext cx="11004247" cy="1145052"/>
            <a:chOff x="329784" y="3302603"/>
            <a:chExt cx="11004247" cy="1145052"/>
          </a:xfrm>
        </p:grpSpPr>
        <p:cxnSp>
          <p:nvCxnSpPr>
            <p:cNvPr id="99" name="Straight Connector 35">
              <a:extLst>
                <a:ext uri="{FF2B5EF4-FFF2-40B4-BE49-F238E27FC236}">
                  <a16:creationId xmlns:a16="http://schemas.microsoft.com/office/drawing/2014/main" id="{FE43BE51-DED4-408B-8D33-8190E35AB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9784" y="4241098"/>
              <a:ext cx="11004247" cy="46836"/>
            </a:xfrm>
            <a:prstGeom prst="line">
              <a:avLst/>
            </a:prstGeom>
            <a:ln w="12700" cmpd="sng">
              <a:solidFill>
                <a:schemeClr val="bg2">
                  <a:lumMod val="85000"/>
                </a:schemeClr>
              </a:solidFill>
              <a:headEnd type="oval"/>
              <a:tailEnd type="oval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Group 36">
              <a:extLst>
                <a:ext uri="{FF2B5EF4-FFF2-40B4-BE49-F238E27FC236}">
                  <a16:creationId xmlns:a16="http://schemas.microsoft.com/office/drawing/2014/main" id="{C45EC75B-A4F9-4590-AB06-6B7943A0E80B}"/>
                </a:ext>
              </a:extLst>
            </p:cNvPr>
            <p:cNvGrpSpPr/>
            <p:nvPr/>
          </p:nvGrpSpPr>
          <p:grpSpPr>
            <a:xfrm>
              <a:off x="551877" y="4015149"/>
              <a:ext cx="563376" cy="430006"/>
              <a:chOff x="2118273" y="3425825"/>
              <a:chExt cx="563376" cy="430006"/>
            </a:xfrm>
          </p:grpSpPr>
          <p:cxnSp>
            <p:nvCxnSpPr>
              <p:cNvPr id="158" name="Straight Connector 57">
                <a:extLst>
                  <a:ext uri="{FF2B5EF4-FFF2-40B4-BE49-F238E27FC236}">
                    <a16:creationId xmlns:a16="http://schemas.microsoft.com/office/drawing/2014/main" id="{2328EFD7-AADF-4BDF-840D-155AA216845A}"/>
                  </a:ext>
                </a:extLst>
              </p:cNvPr>
              <p:cNvCxnSpPr/>
              <p:nvPr/>
            </p:nvCxnSpPr>
            <p:spPr>
              <a:xfrm>
                <a:off x="2118273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58">
                <a:extLst>
                  <a:ext uri="{FF2B5EF4-FFF2-40B4-BE49-F238E27FC236}">
                    <a16:creationId xmlns:a16="http://schemas.microsoft.com/office/drawing/2014/main" id="{1CCBBA09-7452-4FC2-B399-B2A42983991E}"/>
                  </a:ext>
                </a:extLst>
              </p:cNvPr>
              <p:cNvCxnSpPr/>
              <p:nvPr/>
            </p:nvCxnSpPr>
            <p:spPr>
              <a:xfrm>
                <a:off x="2399961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59">
                <a:extLst>
                  <a:ext uri="{FF2B5EF4-FFF2-40B4-BE49-F238E27FC236}">
                    <a16:creationId xmlns:a16="http://schemas.microsoft.com/office/drawing/2014/main" id="{7F359068-A968-44A6-9809-7134B6B4916D}"/>
                  </a:ext>
                </a:extLst>
              </p:cNvPr>
              <p:cNvCxnSpPr/>
              <p:nvPr/>
            </p:nvCxnSpPr>
            <p:spPr>
              <a:xfrm>
                <a:off x="2681649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37">
              <a:extLst>
                <a:ext uri="{FF2B5EF4-FFF2-40B4-BE49-F238E27FC236}">
                  <a16:creationId xmlns:a16="http://schemas.microsoft.com/office/drawing/2014/main" id="{604DD153-A1AC-48D9-B4F6-B0C70D0433BC}"/>
                </a:ext>
              </a:extLst>
            </p:cNvPr>
            <p:cNvGrpSpPr/>
            <p:nvPr/>
          </p:nvGrpSpPr>
          <p:grpSpPr>
            <a:xfrm>
              <a:off x="3205762" y="4015149"/>
              <a:ext cx="563376" cy="430006"/>
              <a:chOff x="3527973" y="3425825"/>
              <a:chExt cx="563376" cy="430006"/>
            </a:xfrm>
          </p:grpSpPr>
          <p:cxnSp>
            <p:nvCxnSpPr>
              <p:cNvPr id="155" name="Straight Connector 54">
                <a:extLst>
                  <a:ext uri="{FF2B5EF4-FFF2-40B4-BE49-F238E27FC236}">
                    <a16:creationId xmlns:a16="http://schemas.microsoft.com/office/drawing/2014/main" id="{EBBB4E9C-E3EE-4140-8901-AE06F4A9C6C3}"/>
                  </a:ext>
                </a:extLst>
              </p:cNvPr>
              <p:cNvCxnSpPr/>
              <p:nvPr/>
            </p:nvCxnSpPr>
            <p:spPr>
              <a:xfrm>
                <a:off x="3527973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55">
                <a:extLst>
                  <a:ext uri="{FF2B5EF4-FFF2-40B4-BE49-F238E27FC236}">
                    <a16:creationId xmlns:a16="http://schemas.microsoft.com/office/drawing/2014/main" id="{9B85BE96-649D-414A-90A2-84E1F145582B}"/>
                  </a:ext>
                </a:extLst>
              </p:cNvPr>
              <p:cNvCxnSpPr/>
              <p:nvPr/>
            </p:nvCxnSpPr>
            <p:spPr>
              <a:xfrm>
                <a:off x="3809661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56">
                <a:extLst>
                  <a:ext uri="{FF2B5EF4-FFF2-40B4-BE49-F238E27FC236}">
                    <a16:creationId xmlns:a16="http://schemas.microsoft.com/office/drawing/2014/main" id="{81D6B4F9-F75E-42E5-BA80-774E8467CB6E}"/>
                  </a:ext>
                </a:extLst>
              </p:cNvPr>
              <p:cNvCxnSpPr/>
              <p:nvPr/>
            </p:nvCxnSpPr>
            <p:spPr>
              <a:xfrm>
                <a:off x="4091349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38">
              <a:extLst>
                <a:ext uri="{FF2B5EF4-FFF2-40B4-BE49-F238E27FC236}">
                  <a16:creationId xmlns:a16="http://schemas.microsoft.com/office/drawing/2014/main" id="{732B9572-D383-4451-AA1A-472EC45FF9D4}"/>
                </a:ext>
              </a:extLst>
            </p:cNvPr>
            <p:cNvGrpSpPr/>
            <p:nvPr/>
          </p:nvGrpSpPr>
          <p:grpSpPr>
            <a:xfrm>
              <a:off x="4652520" y="4015149"/>
              <a:ext cx="563376" cy="430006"/>
              <a:chOff x="5064673" y="3425825"/>
              <a:chExt cx="563376" cy="430006"/>
            </a:xfrm>
          </p:grpSpPr>
          <p:cxnSp>
            <p:nvCxnSpPr>
              <p:cNvPr id="152" name="Straight Connector 51">
                <a:extLst>
                  <a:ext uri="{FF2B5EF4-FFF2-40B4-BE49-F238E27FC236}">
                    <a16:creationId xmlns:a16="http://schemas.microsoft.com/office/drawing/2014/main" id="{F533A6E8-2F50-4930-8BD8-93EEDB05574F}"/>
                  </a:ext>
                </a:extLst>
              </p:cNvPr>
              <p:cNvCxnSpPr/>
              <p:nvPr/>
            </p:nvCxnSpPr>
            <p:spPr>
              <a:xfrm>
                <a:off x="5064673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52">
                <a:extLst>
                  <a:ext uri="{FF2B5EF4-FFF2-40B4-BE49-F238E27FC236}">
                    <a16:creationId xmlns:a16="http://schemas.microsoft.com/office/drawing/2014/main" id="{F898206C-F3F0-4926-A57B-671186E520D7}"/>
                  </a:ext>
                </a:extLst>
              </p:cNvPr>
              <p:cNvCxnSpPr/>
              <p:nvPr/>
            </p:nvCxnSpPr>
            <p:spPr>
              <a:xfrm>
                <a:off x="5346361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53">
                <a:extLst>
                  <a:ext uri="{FF2B5EF4-FFF2-40B4-BE49-F238E27FC236}">
                    <a16:creationId xmlns:a16="http://schemas.microsoft.com/office/drawing/2014/main" id="{3C9D087C-F364-4DCF-9961-F271BC38CEA3}"/>
                  </a:ext>
                </a:extLst>
              </p:cNvPr>
              <p:cNvCxnSpPr/>
              <p:nvPr/>
            </p:nvCxnSpPr>
            <p:spPr>
              <a:xfrm>
                <a:off x="5628049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Group 39">
              <a:extLst>
                <a:ext uri="{FF2B5EF4-FFF2-40B4-BE49-F238E27FC236}">
                  <a16:creationId xmlns:a16="http://schemas.microsoft.com/office/drawing/2014/main" id="{4FE264C6-C3A7-4B9D-9633-3E811467AB45}"/>
                </a:ext>
              </a:extLst>
            </p:cNvPr>
            <p:cNvGrpSpPr/>
            <p:nvPr/>
          </p:nvGrpSpPr>
          <p:grpSpPr>
            <a:xfrm>
              <a:off x="6063470" y="4015149"/>
              <a:ext cx="563376" cy="430006"/>
              <a:chOff x="6550573" y="3425825"/>
              <a:chExt cx="563376" cy="430006"/>
            </a:xfrm>
          </p:grpSpPr>
          <p:cxnSp>
            <p:nvCxnSpPr>
              <p:cNvPr id="149" name="Straight Connector 48">
                <a:extLst>
                  <a:ext uri="{FF2B5EF4-FFF2-40B4-BE49-F238E27FC236}">
                    <a16:creationId xmlns:a16="http://schemas.microsoft.com/office/drawing/2014/main" id="{C070E498-1DD7-4E3A-8045-BAAE2D230466}"/>
                  </a:ext>
                </a:extLst>
              </p:cNvPr>
              <p:cNvCxnSpPr/>
              <p:nvPr/>
            </p:nvCxnSpPr>
            <p:spPr>
              <a:xfrm>
                <a:off x="6550573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49">
                <a:extLst>
                  <a:ext uri="{FF2B5EF4-FFF2-40B4-BE49-F238E27FC236}">
                    <a16:creationId xmlns:a16="http://schemas.microsoft.com/office/drawing/2014/main" id="{9B177F88-BDC9-47F3-AF82-17E814891D9D}"/>
                  </a:ext>
                </a:extLst>
              </p:cNvPr>
              <p:cNvCxnSpPr/>
              <p:nvPr/>
            </p:nvCxnSpPr>
            <p:spPr>
              <a:xfrm>
                <a:off x="6832261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50">
                <a:extLst>
                  <a:ext uri="{FF2B5EF4-FFF2-40B4-BE49-F238E27FC236}">
                    <a16:creationId xmlns:a16="http://schemas.microsoft.com/office/drawing/2014/main" id="{A0F1E4D2-7895-4471-9F09-6F16C278D722}"/>
                  </a:ext>
                </a:extLst>
              </p:cNvPr>
              <p:cNvCxnSpPr/>
              <p:nvPr/>
            </p:nvCxnSpPr>
            <p:spPr>
              <a:xfrm>
                <a:off x="7113949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40">
              <a:extLst>
                <a:ext uri="{FF2B5EF4-FFF2-40B4-BE49-F238E27FC236}">
                  <a16:creationId xmlns:a16="http://schemas.microsoft.com/office/drawing/2014/main" id="{DC231660-D12D-4821-B2C8-131B5A3CF1AC}"/>
                </a:ext>
              </a:extLst>
            </p:cNvPr>
            <p:cNvGrpSpPr/>
            <p:nvPr/>
          </p:nvGrpSpPr>
          <p:grpSpPr>
            <a:xfrm>
              <a:off x="10462152" y="4015149"/>
              <a:ext cx="563376" cy="430006"/>
              <a:chOff x="9495214" y="3425825"/>
              <a:chExt cx="563376" cy="430006"/>
            </a:xfrm>
          </p:grpSpPr>
          <p:cxnSp>
            <p:nvCxnSpPr>
              <p:cNvPr id="146" name="Straight Connector 45">
                <a:extLst>
                  <a:ext uri="{FF2B5EF4-FFF2-40B4-BE49-F238E27FC236}">
                    <a16:creationId xmlns:a16="http://schemas.microsoft.com/office/drawing/2014/main" id="{F2473996-ED72-41A8-A9D1-010C35663C5C}"/>
                  </a:ext>
                </a:extLst>
              </p:cNvPr>
              <p:cNvCxnSpPr/>
              <p:nvPr/>
            </p:nvCxnSpPr>
            <p:spPr>
              <a:xfrm>
                <a:off x="9495214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46">
                <a:extLst>
                  <a:ext uri="{FF2B5EF4-FFF2-40B4-BE49-F238E27FC236}">
                    <a16:creationId xmlns:a16="http://schemas.microsoft.com/office/drawing/2014/main" id="{2AF656E1-609E-4314-865B-B39473BBA5CC}"/>
                  </a:ext>
                </a:extLst>
              </p:cNvPr>
              <p:cNvCxnSpPr/>
              <p:nvPr/>
            </p:nvCxnSpPr>
            <p:spPr>
              <a:xfrm>
                <a:off x="9776902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47">
                <a:extLst>
                  <a:ext uri="{FF2B5EF4-FFF2-40B4-BE49-F238E27FC236}">
                    <a16:creationId xmlns:a16="http://schemas.microsoft.com/office/drawing/2014/main" id="{39E4E835-4422-4ACD-852B-EFCDA3E6D652}"/>
                  </a:ext>
                </a:extLst>
              </p:cNvPr>
              <p:cNvCxnSpPr/>
              <p:nvPr/>
            </p:nvCxnSpPr>
            <p:spPr>
              <a:xfrm>
                <a:off x="10058590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41">
              <a:extLst>
                <a:ext uri="{FF2B5EF4-FFF2-40B4-BE49-F238E27FC236}">
                  <a16:creationId xmlns:a16="http://schemas.microsoft.com/office/drawing/2014/main" id="{4B800C21-F293-4D58-9B4B-D96970442478}"/>
                </a:ext>
              </a:extLst>
            </p:cNvPr>
            <p:cNvGrpSpPr/>
            <p:nvPr/>
          </p:nvGrpSpPr>
          <p:grpSpPr>
            <a:xfrm>
              <a:off x="7527779" y="4015149"/>
              <a:ext cx="563376" cy="430006"/>
              <a:chOff x="8029871" y="3425825"/>
              <a:chExt cx="563376" cy="430006"/>
            </a:xfrm>
          </p:grpSpPr>
          <p:cxnSp>
            <p:nvCxnSpPr>
              <p:cNvPr id="143" name="Straight Connector 42">
                <a:extLst>
                  <a:ext uri="{FF2B5EF4-FFF2-40B4-BE49-F238E27FC236}">
                    <a16:creationId xmlns:a16="http://schemas.microsoft.com/office/drawing/2014/main" id="{93C0AAA0-9B30-4001-8C46-B62BD899C2ED}"/>
                  </a:ext>
                </a:extLst>
              </p:cNvPr>
              <p:cNvCxnSpPr/>
              <p:nvPr/>
            </p:nvCxnSpPr>
            <p:spPr>
              <a:xfrm>
                <a:off x="8029871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43">
                <a:extLst>
                  <a:ext uri="{FF2B5EF4-FFF2-40B4-BE49-F238E27FC236}">
                    <a16:creationId xmlns:a16="http://schemas.microsoft.com/office/drawing/2014/main" id="{97D82AED-BD88-495F-B86F-88A9B4A98D47}"/>
                  </a:ext>
                </a:extLst>
              </p:cNvPr>
              <p:cNvCxnSpPr/>
              <p:nvPr/>
            </p:nvCxnSpPr>
            <p:spPr>
              <a:xfrm>
                <a:off x="8311559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44">
                <a:extLst>
                  <a:ext uri="{FF2B5EF4-FFF2-40B4-BE49-F238E27FC236}">
                    <a16:creationId xmlns:a16="http://schemas.microsoft.com/office/drawing/2014/main" id="{73D988A8-1F64-4EFA-8AF0-3B6D12E33F2A}"/>
                  </a:ext>
                </a:extLst>
              </p:cNvPr>
              <p:cNvCxnSpPr/>
              <p:nvPr/>
            </p:nvCxnSpPr>
            <p:spPr>
              <a:xfrm>
                <a:off x="8593247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6" name="Straight Connector 32">
              <a:extLst>
                <a:ext uri="{FF2B5EF4-FFF2-40B4-BE49-F238E27FC236}">
                  <a16:creationId xmlns:a16="http://schemas.microsoft.com/office/drawing/2014/main" id="{2ED157A4-F551-4DF7-8067-966ACBB26A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8878" y="3696591"/>
              <a:ext cx="6174" cy="591343"/>
            </a:xfrm>
            <a:prstGeom prst="line">
              <a:avLst/>
            </a:prstGeom>
            <a:ln w="12700" cmpd="sng"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>
                      <a:alpha val="0"/>
                    </a:schemeClr>
                  </a:gs>
                  <a:gs pos="50000">
                    <a:schemeClr val="bg2">
                      <a:lumMod val="85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Cross 33">
              <a:extLst>
                <a:ext uri="{FF2B5EF4-FFF2-40B4-BE49-F238E27FC236}">
                  <a16:creationId xmlns:a16="http://schemas.microsoft.com/office/drawing/2014/main" id="{4D047BB2-168A-42CE-AC1A-2C53E4471AE8}"/>
                </a:ext>
              </a:extLst>
            </p:cNvPr>
            <p:cNvSpPr/>
            <p:nvPr/>
          </p:nvSpPr>
          <p:spPr>
            <a:xfrm>
              <a:off x="1300680" y="4147778"/>
              <a:ext cx="126648" cy="126646"/>
            </a:xfrm>
            <a:prstGeom prst="plus">
              <a:avLst/>
            </a:prstGeom>
            <a:solidFill>
              <a:schemeClr val="accent6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58DB2D1-60EA-4D7F-B5FF-4456D42840A9}"/>
                </a:ext>
              </a:extLst>
            </p:cNvPr>
            <p:cNvSpPr txBox="1"/>
            <p:nvPr/>
          </p:nvSpPr>
          <p:spPr>
            <a:xfrm>
              <a:off x="957416" y="3302603"/>
              <a:ext cx="13584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ΣΑΒ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l-GR" sz="1200" spc="300" noProof="0" dirty="0" smtClean="0">
                  <a:solidFill>
                    <a:srgbClr val="FFFFFF"/>
                  </a:solidFill>
                  <a:latin typeface="Odibee Sans"/>
                  <a:cs typeface="Aleo Regular"/>
                </a:rPr>
                <a:t>04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 </a:t>
              </a:r>
              <a:r>
                <a:rPr lang="el-GR" sz="1200" spc="300" dirty="0" smtClean="0">
                  <a:solidFill>
                    <a:srgbClr val="FFFFFF"/>
                  </a:solidFill>
                  <a:latin typeface="Odibee Sans"/>
                  <a:cs typeface="Aleo Regular"/>
                </a:rPr>
                <a:t>ΜΑΪ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 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24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cxnSp>
          <p:nvCxnSpPr>
            <p:cNvPr id="109" name="Straight Connector 26">
              <a:extLst>
                <a:ext uri="{FF2B5EF4-FFF2-40B4-BE49-F238E27FC236}">
                  <a16:creationId xmlns:a16="http://schemas.microsoft.com/office/drawing/2014/main" id="{476BB1AE-E440-4C9B-8C10-42AF7A72DB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2095" y="3696591"/>
              <a:ext cx="6174" cy="591343"/>
            </a:xfrm>
            <a:prstGeom prst="line">
              <a:avLst/>
            </a:prstGeom>
            <a:ln w="12700" cmpd="sng"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>
                      <a:alpha val="0"/>
                    </a:schemeClr>
                  </a:gs>
                  <a:gs pos="50000">
                    <a:schemeClr val="bg2">
                      <a:lumMod val="85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Cross 28">
              <a:extLst>
                <a:ext uri="{FF2B5EF4-FFF2-40B4-BE49-F238E27FC236}">
                  <a16:creationId xmlns:a16="http://schemas.microsoft.com/office/drawing/2014/main" id="{6056768C-D8B1-4319-AF3C-E4FAE1BABD2A}"/>
                </a:ext>
              </a:extLst>
            </p:cNvPr>
            <p:cNvSpPr/>
            <p:nvPr/>
          </p:nvSpPr>
          <p:spPr>
            <a:xfrm>
              <a:off x="4003959" y="4147778"/>
              <a:ext cx="126648" cy="126646"/>
            </a:xfrm>
            <a:prstGeom prst="plus">
              <a:avLst/>
            </a:prstGeom>
            <a:solidFill>
              <a:schemeClr val="accent6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3954A18-5AC9-4B84-AA0E-458F109BBD0C}"/>
                </a:ext>
              </a:extLst>
            </p:cNvPr>
            <p:cNvSpPr txBox="1"/>
            <p:nvPr/>
          </p:nvSpPr>
          <p:spPr>
            <a:xfrm>
              <a:off x="3630824" y="3323943"/>
              <a:ext cx="12782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ΔΕΥ</a:t>
              </a:r>
            </a:p>
            <a:p>
              <a:pPr lvl="0" algn="ctr">
                <a:defRPr/>
              </a:pPr>
              <a:r>
                <a:rPr lang="el-GR" sz="1200" spc="300" dirty="0" smtClean="0">
                  <a:solidFill>
                    <a:srgbClr val="FFFFFF"/>
                  </a:solidFill>
                  <a:latin typeface="Odibee Sans"/>
                  <a:cs typeface="Aleo Regular"/>
                </a:rPr>
                <a:t>06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 </a:t>
              </a:r>
              <a:r>
                <a:rPr lang="el-GR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ΜΑΪ 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24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cxnSp>
          <p:nvCxnSpPr>
            <p:cNvPr id="112" name="Straight Connector 21">
              <a:extLst>
                <a:ext uri="{FF2B5EF4-FFF2-40B4-BE49-F238E27FC236}">
                  <a16:creationId xmlns:a16="http://schemas.microsoft.com/office/drawing/2014/main" id="{52C0221A-CFB1-410A-8C4A-87A6D93106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1230" y="3696591"/>
              <a:ext cx="6174" cy="591343"/>
            </a:xfrm>
            <a:prstGeom prst="line">
              <a:avLst/>
            </a:prstGeom>
            <a:ln w="12700" cmpd="sng"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>
                      <a:alpha val="0"/>
                    </a:schemeClr>
                  </a:gs>
                  <a:gs pos="50000">
                    <a:schemeClr val="bg2">
                      <a:lumMod val="85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Cross 22">
              <a:extLst>
                <a:ext uri="{FF2B5EF4-FFF2-40B4-BE49-F238E27FC236}">
                  <a16:creationId xmlns:a16="http://schemas.microsoft.com/office/drawing/2014/main" id="{A30FEE30-572B-4B5E-B51D-3144D38B014B}"/>
                </a:ext>
              </a:extLst>
            </p:cNvPr>
            <p:cNvSpPr/>
            <p:nvPr/>
          </p:nvSpPr>
          <p:spPr>
            <a:xfrm>
              <a:off x="5478045" y="4147778"/>
              <a:ext cx="126648" cy="126646"/>
            </a:xfrm>
            <a:prstGeom prst="plus">
              <a:avLst/>
            </a:prstGeom>
            <a:solidFill>
              <a:schemeClr val="accent6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A93E227-DFA9-4B10-BF3B-384A0EC4B5E7}"/>
                </a:ext>
              </a:extLst>
            </p:cNvPr>
            <p:cNvSpPr txBox="1"/>
            <p:nvPr/>
          </p:nvSpPr>
          <p:spPr>
            <a:xfrm>
              <a:off x="5102219" y="3333598"/>
              <a:ext cx="128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ΤΡΙ</a:t>
              </a:r>
            </a:p>
            <a:p>
              <a:pPr lvl="0" algn="ctr">
                <a:defRPr/>
              </a:pPr>
              <a:r>
                <a:rPr lang="el-GR" sz="1200" spc="300" noProof="0" dirty="0" smtClean="0">
                  <a:solidFill>
                    <a:srgbClr val="FFFFFF"/>
                  </a:solidFill>
                  <a:latin typeface="Odibee Sans"/>
                  <a:cs typeface="Aleo Regular"/>
                </a:rPr>
                <a:t>07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 </a:t>
              </a:r>
              <a:r>
                <a:rPr lang="el-GR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ΜΑΪ 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24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cxnSp>
          <p:nvCxnSpPr>
            <p:cNvPr id="115" name="Straight Connector 16">
              <a:extLst>
                <a:ext uri="{FF2B5EF4-FFF2-40B4-BE49-F238E27FC236}">
                  <a16:creationId xmlns:a16="http://schemas.microsoft.com/office/drawing/2014/main" id="{90EEA885-2300-4023-A392-63BE16B7DE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0342" y="3696591"/>
              <a:ext cx="6174" cy="591343"/>
            </a:xfrm>
            <a:prstGeom prst="line">
              <a:avLst/>
            </a:prstGeom>
            <a:ln w="12700" cmpd="sng"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>
                      <a:alpha val="0"/>
                    </a:schemeClr>
                  </a:gs>
                  <a:gs pos="50000">
                    <a:schemeClr val="bg2">
                      <a:lumMod val="85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Cross 17">
              <a:extLst>
                <a:ext uri="{FF2B5EF4-FFF2-40B4-BE49-F238E27FC236}">
                  <a16:creationId xmlns:a16="http://schemas.microsoft.com/office/drawing/2014/main" id="{1F568E43-68AB-4B3A-AC7C-D55AB3DF3332}"/>
                </a:ext>
              </a:extLst>
            </p:cNvPr>
            <p:cNvSpPr/>
            <p:nvPr/>
          </p:nvSpPr>
          <p:spPr>
            <a:xfrm>
              <a:off x="6892167" y="4147778"/>
              <a:ext cx="126648" cy="126646"/>
            </a:xfrm>
            <a:prstGeom prst="plus">
              <a:avLst/>
            </a:prstGeom>
            <a:solidFill>
              <a:schemeClr val="accent6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821F918-C2A6-45DE-A203-5417E91141D1}"/>
                </a:ext>
              </a:extLst>
            </p:cNvPr>
            <p:cNvSpPr txBox="1"/>
            <p:nvPr/>
          </p:nvSpPr>
          <p:spPr>
            <a:xfrm>
              <a:off x="6582225" y="3342306"/>
              <a:ext cx="13387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ΤΕΤ</a:t>
              </a:r>
            </a:p>
            <a:p>
              <a:pPr lvl="0" algn="ctr">
                <a:defRPr/>
              </a:pPr>
              <a:r>
                <a:rPr lang="el-GR" sz="1200" spc="300" dirty="0" smtClean="0">
                  <a:solidFill>
                    <a:srgbClr val="FFFFFF"/>
                  </a:solidFill>
                  <a:latin typeface="Odibee Sans"/>
                  <a:cs typeface="Aleo Regular"/>
                </a:rPr>
                <a:t>08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 </a:t>
              </a:r>
              <a:r>
                <a:rPr lang="el-GR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ΜΑΪ 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24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cxnSp>
          <p:nvCxnSpPr>
            <p:cNvPr id="118" name="Straight Connector 11">
              <a:extLst>
                <a:ext uri="{FF2B5EF4-FFF2-40B4-BE49-F238E27FC236}">
                  <a16:creationId xmlns:a16="http://schemas.microsoft.com/office/drawing/2014/main" id="{C5CA1A61-5620-428A-A19F-2DA1B43B2B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44370" y="3696591"/>
              <a:ext cx="6174" cy="591343"/>
            </a:xfrm>
            <a:prstGeom prst="line">
              <a:avLst/>
            </a:prstGeom>
            <a:ln w="12700" cmpd="sng"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>
                      <a:alpha val="0"/>
                    </a:schemeClr>
                  </a:gs>
                  <a:gs pos="50000">
                    <a:schemeClr val="bg2">
                      <a:lumMod val="85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Cross 12">
              <a:extLst>
                <a:ext uri="{FF2B5EF4-FFF2-40B4-BE49-F238E27FC236}">
                  <a16:creationId xmlns:a16="http://schemas.microsoft.com/office/drawing/2014/main" id="{C84D5DC6-D99C-45DD-BCDC-3D232824FBA2}"/>
                </a:ext>
              </a:extLst>
            </p:cNvPr>
            <p:cNvSpPr/>
            <p:nvPr/>
          </p:nvSpPr>
          <p:spPr>
            <a:xfrm>
              <a:off x="8381245" y="4147778"/>
              <a:ext cx="126648" cy="126646"/>
            </a:xfrm>
            <a:prstGeom prst="plus">
              <a:avLst/>
            </a:prstGeom>
            <a:solidFill>
              <a:schemeClr val="accent6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9A72368-B57A-49C2-A1D1-95949B8F8700}"/>
                </a:ext>
              </a:extLst>
            </p:cNvPr>
            <p:cNvSpPr txBox="1"/>
            <p:nvPr/>
          </p:nvSpPr>
          <p:spPr>
            <a:xfrm>
              <a:off x="8091155" y="3333598"/>
              <a:ext cx="13744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ΠΕΜ</a:t>
              </a:r>
            </a:p>
            <a:p>
              <a:pPr lvl="0" algn="ctr">
                <a:defRPr/>
              </a:pPr>
              <a:r>
                <a:rPr lang="el-GR" sz="1200" spc="300" noProof="0" dirty="0" smtClean="0">
                  <a:solidFill>
                    <a:srgbClr val="FFFFFF"/>
                  </a:solidFill>
                  <a:latin typeface="Odibee Sans"/>
                  <a:cs typeface="Aleo Regular"/>
                </a:rPr>
                <a:t>09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 </a:t>
              </a:r>
              <a:r>
                <a:rPr lang="el-GR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ΜΑΪ 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24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grpSp>
          <p:nvGrpSpPr>
            <p:cNvPr id="121" name="Group 36">
              <a:extLst>
                <a:ext uri="{FF2B5EF4-FFF2-40B4-BE49-F238E27FC236}">
                  <a16:creationId xmlns:a16="http://schemas.microsoft.com/office/drawing/2014/main" id="{9C7511D8-B89E-4589-ACD6-5EFF1DA28FF1}"/>
                </a:ext>
              </a:extLst>
            </p:cNvPr>
            <p:cNvGrpSpPr/>
            <p:nvPr/>
          </p:nvGrpSpPr>
          <p:grpSpPr>
            <a:xfrm>
              <a:off x="1843529" y="4017649"/>
              <a:ext cx="563376" cy="430006"/>
              <a:chOff x="2118273" y="3425825"/>
              <a:chExt cx="563376" cy="430006"/>
            </a:xfrm>
          </p:grpSpPr>
          <p:cxnSp>
            <p:nvCxnSpPr>
              <p:cNvPr id="140" name="Straight Connector 57">
                <a:extLst>
                  <a:ext uri="{FF2B5EF4-FFF2-40B4-BE49-F238E27FC236}">
                    <a16:creationId xmlns:a16="http://schemas.microsoft.com/office/drawing/2014/main" id="{4AE505A6-85E7-46CB-8FC0-2F06195E84F0}"/>
                  </a:ext>
                </a:extLst>
              </p:cNvPr>
              <p:cNvCxnSpPr/>
              <p:nvPr/>
            </p:nvCxnSpPr>
            <p:spPr>
              <a:xfrm>
                <a:off x="2118273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58">
                <a:extLst>
                  <a:ext uri="{FF2B5EF4-FFF2-40B4-BE49-F238E27FC236}">
                    <a16:creationId xmlns:a16="http://schemas.microsoft.com/office/drawing/2014/main" id="{7D6428C2-97DE-4824-9744-D445902033DB}"/>
                  </a:ext>
                </a:extLst>
              </p:cNvPr>
              <p:cNvCxnSpPr/>
              <p:nvPr/>
            </p:nvCxnSpPr>
            <p:spPr>
              <a:xfrm>
                <a:off x="2399961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59">
                <a:extLst>
                  <a:ext uri="{FF2B5EF4-FFF2-40B4-BE49-F238E27FC236}">
                    <a16:creationId xmlns:a16="http://schemas.microsoft.com/office/drawing/2014/main" id="{43C12C08-47F4-4E9C-BF8A-C76831998A5A}"/>
                  </a:ext>
                </a:extLst>
              </p:cNvPr>
              <p:cNvCxnSpPr/>
              <p:nvPr/>
            </p:nvCxnSpPr>
            <p:spPr>
              <a:xfrm>
                <a:off x="2681649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Straight Connector 32">
              <a:extLst>
                <a:ext uri="{FF2B5EF4-FFF2-40B4-BE49-F238E27FC236}">
                  <a16:creationId xmlns:a16="http://schemas.microsoft.com/office/drawing/2014/main" id="{8F5A59A7-80AF-46C8-9F07-7DDBF85BA4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0470" y="3699091"/>
              <a:ext cx="6174" cy="591343"/>
            </a:xfrm>
            <a:prstGeom prst="line">
              <a:avLst/>
            </a:prstGeom>
            <a:ln w="12700" cmpd="sng"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>
                      <a:alpha val="0"/>
                    </a:schemeClr>
                  </a:gs>
                  <a:gs pos="50000">
                    <a:schemeClr val="bg2">
                      <a:lumMod val="85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Cross 33">
              <a:extLst>
                <a:ext uri="{FF2B5EF4-FFF2-40B4-BE49-F238E27FC236}">
                  <a16:creationId xmlns:a16="http://schemas.microsoft.com/office/drawing/2014/main" id="{EB8EB5B4-5490-4A4D-99E0-079DC48B3AD3}"/>
                </a:ext>
              </a:extLst>
            </p:cNvPr>
            <p:cNvSpPr/>
            <p:nvPr/>
          </p:nvSpPr>
          <p:spPr>
            <a:xfrm>
              <a:off x="2652292" y="4150278"/>
              <a:ext cx="126648" cy="126646"/>
            </a:xfrm>
            <a:prstGeom prst="plus">
              <a:avLst/>
            </a:prstGeom>
            <a:solidFill>
              <a:schemeClr val="accent6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B740383-7A21-4D98-92CB-A2AE700EF215}"/>
                </a:ext>
              </a:extLst>
            </p:cNvPr>
            <p:cNvSpPr txBox="1"/>
            <p:nvPr/>
          </p:nvSpPr>
          <p:spPr>
            <a:xfrm>
              <a:off x="2322311" y="3328881"/>
              <a:ext cx="13066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ΚΥΡ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l-GR" sz="1200" spc="300" noProof="0" dirty="0" smtClean="0">
                  <a:solidFill>
                    <a:srgbClr val="FFFFFF"/>
                  </a:solidFill>
                  <a:latin typeface="Odibee Sans"/>
                  <a:cs typeface="Aleo Regular"/>
                </a:rPr>
                <a:t>05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 ΜΑΪ 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24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grpSp>
          <p:nvGrpSpPr>
            <p:cNvPr id="133" name="Group 41">
              <a:extLst>
                <a:ext uri="{FF2B5EF4-FFF2-40B4-BE49-F238E27FC236}">
                  <a16:creationId xmlns:a16="http://schemas.microsoft.com/office/drawing/2014/main" id="{AE9AC1D8-6907-4DAA-8686-03DA43B92C86}"/>
                </a:ext>
              </a:extLst>
            </p:cNvPr>
            <p:cNvGrpSpPr/>
            <p:nvPr/>
          </p:nvGrpSpPr>
          <p:grpSpPr>
            <a:xfrm>
              <a:off x="9029291" y="4017649"/>
              <a:ext cx="563376" cy="430006"/>
              <a:chOff x="8029871" y="3425825"/>
              <a:chExt cx="563376" cy="430006"/>
            </a:xfrm>
          </p:grpSpPr>
          <p:cxnSp>
            <p:nvCxnSpPr>
              <p:cNvPr id="137" name="Straight Connector 42">
                <a:extLst>
                  <a:ext uri="{FF2B5EF4-FFF2-40B4-BE49-F238E27FC236}">
                    <a16:creationId xmlns:a16="http://schemas.microsoft.com/office/drawing/2014/main" id="{0AAEECF9-70B6-4A2F-8EB7-401417444962}"/>
                  </a:ext>
                </a:extLst>
              </p:cNvPr>
              <p:cNvCxnSpPr/>
              <p:nvPr/>
            </p:nvCxnSpPr>
            <p:spPr>
              <a:xfrm>
                <a:off x="8029871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43">
                <a:extLst>
                  <a:ext uri="{FF2B5EF4-FFF2-40B4-BE49-F238E27FC236}">
                    <a16:creationId xmlns:a16="http://schemas.microsoft.com/office/drawing/2014/main" id="{C535188C-2345-4E7F-99EB-9C27DF0D7F27}"/>
                  </a:ext>
                </a:extLst>
              </p:cNvPr>
              <p:cNvCxnSpPr/>
              <p:nvPr/>
            </p:nvCxnSpPr>
            <p:spPr>
              <a:xfrm>
                <a:off x="8311559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44">
                <a:extLst>
                  <a:ext uri="{FF2B5EF4-FFF2-40B4-BE49-F238E27FC236}">
                    <a16:creationId xmlns:a16="http://schemas.microsoft.com/office/drawing/2014/main" id="{A5095A0E-ECAC-4C53-92F8-888515FFFB76}"/>
                  </a:ext>
                </a:extLst>
              </p:cNvPr>
              <p:cNvCxnSpPr/>
              <p:nvPr/>
            </p:nvCxnSpPr>
            <p:spPr>
              <a:xfrm>
                <a:off x="8593247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4" name="Straight Connector 11">
              <a:extLst>
                <a:ext uri="{FF2B5EF4-FFF2-40B4-BE49-F238E27FC236}">
                  <a16:creationId xmlns:a16="http://schemas.microsoft.com/office/drawing/2014/main" id="{D4D21018-5BE2-4DEF-A4CA-2026D2C30B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85922" y="3699091"/>
              <a:ext cx="6174" cy="591343"/>
            </a:xfrm>
            <a:prstGeom prst="line">
              <a:avLst/>
            </a:prstGeom>
            <a:ln w="12700" cmpd="sng"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>
                      <a:alpha val="0"/>
                    </a:schemeClr>
                  </a:gs>
                  <a:gs pos="50000">
                    <a:schemeClr val="bg2">
                      <a:lumMod val="85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Cross 12">
              <a:extLst>
                <a:ext uri="{FF2B5EF4-FFF2-40B4-BE49-F238E27FC236}">
                  <a16:creationId xmlns:a16="http://schemas.microsoft.com/office/drawing/2014/main" id="{DF68A1A5-7ACD-4D44-A48F-DB65D297A344}"/>
                </a:ext>
              </a:extLst>
            </p:cNvPr>
            <p:cNvSpPr/>
            <p:nvPr/>
          </p:nvSpPr>
          <p:spPr>
            <a:xfrm>
              <a:off x="9882757" y="4150278"/>
              <a:ext cx="126648" cy="126646"/>
            </a:xfrm>
            <a:prstGeom prst="plus">
              <a:avLst/>
            </a:prstGeom>
            <a:solidFill>
              <a:schemeClr val="accent6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84B4913B-635F-4C64-85A6-CAF179109D82}"/>
                </a:ext>
              </a:extLst>
            </p:cNvPr>
            <p:cNvSpPr txBox="1"/>
            <p:nvPr/>
          </p:nvSpPr>
          <p:spPr>
            <a:xfrm>
              <a:off x="9478810" y="3335107"/>
              <a:ext cx="15178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ΠΑΡ</a:t>
              </a:r>
            </a:p>
            <a:p>
              <a:pPr lvl="0" algn="ctr">
                <a:defRPr/>
              </a:pPr>
              <a:r>
                <a:rPr lang="el-GR" sz="1200" spc="300" noProof="0" dirty="0" smtClean="0">
                  <a:solidFill>
                    <a:srgbClr val="FFFFFF"/>
                  </a:solidFill>
                  <a:latin typeface="Odibee Sans"/>
                  <a:cs typeface="Aleo Regular"/>
                </a:rPr>
                <a:t>10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 </a:t>
              </a:r>
              <a:r>
                <a:rPr lang="el-GR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ΜΑΪ 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24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74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arallelogram 82">
            <a:extLst>
              <a:ext uri="{FF2B5EF4-FFF2-40B4-BE49-F238E27FC236}">
                <a16:creationId xmlns:a16="http://schemas.microsoft.com/office/drawing/2014/main" id="{14EF64C5-26DB-4A8D-9FB4-495B7DC71381}"/>
              </a:ext>
            </a:extLst>
          </p:cNvPr>
          <p:cNvSpPr/>
          <p:nvPr/>
        </p:nvSpPr>
        <p:spPr>
          <a:xfrm>
            <a:off x="1465795" y="-649543"/>
            <a:ext cx="14344477" cy="436325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84" name="Parallelogram 83">
            <a:extLst>
              <a:ext uri="{FF2B5EF4-FFF2-40B4-BE49-F238E27FC236}">
                <a16:creationId xmlns:a16="http://schemas.microsoft.com/office/drawing/2014/main" id="{62C40561-0ED9-4DCF-BF78-6D9AA0D8D0D1}"/>
              </a:ext>
            </a:extLst>
          </p:cNvPr>
          <p:cNvSpPr/>
          <p:nvPr/>
        </p:nvSpPr>
        <p:spPr>
          <a:xfrm>
            <a:off x="-658172" y="-12404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85" name="Parallelogram 84">
            <a:extLst>
              <a:ext uri="{FF2B5EF4-FFF2-40B4-BE49-F238E27FC236}">
                <a16:creationId xmlns:a16="http://schemas.microsoft.com/office/drawing/2014/main" id="{EB0B1D8E-5261-4B1A-AAEF-B17D37234EC4}"/>
              </a:ext>
            </a:extLst>
          </p:cNvPr>
          <p:cNvSpPr/>
          <p:nvPr/>
        </p:nvSpPr>
        <p:spPr>
          <a:xfrm flipH="1" flipV="1">
            <a:off x="9233709" y="3349914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F3C65D8-CD64-4EC8-AA98-FECA6D8E4454}"/>
              </a:ext>
            </a:extLst>
          </p:cNvPr>
          <p:cNvCxnSpPr>
            <a:cxnSpLocks/>
          </p:cNvCxnSpPr>
          <p:nvPr/>
        </p:nvCxnSpPr>
        <p:spPr>
          <a:xfrm flipH="1">
            <a:off x="4553449" y="-216507"/>
            <a:ext cx="2409089" cy="234646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392AB97-1622-416F-AA7A-2D44D46D6E10}"/>
              </a:ext>
            </a:extLst>
          </p:cNvPr>
          <p:cNvCxnSpPr>
            <a:cxnSpLocks/>
          </p:cNvCxnSpPr>
          <p:nvPr/>
        </p:nvCxnSpPr>
        <p:spPr>
          <a:xfrm flipH="1">
            <a:off x="10211515" y="5913594"/>
            <a:ext cx="1327303" cy="1292798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E552B9B-8DA8-47B6-B89C-1B9B38CD1313}"/>
              </a:ext>
            </a:extLst>
          </p:cNvPr>
          <p:cNvSpPr txBox="1"/>
          <p:nvPr/>
        </p:nvSpPr>
        <p:spPr>
          <a:xfrm flipH="1">
            <a:off x="5432008" y="-212315"/>
            <a:ext cx="65835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ΕΒΔΟΜΑΔΙΑΙΟΣ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kumimoji="0" lang="el-GR" sz="48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ΠΡΟΓΡΑΜΜΑΤΙΣΜΟΣ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endParaRPr kumimoji="0" lang="en-US" sz="44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grpSp>
        <p:nvGrpSpPr>
          <p:cNvPr id="2" name="Ομάδα 1"/>
          <p:cNvGrpSpPr/>
          <p:nvPr/>
        </p:nvGrpSpPr>
        <p:grpSpPr>
          <a:xfrm>
            <a:off x="1662173" y="3698768"/>
            <a:ext cx="8839432" cy="2898518"/>
            <a:chOff x="1662173" y="3698768"/>
            <a:chExt cx="8839432" cy="2898518"/>
          </a:xfrm>
        </p:grpSpPr>
        <p:grpSp>
          <p:nvGrpSpPr>
            <p:cNvPr id="15" name="Ομάδα 14">
              <a:extLst>
                <a:ext uri="{FF2B5EF4-FFF2-40B4-BE49-F238E27FC236}">
                  <a16:creationId xmlns:a16="http://schemas.microsoft.com/office/drawing/2014/main" id="{CA8CDAFA-C23D-49FC-BC0F-6663FD02CD5B}"/>
                </a:ext>
              </a:extLst>
            </p:cNvPr>
            <p:cNvGrpSpPr/>
            <p:nvPr/>
          </p:nvGrpSpPr>
          <p:grpSpPr>
            <a:xfrm>
              <a:off x="1662173" y="3698768"/>
              <a:ext cx="8839432" cy="2898518"/>
              <a:chOff x="1122227" y="3163787"/>
              <a:chExt cx="4722972" cy="3095463"/>
            </a:xfrm>
          </p:grpSpPr>
          <p:sp>
            <p:nvSpPr>
              <p:cNvPr id="720" name="Freeform 1349">
                <a:extLst>
                  <a:ext uri="{FF2B5EF4-FFF2-40B4-BE49-F238E27FC236}">
                    <a16:creationId xmlns:a16="http://schemas.microsoft.com/office/drawing/2014/main" id="{7F735A72-133C-4774-91B1-754155EE68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5415" y="3215643"/>
                <a:ext cx="4616599" cy="2989089"/>
              </a:xfrm>
              <a:custGeom>
                <a:avLst/>
                <a:gdLst>
                  <a:gd name="T0" fmla="*/ 179 w 2677"/>
                  <a:gd name="T1" fmla="*/ 0 h 1731"/>
                  <a:gd name="T2" fmla="*/ 0 w 2677"/>
                  <a:gd name="T3" fmla="*/ 180 h 1731"/>
                  <a:gd name="T4" fmla="*/ 0 w 2677"/>
                  <a:gd name="T5" fmla="*/ 1552 h 1731"/>
                  <a:gd name="T6" fmla="*/ 179 w 2677"/>
                  <a:gd name="T7" fmla="*/ 1731 h 1731"/>
                  <a:gd name="T8" fmla="*/ 2498 w 2677"/>
                  <a:gd name="T9" fmla="*/ 1731 h 1731"/>
                  <a:gd name="T10" fmla="*/ 2677 w 2677"/>
                  <a:gd name="T11" fmla="*/ 1552 h 1731"/>
                  <a:gd name="T12" fmla="*/ 2677 w 2677"/>
                  <a:gd name="T13" fmla="*/ 180 h 1731"/>
                  <a:gd name="T14" fmla="*/ 2498 w 2677"/>
                  <a:gd name="T15" fmla="*/ 0 h 1731"/>
                  <a:gd name="T16" fmla="*/ 179 w 2677"/>
                  <a:gd name="T17" fmla="*/ 0 h 1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77" h="1731">
                    <a:moveTo>
                      <a:pt x="179" y="0"/>
                    </a:moveTo>
                    <a:cubicBezTo>
                      <a:pt x="80" y="0"/>
                      <a:pt x="0" y="81"/>
                      <a:pt x="0" y="180"/>
                    </a:cubicBezTo>
                    <a:cubicBezTo>
                      <a:pt x="0" y="1552"/>
                      <a:pt x="0" y="1552"/>
                      <a:pt x="0" y="1552"/>
                    </a:cubicBezTo>
                    <a:cubicBezTo>
                      <a:pt x="0" y="1651"/>
                      <a:pt x="80" y="1731"/>
                      <a:pt x="179" y="1731"/>
                    </a:cubicBezTo>
                    <a:cubicBezTo>
                      <a:pt x="2498" y="1731"/>
                      <a:pt x="2498" y="1731"/>
                      <a:pt x="2498" y="1731"/>
                    </a:cubicBezTo>
                    <a:cubicBezTo>
                      <a:pt x="2597" y="1731"/>
                      <a:pt x="2677" y="1651"/>
                      <a:pt x="2677" y="1552"/>
                    </a:cubicBezTo>
                    <a:cubicBezTo>
                      <a:pt x="2677" y="180"/>
                      <a:pt x="2677" y="180"/>
                      <a:pt x="2677" y="180"/>
                    </a:cubicBezTo>
                    <a:cubicBezTo>
                      <a:pt x="2677" y="81"/>
                      <a:pt x="2597" y="0"/>
                      <a:pt x="2498" y="0"/>
                    </a:cubicBezTo>
                    <a:lnTo>
                      <a:pt x="179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21" name="Freeform 1350">
                <a:extLst>
                  <a:ext uri="{FF2B5EF4-FFF2-40B4-BE49-F238E27FC236}">
                    <a16:creationId xmlns:a16="http://schemas.microsoft.com/office/drawing/2014/main" id="{AEEE3981-D31F-4B92-950E-60B0E199E5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3530" y="5896251"/>
                <a:ext cx="361669" cy="362999"/>
              </a:xfrm>
              <a:custGeom>
                <a:avLst/>
                <a:gdLst>
                  <a:gd name="T0" fmla="*/ 0 w 210"/>
                  <a:gd name="T1" fmla="*/ 183 h 210"/>
                  <a:gd name="T2" fmla="*/ 0 w 210"/>
                  <a:gd name="T3" fmla="*/ 183 h 210"/>
                  <a:gd name="T4" fmla="*/ 28 w 210"/>
                  <a:gd name="T5" fmla="*/ 208 h 210"/>
                  <a:gd name="T6" fmla="*/ 208 w 210"/>
                  <a:gd name="T7" fmla="*/ 28 h 210"/>
                  <a:gd name="T8" fmla="*/ 183 w 210"/>
                  <a:gd name="T9" fmla="*/ 0 h 210"/>
                  <a:gd name="T10" fmla="*/ 183 w 210"/>
                  <a:gd name="T11" fmla="*/ 0 h 210"/>
                  <a:gd name="T12" fmla="*/ 0 w 210"/>
                  <a:gd name="T13" fmla="*/ 18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" h="210">
                    <a:moveTo>
                      <a:pt x="0" y="183"/>
                    </a:move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8"/>
                      <a:pt x="13" y="210"/>
                      <a:pt x="28" y="208"/>
                    </a:cubicBezTo>
                    <a:cubicBezTo>
                      <a:pt x="121" y="196"/>
                      <a:pt x="196" y="121"/>
                      <a:pt x="208" y="28"/>
                    </a:cubicBezTo>
                    <a:cubicBezTo>
                      <a:pt x="210" y="13"/>
                      <a:pt x="198" y="0"/>
                      <a:pt x="183" y="0"/>
                    </a:cubicBezTo>
                    <a:cubicBezTo>
                      <a:pt x="183" y="0"/>
                      <a:pt x="183" y="0"/>
                      <a:pt x="183" y="0"/>
                    </a:cubicBezTo>
                    <a:cubicBezTo>
                      <a:pt x="183" y="101"/>
                      <a:pt x="101" y="183"/>
                      <a:pt x="0" y="18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22" name="Freeform 1351">
                <a:extLst>
                  <a:ext uri="{FF2B5EF4-FFF2-40B4-BE49-F238E27FC236}">
                    <a16:creationId xmlns:a16="http://schemas.microsoft.com/office/drawing/2014/main" id="{87D201E6-0931-4E3C-9762-F1FD43B49C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3530" y="3163787"/>
                <a:ext cx="361669" cy="362999"/>
              </a:xfrm>
              <a:custGeom>
                <a:avLst/>
                <a:gdLst>
                  <a:gd name="T0" fmla="*/ 183 w 210"/>
                  <a:gd name="T1" fmla="*/ 210 h 210"/>
                  <a:gd name="T2" fmla="*/ 183 w 210"/>
                  <a:gd name="T3" fmla="*/ 210 h 210"/>
                  <a:gd name="T4" fmla="*/ 208 w 210"/>
                  <a:gd name="T5" fmla="*/ 182 h 210"/>
                  <a:gd name="T6" fmla="*/ 28 w 210"/>
                  <a:gd name="T7" fmla="*/ 1 h 210"/>
                  <a:gd name="T8" fmla="*/ 0 w 210"/>
                  <a:gd name="T9" fmla="*/ 26 h 210"/>
                  <a:gd name="T10" fmla="*/ 0 w 210"/>
                  <a:gd name="T11" fmla="*/ 26 h 210"/>
                  <a:gd name="T12" fmla="*/ 183 w 210"/>
                  <a:gd name="T13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" h="210">
                    <a:moveTo>
                      <a:pt x="183" y="210"/>
                    </a:moveTo>
                    <a:cubicBezTo>
                      <a:pt x="183" y="210"/>
                      <a:pt x="183" y="210"/>
                      <a:pt x="183" y="210"/>
                    </a:cubicBezTo>
                    <a:cubicBezTo>
                      <a:pt x="198" y="210"/>
                      <a:pt x="210" y="196"/>
                      <a:pt x="208" y="182"/>
                    </a:cubicBezTo>
                    <a:cubicBezTo>
                      <a:pt x="196" y="88"/>
                      <a:pt x="121" y="14"/>
                      <a:pt x="28" y="1"/>
                    </a:cubicBezTo>
                    <a:cubicBezTo>
                      <a:pt x="13" y="0"/>
                      <a:pt x="0" y="11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101" y="26"/>
                      <a:pt x="183" y="108"/>
                      <a:pt x="183" y="21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23" name="Freeform 1352">
                <a:extLst>
                  <a:ext uri="{FF2B5EF4-FFF2-40B4-BE49-F238E27FC236}">
                    <a16:creationId xmlns:a16="http://schemas.microsoft.com/office/drawing/2014/main" id="{33E9B495-0841-4098-9720-12AADFC85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2227" y="3163787"/>
                <a:ext cx="362999" cy="362999"/>
              </a:xfrm>
              <a:custGeom>
                <a:avLst/>
                <a:gdLst>
                  <a:gd name="T0" fmla="*/ 210 w 210"/>
                  <a:gd name="T1" fmla="*/ 26 h 210"/>
                  <a:gd name="T2" fmla="*/ 210 w 210"/>
                  <a:gd name="T3" fmla="*/ 26 h 210"/>
                  <a:gd name="T4" fmla="*/ 183 w 210"/>
                  <a:gd name="T5" fmla="*/ 1 h 210"/>
                  <a:gd name="T6" fmla="*/ 2 w 210"/>
                  <a:gd name="T7" fmla="*/ 182 h 210"/>
                  <a:gd name="T8" fmla="*/ 27 w 210"/>
                  <a:gd name="T9" fmla="*/ 210 h 210"/>
                  <a:gd name="T10" fmla="*/ 27 w 210"/>
                  <a:gd name="T11" fmla="*/ 210 h 210"/>
                  <a:gd name="T12" fmla="*/ 210 w 210"/>
                  <a:gd name="T13" fmla="*/ 26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" h="210">
                    <a:moveTo>
                      <a:pt x="210" y="26"/>
                    </a:moveTo>
                    <a:cubicBezTo>
                      <a:pt x="210" y="26"/>
                      <a:pt x="210" y="26"/>
                      <a:pt x="210" y="26"/>
                    </a:cubicBezTo>
                    <a:cubicBezTo>
                      <a:pt x="210" y="11"/>
                      <a:pt x="197" y="0"/>
                      <a:pt x="183" y="1"/>
                    </a:cubicBezTo>
                    <a:cubicBezTo>
                      <a:pt x="89" y="14"/>
                      <a:pt x="15" y="88"/>
                      <a:pt x="2" y="182"/>
                    </a:cubicBezTo>
                    <a:cubicBezTo>
                      <a:pt x="0" y="196"/>
                      <a:pt x="12" y="210"/>
                      <a:pt x="27" y="210"/>
                    </a:cubicBezTo>
                    <a:cubicBezTo>
                      <a:pt x="27" y="210"/>
                      <a:pt x="27" y="210"/>
                      <a:pt x="27" y="210"/>
                    </a:cubicBezTo>
                    <a:cubicBezTo>
                      <a:pt x="27" y="108"/>
                      <a:pt x="109" y="26"/>
                      <a:pt x="210" y="2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24" name="Freeform 1353">
                <a:extLst>
                  <a:ext uri="{FF2B5EF4-FFF2-40B4-BE49-F238E27FC236}">
                    <a16:creationId xmlns:a16="http://schemas.microsoft.com/office/drawing/2014/main" id="{F9871734-CD2F-4C6B-AA40-D6A637D903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2227" y="5896251"/>
                <a:ext cx="362999" cy="362999"/>
              </a:xfrm>
              <a:custGeom>
                <a:avLst/>
                <a:gdLst>
                  <a:gd name="T0" fmla="*/ 27 w 210"/>
                  <a:gd name="T1" fmla="*/ 0 h 210"/>
                  <a:gd name="T2" fmla="*/ 27 w 210"/>
                  <a:gd name="T3" fmla="*/ 0 h 210"/>
                  <a:gd name="T4" fmla="*/ 2 w 210"/>
                  <a:gd name="T5" fmla="*/ 28 h 210"/>
                  <a:gd name="T6" fmla="*/ 183 w 210"/>
                  <a:gd name="T7" fmla="*/ 208 h 210"/>
                  <a:gd name="T8" fmla="*/ 210 w 210"/>
                  <a:gd name="T9" fmla="*/ 183 h 210"/>
                  <a:gd name="T10" fmla="*/ 210 w 210"/>
                  <a:gd name="T11" fmla="*/ 183 h 210"/>
                  <a:gd name="T12" fmla="*/ 27 w 210"/>
                  <a:gd name="T13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" h="210">
                    <a:moveTo>
                      <a:pt x="27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12" y="0"/>
                      <a:pt x="0" y="13"/>
                      <a:pt x="2" y="28"/>
                    </a:cubicBezTo>
                    <a:cubicBezTo>
                      <a:pt x="15" y="121"/>
                      <a:pt x="89" y="196"/>
                      <a:pt x="183" y="208"/>
                    </a:cubicBezTo>
                    <a:cubicBezTo>
                      <a:pt x="197" y="210"/>
                      <a:pt x="210" y="198"/>
                      <a:pt x="210" y="183"/>
                    </a:cubicBezTo>
                    <a:cubicBezTo>
                      <a:pt x="210" y="183"/>
                      <a:pt x="210" y="183"/>
                      <a:pt x="210" y="183"/>
                    </a:cubicBezTo>
                    <a:cubicBezTo>
                      <a:pt x="109" y="183"/>
                      <a:pt x="27" y="101"/>
                      <a:pt x="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1E21227-4926-4D10-A094-3B78695A1A2B}"/>
                </a:ext>
              </a:extLst>
            </p:cNvPr>
            <p:cNvSpPr/>
            <p:nvPr/>
          </p:nvSpPr>
          <p:spPr>
            <a:xfrm>
              <a:off x="1822436" y="3774979"/>
              <a:ext cx="8518911" cy="464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marR="0" lvl="0" indent="-28575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l-GR" sz="1800" b="0" i="0" u="none" strike="noStrike" kern="1200" cap="none" spc="300" normalizeH="0" baseline="0" noProof="0" dirty="0">
                  <a:ln>
                    <a:noFill/>
                  </a:ln>
                  <a:solidFill>
                    <a:srgbClr val="F9A911"/>
                  </a:solidFill>
                  <a:effectLst/>
                  <a:uLnTx/>
                  <a:uFillTx/>
                  <a:latin typeface="Odibee Sans"/>
                  <a:ea typeface="+mn-ea"/>
                  <a:cs typeface="+mn-cs"/>
                </a:rPr>
                <a:t>Κείμενο Εδώ…………..</a:t>
              </a:r>
            </a:p>
          </p:txBody>
        </p:sp>
      </p:grpSp>
      <p:pic>
        <p:nvPicPr>
          <p:cNvPr id="88" name="Εικόνα 3">
            <a:extLst>
              <a:ext uri="{FF2B5EF4-FFF2-40B4-BE49-F238E27FC236}">
                <a16:creationId xmlns:a16="http://schemas.microsoft.com/office/drawing/2014/main" id="{6800EBD1-6634-473C-9296-4B8EABA69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595" y="1742520"/>
            <a:ext cx="1341236" cy="749873"/>
          </a:xfrm>
          <a:prstGeom prst="rect">
            <a:avLst/>
          </a:prstGeom>
        </p:spPr>
      </p:pic>
      <p:grpSp>
        <p:nvGrpSpPr>
          <p:cNvPr id="123" name="Ομάδα 122"/>
          <p:cNvGrpSpPr/>
          <p:nvPr/>
        </p:nvGrpSpPr>
        <p:grpSpPr>
          <a:xfrm>
            <a:off x="7161768" y="1235063"/>
            <a:ext cx="5030232" cy="599609"/>
            <a:chOff x="7161768" y="1235063"/>
            <a:chExt cx="5030232" cy="599609"/>
          </a:xfrm>
        </p:grpSpPr>
        <p:grpSp>
          <p:nvGrpSpPr>
            <p:cNvPr id="124" name="Ομάδα 123"/>
            <p:cNvGrpSpPr/>
            <p:nvPr/>
          </p:nvGrpSpPr>
          <p:grpSpPr>
            <a:xfrm>
              <a:off x="7161768" y="1235063"/>
              <a:ext cx="5030232" cy="599609"/>
              <a:chOff x="7161768" y="1282368"/>
              <a:chExt cx="5030232" cy="573810"/>
            </a:xfrm>
          </p:grpSpPr>
          <p:grpSp>
            <p:nvGrpSpPr>
              <p:cNvPr id="126" name="Ομάδα 125"/>
              <p:cNvGrpSpPr/>
              <p:nvPr/>
            </p:nvGrpSpPr>
            <p:grpSpPr>
              <a:xfrm>
                <a:off x="7161768" y="1282368"/>
                <a:ext cx="5030232" cy="573810"/>
                <a:chOff x="6958113" y="1268300"/>
                <a:chExt cx="5030232" cy="573810"/>
              </a:xfrm>
            </p:grpSpPr>
            <p:grpSp>
              <p:nvGrpSpPr>
                <p:cNvPr id="128" name="Ομάδα 127"/>
                <p:cNvGrpSpPr/>
                <p:nvPr/>
              </p:nvGrpSpPr>
              <p:grpSpPr>
                <a:xfrm>
                  <a:off x="6958113" y="1268300"/>
                  <a:ext cx="5030232" cy="573810"/>
                  <a:chOff x="6958113" y="1268300"/>
                  <a:chExt cx="5030232" cy="573810"/>
                </a:xfrm>
              </p:grpSpPr>
              <p:grpSp>
                <p:nvGrpSpPr>
                  <p:cNvPr id="130" name="Ομάδα 129"/>
                  <p:cNvGrpSpPr/>
                  <p:nvPr/>
                </p:nvGrpSpPr>
                <p:grpSpPr>
                  <a:xfrm>
                    <a:off x="6958113" y="1268300"/>
                    <a:ext cx="5030232" cy="573810"/>
                    <a:chOff x="6958113" y="1268300"/>
                    <a:chExt cx="5030232" cy="573810"/>
                  </a:xfrm>
                </p:grpSpPr>
                <p:grpSp>
                  <p:nvGrpSpPr>
                    <p:cNvPr id="159" name="Ομάδα 158">
                      <a:extLst>
                        <a:ext uri="{FF2B5EF4-FFF2-40B4-BE49-F238E27FC236}">
                          <a16:creationId xmlns:a16="http://schemas.microsoft.com/office/drawing/2014/main" id="{09F68978-0371-43AD-837B-DDA5FFCFB17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58113" y="1268300"/>
                      <a:ext cx="5030232" cy="573810"/>
                      <a:chOff x="5913862" y="1287322"/>
                      <a:chExt cx="5030232" cy="573810"/>
                    </a:xfrm>
                  </p:grpSpPr>
                  <p:sp>
                    <p:nvSpPr>
                      <p:cNvPr id="161" name="Rounded Rectangle 100">
                        <a:extLst>
                          <a:ext uri="{FF2B5EF4-FFF2-40B4-BE49-F238E27FC236}">
                            <a16:creationId xmlns:a16="http://schemas.microsoft.com/office/drawing/2014/main" id="{31B3D49B-DE18-4F3A-8397-6EBC0921AB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13862" y="1287322"/>
                        <a:ext cx="5030232" cy="573810"/>
                      </a:xfrm>
                      <a:prstGeom prst="roundRect">
                        <a:avLst>
                          <a:gd name="adj" fmla="val 6421"/>
                        </a:avLst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>
                        <a:outerShdw blurRad="254000" dist="88900" dir="5400000" sx="95000" sy="95000" algn="ctr" rotWithShape="0">
                          <a:schemeClr val="tx1">
                            <a:lumMod val="75000"/>
                            <a:lumOff val="25000"/>
                            <a:alpha val="15000"/>
                          </a:schemeClr>
                        </a:outerShdw>
                      </a:effectLst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62" name="Rounded Rectangle 101">
                        <a:extLst>
                          <a:ext uri="{FF2B5EF4-FFF2-40B4-BE49-F238E27FC236}">
                            <a16:creationId xmlns:a16="http://schemas.microsoft.com/office/drawing/2014/main" id="{AD72C8FF-144C-45FA-A9EE-1260F766E2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90632" y="1337354"/>
                        <a:ext cx="947602" cy="481434"/>
                      </a:xfrm>
                      <a:prstGeom prst="roundRect">
                        <a:avLst>
                          <a:gd name="adj" fmla="val 6421"/>
                        </a:avLst>
                      </a:prstGeom>
                      <a:solidFill>
                        <a:schemeClr val="accent6"/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160" name="TextBox 159">
                      <a:extLst>
                        <a:ext uri="{FF2B5EF4-FFF2-40B4-BE49-F238E27FC236}">
                          <a16:creationId xmlns:a16="http://schemas.microsoft.com/office/drawing/2014/main" id="{940C3691-9130-4749-AA6C-F70E3712529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46610" y="1318379"/>
                      <a:ext cx="963694" cy="50070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 noProof="0" dirty="0"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latin typeface="Odibee Sans"/>
                          <a:cs typeface="Aleo Regular"/>
                        </a:rPr>
                        <a:t>13</a:t>
                      </a:r>
                      <a:r>
                        <a:rPr kumimoji="0" lang="el-G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Aleo Regular"/>
                        </a:rPr>
                        <a:t>/0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Aleo Regular"/>
                        </a:rPr>
                        <a:t>4</a:t>
                      </a:r>
                      <a:r>
                        <a:rPr kumimoji="0" lang="el-G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Aleo Regular"/>
                        </a:rPr>
                        <a:t>  – </a:t>
                      </a:r>
                      <a:r>
                        <a:rPr lang="en-US" sz="1400" noProof="0" dirty="0"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latin typeface="Odibee Sans"/>
                          <a:cs typeface="Aleo Regular"/>
                        </a:rPr>
                        <a:t>1</a:t>
                      </a:r>
                      <a:r>
                        <a:rPr lang="el-GR" sz="1400" noProof="0" dirty="0"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latin typeface="Odibee Sans"/>
                          <a:cs typeface="Aleo Regular"/>
                        </a:rPr>
                        <a:t>9</a:t>
                      </a:r>
                      <a:r>
                        <a:rPr kumimoji="0" lang="el-G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Aleo Regular"/>
                        </a:rPr>
                        <a:t>/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Aleo Regular"/>
                        </a:rPr>
                        <a:t>0</a:t>
                      </a:r>
                      <a:r>
                        <a:rPr lang="en-US" sz="1400" dirty="0"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latin typeface="Odibee Sans"/>
                          <a:cs typeface="Aleo Regular"/>
                        </a:rPr>
                        <a:t>4</a:t>
                      </a:r>
                      <a:endParaRPr kumimoji="0" lang="el-G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Odibee Sans"/>
                        <a:ea typeface="+mn-ea"/>
                        <a:cs typeface="Aleo Regular"/>
                      </a:endParaRPr>
                    </a:p>
                  </p:txBody>
                </p:sp>
              </p:grpSp>
              <p:sp>
                <p:nvSpPr>
                  <p:cNvPr id="158" name="TextBox 157">
                    <a:extLst>
                      <a:ext uri="{FF2B5EF4-FFF2-40B4-BE49-F238E27FC236}">
                        <a16:creationId xmlns:a16="http://schemas.microsoft.com/office/drawing/2014/main" id="{A4DB4B95-B434-42EF-804F-0ADA3714D05C}"/>
                      </a:ext>
                    </a:extLst>
                  </p:cNvPr>
                  <p:cNvSpPr txBox="1"/>
                  <p:nvPr/>
                </p:nvSpPr>
                <p:spPr>
                  <a:xfrm>
                    <a:off x="7995893" y="1304355"/>
                    <a:ext cx="963694" cy="500708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l-GR" sz="1400" dirty="0"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  <a:latin typeface="Odibee Sans"/>
                        <a:cs typeface="Aleo Regular"/>
                      </a:rPr>
                      <a:t>20</a:t>
                    </a:r>
                    <a:r>
                      <a:rPr lang="en-US" sz="1400" dirty="0"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  <a:latin typeface="Odibee Sans"/>
                        <a:cs typeface="Aleo Regular"/>
                      </a:rPr>
                      <a:t>/04</a:t>
                    </a:r>
                    <a:r>
                      <a:rPr lang="el-GR" sz="1400" dirty="0"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  <a:latin typeface="Odibee Sans"/>
                        <a:cs typeface="Aleo Regular"/>
                      </a:rPr>
                      <a:t> – 26/0</a:t>
                    </a:r>
                    <a:r>
                      <a:rPr lang="en-US" sz="1400" dirty="0"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  <a:latin typeface="Odibee Sans"/>
                        <a:cs typeface="Aleo Regular"/>
                      </a:rPr>
                      <a:t>4</a:t>
                    </a:r>
                    <a:endPara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effectLst/>
                      <a:uLnTx/>
                      <a:uFillTx/>
                      <a:latin typeface="Odibee Sans"/>
                      <a:cs typeface="Aleo Regular"/>
                    </a:endParaRPr>
                  </a:p>
                </p:txBody>
              </p:sp>
            </p:grpSp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A4DB4B95-B434-42EF-804F-0ADA3714D05C}"/>
                    </a:ext>
                  </a:extLst>
                </p:cNvPr>
                <p:cNvSpPr txBox="1"/>
                <p:nvPr/>
              </p:nvSpPr>
              <p:spPr>
                <a:xfrm>
                  <a:off x="8870193" y="1322714"/>
                  <a:ext cx="963694" cy="50070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l-GR" sz="1400" dirty="0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latin typeface="Odibee Sans"/>
                      <a:cs typeface="Aleo Regular"/>
                    </a:rPr>
                    <a:t>27</a:t>
                  </a:r>
                  <a:r>
                    <a:rPr lang="en-US" sz="1400" dirty="0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latin typeface="Odibee Sans"/>
                      <a:cs typeface="Aleo Regular"/>
                    </a:rPr>
                    <a:t>/04</a:t>
                  </a:r>
                  <a:r>
                    <a:rPr lang="el-GR" sz="1400" dirty="0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latin typeface="Odibee Sans"/>
                      <a:cs typeface="Aleo Regular"/>
                    </a:rPr>
                    <a:t> – 03/05</a:t>
                  </a:r>
                  <a:endParaRPr lang="en-US" sz="1400" dirty="0">
                    <a:solidFill>
                      <a:schemeClr val="accent1">
                        <a:lumMod val="50000"/>
                        <a:lumOff val="50000"/>
                      </a:schemeClr>
                    </a:solidFill>
                    <a:latin typeface="Odibee Sans"/>
                    <a:cs typeface="Aleo Regular"/>
                  </a:endParaRPr>
                </a:p>
              </p:txBody>
            </p:sp>
          </p:grp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A4DB4B95-B434-42EF-804F-0ADA3714D05C}"/>
                  </a:ext>
                </a:extLst>
              </p:cNvPr>
              <p:cNvSpPr txBox="1"/>
              <p:nvPr/>
            </p:nvSpPr>
            <p:spPr>
              <a:xfrm>
                <a:off x="10028860" y="1350245"/>
                <a:ext cx="963694" cy="50070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l-GR" sz="1400" dirty="0">
                    <a:solidFill>
                      <a:schemeClr val="accent1">
                        <a:lumMod val="50000"/>
                        <a:lumOff val="50000"/>
                      </a:schemeClr>
                    </a:solidFill>
                    <a:latin typeface="Odibee Sans"/>
                    <a:cs typeface="Aleo Regular"/>
                  </a:rPr>
                  <a:t>04</a:t>
                </a:r>
                <a:r>
                  <a:rPr lang="en-US" sz="1400" dirty="0">
                    <a:solidFill>
                      <a:schemeClr val="accent1">
                        <a:lumMod val="50000"/>
                        <a:lumOff val="50000"/>
                      </a:schemeClr>
                    </a:solidFill>
                    <a:latin typeface="Odibee Sans"/>
                    <a:cs typeface="Aleo Regular"/>
                  </a:rPr>
                  <a:t>/0</a:t>
                </a:r>
                <a:r>
                  <a:rPr lang="el-GR" sz="1400" dirty="0">
                    <a:solidFill>
                      <a:schemeClr val="accent1">
                        <a:lumMod val="50000"/>
                        <a:lumOff val="50000"/>
                      </a:schemeClr>
                    </a:solidFill>
                    <a:latin typeface="Odibee Sans"/>
                    <a:cs typeface="Aleo Regular"/>
                  </a:rPr>
                  <a:t>5 – 10/0</a:t>
                </a:r>
                <a:r>
                  <a:rPr lang="en-US" sz="1400" dirty="0">
                    <a:solidFill>
                      <a:schemeClr val="accent1">
                        <a:lumMod val="50000"/>
                        <a:lumOff val="50000"/>
                      </a:schemeClr>
                    </a:solidFill>
                    <a:latin typeface="Odibee Sans"/>
                    <a:cs typeface="Aleo Regular"/>
                  </a:rPr>
                  <a:t>5</a:t>
                </a:r>
              </a:p>
            </p:txBody>
          </p:sp>
        </p:grp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4DB4B95-B434-42EF-804F-0ADA3714D05C}"/>
                </a:ext>
              </a:extLst>
            </p:cNvPr>
            <p:cNvSpPr txBox="1"/>
            <p:nvPr/>
          </p:nvSpPr>
          <p:spPr>
            <a:xfrm>
              <a:off x="11129832" y="1289580"/>
              <a:ext cx="96369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l-GR" sz="1400" dirty="0" smtClean="0">
                  <a:latin typeface="Odibee Sans"/>
                  <a:cs typeface="Aleo Regular"/>
                </a:rPr>
                <a:t>11</a:t>
              </a:r>
              <a:r>
                <a:rPr lang="en-US" sz="1400" dirty="0" smtClean="0">
                  <a:latin typeface="Odibee Sans"/>
                  <a:cs typeface="Aleo Regular"/>
                </a:rPr>
                <a:t>/0</a:t>
              </a:r>
              <a:r>
                <a:rPr lang="el-GR" sz="1400" dirty="0" smtClean="0">
                  <a:latin typeface="Odibee Sans"/>
                  <a:cs typeface="Aleo Regular"/>
                </a:rPr>
                <a:t>5 </a:t>
              </a:r>
              <a:r>
                <a:rPr lang="el-GR" sz="1400" dirty="0">
                  <a:latin typeface="Odibee Sans"/>
                  <a:cs typeface="Aleo Regular"/>
                </a:rPr>
                <a:t>– </a:t>
              </a:r>
              <a:r>
                <a:rPr lang="el-GR" sz="1400" dirty="0" smtClean="0">
                  <a:latin typeface="Odibee Sans"/>
                  <a:cs typeface="Aleo Regular"/>
                </a:rPr>
                <a:t>17/05</a:t>
              </a:r>
              <a:endParaRPr lang="en-US" sz="1400" dirty="0">
                <a:latin typeface="Odibee Sans"/>
                <a:cs typeface="Aleo Regular"/>
              </a:endParaRPr>
            </a:p>
          </p:txBody>
        </p:sp>
      </p:grpSp>
      <p:grpSp>
        <p:nvGrpSpPr>
          <p:cNvPr id="163" name="Ομάδα 162">
            <a:extLst>
              <a:ext uri="{FF2B5EF4-FFF2-40B4-BE49-F238E27FC236}">
                <a16:creationId xmlns:a16="http://schemas.microsoft.com/office/drawing/2014/main" id="{ABB5F533-640E-48FB-91FF-35223058B786}"/>
              </a:ext>
            </a:extLst>
          </p:cNvPr>
          <p:cNvGrpSpPr/>
          <p:nvPr/>
        </p:nvGrpSpPr>
        <p:grpSpPr>
          <a:xfrm>
            <a:off x="1063023" y="1804524"/>
            <a:ext cx="11004247" cy="1145052"/>
            <a:chOff x="329784" y="3302603"/>
            <a:chExt cx="11004247" cy="1145052"/>
          </a:xfrm>
        </p:grpSpPr>
        <p:cxnSp>
          <p:nvCxnSpPr>
            <p:cNvPr id="164" name="Straight Connector 35">
              <a:extLst>
                <a:ext uri="{FF2B5EF4-FFF2-40B4-BE49-F238E27FC236}">
                  <a16:creationId xmlns:a16="http://schemas.microsoft.com/office/drawing/2014/main" id="{FE43BE51-DED4-408B-8D33-8190E35AB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9784" y="4241098"/>
              <a:ext cx="11004247" cy="46836"/>
            </a:xfrm>
            <a:prstGeom prst="line">
              <a:avLst/>
            </a:prstGeom>
            <a:ln w="12700" cmpd="sng">
              <a:solidFill>
                <a:schemeClr val="bg2">
                  <a:lumMod val="85000"/>
                </a:schemeClr>
              </a:solidFill>
              <a:headEnd type="oval"/>
              <a:tailEnd type="oval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5" name="Group 36">
              <a:extLst>
                <a:ext uri="{FF2B5EF4-FFF2-40B4-BE49-F238E27FC236}">
                  <a16:creationId xmlns:a16="http://schemas.microsoft.com/office/drawing/2014/main" id="{C45EC75B-A4F9-4590-AB06-6B7943A0E80B}"/>
                </a:ext>
              </a:extLst>
            </p:cNvPr>
            <p:cNvGrpSpPr/>
            <p:nvPr/>
          </p:nvGrpSpPr>
          <p:grpSpPr>
            <a:xfrm>
              <a:off x="551877" y="4015149"/>
              <a:ext cx="563376" cy="430006"/>
              <a:chOff x="2118273" y="3425825"/>
              <a:chExt cx="563376" cy="430006"/>
            </a:xfrm>
          </p:grpSpPr>
          <p:cxnSp>
            <p:nvCxnSpPr>
              <p:cNvPr id="215" name="Straight Connector 57">
                <a:extLst>
                  <a:ext uri="{FF2B5EF4-FFF2-40B4-BE49-F238E27FC236}">
                    <a16:creationId xmlns:a16="http://schemas.microsoft.com/office/drawing/2014/main" id="{2328EFD7-AADF-4BDF-840D-155AA216845A}"/>
                  </a:ext>
                </a:extLst>
              </p:cNvPr>
              <p:cNvCxnSpPr/>
              <p:nvPr/>
            </p:nvCxnSpPr>
            <p:spPr>
              <a:xfrm>
                <a:off x="2118273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58">
                <a:extLst>
                  <a:ext uri="{FF2B5EF4-FFF2-40B4-BE49-F238E27FC236}">
                    <a16:creationId xmlns:a16="http://schemas.microsoft.com/office/drawing/2014/main" id="{1CCBBA09-7452-4FC2-B399-B2A42983991E}"/>
                  </a:ext>
                </a:extLst>
              </p:cNvPr>
              <p:cNvCxnSpPr/>
              <p:nvPr/>
            </p:nvCxnSpPr>
            <p:spPr>
              <a:xfrm>
                <a:off x="2399961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59">
                <a:extLst>
                  <a:ext uri="{FF2B5EF4-FFF2-40B4-BE49-F238E27FC236}">
                    <a16:creationId xmlns:a16="http://schemas.microsoft.com/office/drawing/2014/main" id="{7F359068-A968-44A6-9809-7134B6B4916D}"/>
                  </a:ext>
                </a:extLst>
              </p:cNvPr>
              <p:cNvCxnSpPr/>
              <p:nvPr/>
            </p:nvCxnSpPr>
            <p:spPr>
              <a:xfrm>
                <a:off x="2681649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Group 37">
              <a:extLst>
                <a:ext uri="{FF2B5EF4-FFF2-40B4-BE49-F238E27FC236}">
                  <a16:creationId xmlns:a16="http://schemas.microsoft.com/office/drawing/2014/main" id="{604DD153-A1AC-48D9-B4F6-B0C70D0433BC}"/>
                </a:ext>
              </a:extLst>
            </p:cNvPr>
            <p:cNvGrpSpPr/>
            <p:nvPr/>
          </p:nvGrpSpPr>
          <p:grpSpPr>
            <a:xfrm>
              <a:off x="3205762" y="4015149"/>
              <a:ext cx="563376" cy="430006"/>
              <a:chOff x="3527973" y="3425825"/>
              <a:chExt cx="563376" cy="430006"/>
            </a:xfrm>
          </p:grpSpPr>
          <p:cxnSp>
            <p:nvCxnSpPr>
              <p:cNvPr id="212" name="Straight Connector 54">
                <a:extLst>
                  <a:ext uri="{FF2B5EF4-FFF2-40B4-BE49-F238E27FC236}">
                    <a16:creationId xmlns:a16="http://schemas.microsoft.com/office/drawing/2014/main" id="{EBBB4E9C-E3EE-4140-8901-AE06F4A9C6C3}"/>
                  </a:ext>
                </a:extLst>
              </p:cNvPr>
              <p:cNvCxnSpPr/>
              <p:nvPr/>
            </p:nvCxnSpPr>
            <p:spPr>
              <a:xfrm>
                <a:off x="3527973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55">
                <a:extLst>
                  <a:ext uri="{FF2B5EF4-FFF2-40B4-BE49-F238E27FC236}">
                    <a16:creationId xmlns:a16="http://schemas.microsoft.com/office/drawing/2014/main" id="{9B85BE96-649D-414A-90A2-84E1F145582B}"/>
                  </a:ext>
                </a:extLst>
              </p:cNvPr>
              <p:cNvCxnSpPr/>
              <p:nvPr/>
            </p:nvCxnSpPr>
            <p:spPr>
              <a:xfrm>
                <a:off x="3809661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56">
                <a:extLst>
                  <a:ext uri="{FF2B5EF4-FFF2-40B4-BE49-F238E27FC236}">
                    <a16:creationId xmlns:a16="http://schemas.microsoft.com/office/drawing/2014/main" id="{81D6B4F9-F75E-42E5-BA80-774E8467CB6E}"/>
                  </a:ext>
                </a:extLst>
              </p:cNvPr>
              <p:cNvCxnSpPr/>
              <p:nvPr/>
            </p:nvCxnSpPr>
            <p:spPr>
              <a:xfrm>
                <a:off x="4091349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Group 38">
              <a:extLst>
                <a:ext uri="{FF2B5EF4-FFF2-40B4-BE49-F238E27FC236}">
                  <a16:creationId xmlns:a16="http://schemas.microsoft.com/office/drawing/2014/main" id="{732B9572-D383-4451-AA1A-472EC45FF9D4}"/>
                </a:ext>
              </a:extLst>
            </p:cNvPr>
            <p:cNvGrpSpPr/>
            <p:nvPr/>
          </p:nvGrpSpPr>
          <p:grpSpPr>
            <a:xfrm>
              <a:off x="4652520" y="4015149"/>
              <a:ext cx="563376" cy="430006"/>
              <a:chOff x="5064673" y="3425825"/>
              <a:chExt cx="563376" cy="430006"/>
            </a:xfrm>
          </p:grpSpPr>
          <p:cxnSp>
            <p:nvCxnSpPr>
              <p:cNvPr id="209" name="Straight Connector 51">
                <a:extLst>
                  <a:ext uri="{FF2B5EF4-FFF2-40B4-BE49-F238E27FC236}">
                    <a16:creationId xmlns:a16="http://schemas.microsoft.com/office/drawing/2014/main" id="{F533A6E8-2F50-4930-8BD8-93EEDB05574F}"/>
                  </a:ext>
                </a:extLst>
              </p:cNvPr>
              <p:cNvCxnSpPr/>
              <p:nvPr/>
            </p:nvCxnSpPr>
            <p:spPr>
              <a:xfrm>
                <a:off x="5064673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52">
                <a:extLst>
                  <a:ext uri="{FF2B5EF4-FFF2-40B4-BE49-F238E27FC236}">
                    <a16:creationId xmlns:a16="http://schemas.microsoft.com/office/drawing/2014/main" id="{F898206C-F3F0-4926-A57B-671186E520D7}"/>
                  </a:ext>
                </a:extLst>
              </p:cNvPr>
              <p:cNvCxnSpPr/>
              <p:nvPr/>
            </p:nvCxnSpPr>
            <p:spPr>
              <a:xfrm>
                <a:off x="5346361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53">
                <a:extLst>
                  <a:ext uri="{FF2B5EF4-FFF2-40B4-BE49-F238E27FC236}">
                    <a16:creationId xmlns:a16="http://schemas.microsoft.com/office/drawing/2014/main" id="{3C9D087C-F364-4DCF-9961-F271BC38CEA3}"/>
                  </a:ext>
                </a:extLst>
              </p:cNvPr>
              <p:cNvCxnSpPr/>
              <p:nvPr/>
            </p:nvCxnSpPr>
            <p:spPr>
              <a:xfrm>
                <a:off x="5628049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39">
              <a:extLst>
                <a:ext uri="{FF2B5EF4-FFF2-40B4-BE49-F238E27FC236}">
                  <a16:creationId xmlns:a16="http://schemas.microsoft.com/office/drawing/2014/main" id="{4FE264C6-C3A7-4B9D-9633-3E811467AB45}"/>
                </a:ext>
              </a:extLst>
            </p:cNvPr>
            <p:cNvGrpSpPr/>
            <p:nvPr/>
          </p:nvGrpSpPr>
          <p:grpSpPr>
            <a:xfrm>
              <a:off x="6063470" y="4015149"/>
              <a:ext cx="563376" cy="430006"/>
              <a:chOff x="6550573" y="3425825"/>
              <a:chExt cx="563376" cy="430006"/>
            </a:xfrm>
          </p:grpSpPr>
          <p:cxnSp>
            <p:nvCxnSpPr>
              <p:cNvPr id="206" name="Straight Connector 48">
                <a:extLst>
                  <a:ext uri="{FF2B5EF4-FFF2-40B4-BE49-F238E27FC236}">
                    <a16:creationId xmlns:a16="http://schemas.microsoft.com/office/drawing/2014/main" id="{C070E498-1DD7-4E3A-8045-BAAE2D230466}"/>
                  </a:ext>
                </a:extLst>
              </p:cNvPr>
              <p:cNvCxnSpPr/>
              <p:nvPr/>
            </p:nvCxnSpPr>
            <p:spPr>
              <a:xfrm>
                <a:off x="6550573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49">
                <a:extLst>
                  <a:ext uri="{FF2B5EF4-FFF2-40B4-BE49-F238E27FC236}">
                    <a16:creationId xmlns:a16="http://schemas.microsoft.com/office/drawing/2014/main" id="{9B177F88-BDC9-47F3-AF82-17E814891D9D}"/>
                  </a:ext>
                </a:extLst>
              </p:cNvPr>
              <p:cNvCxnSpPr/>
              <p:nvPr/>
            </p:nvCxnSpPr>
            <p:spPr>
              <a:xfrm>
                <a:off x="6832261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50">
                <a:extLst>
                  <a:ext uri="{FF2B5EF4-FFF2-40B4-BE49-F238E27FC236}">
                    <a16:creationId xmlns:a16="http://schemas.microsoft.com/office/drawing/2014/main" id="{A0F1E4D2-7895-4471-9F09-6F16C278D722}"/>
                  </a:ext>
                </a:extLst>
              </p:cNvPr>
              <p:cNvCxnSpPr/>
              <p:nvPr/>
            </p:nvCxnSpPr>
            <p:spPr>
              <a:xfrm>
                <a:off x="7113949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Group 40">
              <a:extLst>
                <a:ext uri="{FF2B5EF4-FFF2-40B4-BE49-F238E27FC236}">
                  <a16:creationId xmlns:a16="http://schemas.microsoft.com/office/drawing/2014/main" id="{DC231660-D12D-4821-B2C8-131B5A3CF1AC}"/>
                </a:ext>
              </a:extLst>
            </p:cNvPr>
            <p:cNvGrpSpPr/>
            <p:nvPr/>
          </p:nvGrpSpPr>
          <p:grpSpPr>
            <a:xfrm>
              <a:off x="10462152" y="4015149"/>
              <a:ext cx="563376" cy="430006"/>
              <a:chOff x="9495214" y="3425825"/>
              <a:chExt cx="563376" cy="430006"/>
            </a:xfrm>
          </p:grpSpPr>
          <p:cxnSp>
            <p:nvCxnSpPr>
              <p:cNvPr id="203" name="Straight Connector 45">
                <a:extLst>
                  <a:ext uri="{FF2B5EF4-FFF2-40B4-BE49-F238E27FC236}">
                    <a16:creationId xmlns:a16="http://schemas.microsoft.com/office/drawing/2014/main" id="{F2473996-ED72-41A8-A9D1-010C35663C5C}"/>
                  </a:ext>
                </a:extLst>
              </p:cNvPr>
              <p:cNvCxnSpPr/>
              <p:nvPr/>
            </p:nvCxnSpPr>
            <p:spPr>
              <a:xfrm>
                <a:off x="9495214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46">
                <a:extLst>
                  <a:ext uri="{FF2B5EF4-FFF2-40B4-BE49-F238E27FC236}">
                    <a16:creationId xmlns:a16="http://schemas.microsoft.com/office/drawing/2014/main" id="{2AF656E1-609E-4314-865B-B39473BBA5CC}"/>
                  </a:ext>
                </a:extLst>
              </p:cNvPr>
              <p:cNvCxnSpPr/>
              <p:nvPr/>
            </p:nvCxnSpPr>
            <p:spPr>
              <a:xfrm>
                <a:off x="9776902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47">
                <a:extLst>
                  <a:ext uri="{FF2B5EF4-FFF2-40B4-BE49-F238E27FC236}">
                    <a16:creationId xmlns:a16="http://schemas.microsoft.com/office/drawing/2014/main" id="{39E4E835-4422-4ACD-852B-EFCDA3E6D652}"/>
                  </a:ext>
                </a:extLst>
              </p:cNvPr>
              <p:cNvCxnSpPr/>
              <p:nvPr/>
            </p:nvCxnSpPr>
            <p:spPr>
              <a:xfrm>
                <a:off x="10058590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Group 41">
              <a:extLst>
                <a:ext uri="{FF2B5EF4-FFF2-40B4-BE49-F238E27FC236}">
                  <a16:creationId xmlns:a16="http://schemas.microsoft.com/office/drawing/2014/main" id="{4B800C21-F293-4D58-9B4B-D96970442478}"/>
                </a:ext>
              </a:extLst>
            </p:cNvPr>
            <p:cNvGrpSpPr/>
            <p:nvPr/>
          </p:nvGrpSpPr>
          <p:grpSpPr>
            <a:xfrm>
              <a:off x="7527779" y="4015149"/>
              <a:ext cx="563376" cy="430006"/>
              <a:chOff x="8029871" y="3425825"/>
              <a:chExt cx="563376" cy="430006"/>
            </a:xfrm>
          </p:grpSpPr>
          <p:cxnSp>
            <p:nvCxnSpPr>
              <p:cNvPr id="200" name="Straight Connector 42">
                <a:extLst>
                  <a:ext uri="{FF2B5EF4-FFF2-40B4-BE49-F238E27FC236}">
                    <a16:creationId xmlns:a16="http://schemas.microsoft.com/office/drawing/2014/main" id="{93C0AAA0-9B30-4001-8C46-B62BD899C2ED}"/>
                  </a:ext>
                </a:extLst>
              </p:cNvPr>
              <p:cNvCxnSpPr/>
              <p:nvPr/>
            </p:nvCxnSpPr>
            <p:spPr>
              <a:xfrm>
                <a:off x="8029871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43">
                <a:extLst>
                  <a:ext uri="{FF2B5EF4-FFF2-40B4-BE49-F238E27FC236}">
                    <a16:creationId xmlns:a16="http://schemas.microsoft.com/office/drawing/2014/main" id="{97D82AED-BD88-495F-B86F-88A9B4A98D47}"/>
                  </a:ext>
                </a:extLst>
              </p:cNvPr>
              <p:cNvCxnSpPr/>
              <p:nvPr/>
            </p:nvCxnSpPr>
            <p:spPr>
              <a:xfrm>
                <a:off x="8311559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44">
                <a:extLst>
                  <a:ext uri="{FF2B5EF4-FFF2-40B4-BE49-F238E27FC236}">
                    <a16:creationId xmlns:a16="http://schemas.microsoft.com/office/drawing/2014/main" id="{73D988A8-1F64-4EFA-8AF0-3B6D12E33F2A}"/>
                  </a:ext>
                </a:extLst>
              </p:cNvPr>
              <p:cNvCxnSpPr/>
              <p:nvPr/>
            </p:nvCxnSpPr>
            <p:spPr>
              <a:xfrm>
                <a:off x="8593247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1" name="Straight Connector 32">
              <a:extLst>
                <a:ext uri="{FF2B5EF4-FFF2-40B4-BE49-F238E27FC236}">
                  <a16:creationId xmlns:a16="http://schemas.microsoft.com/office/drawing/2014/main" id="{2ED157A4-F551-4DF7-8067-966ACBB26A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8878" y="3696591"/>
              <a:ext cx="6174" cy="591343"/>
            </a:xfrm>
            <a:prstGeom prst="line">
              <a:avLst/>
            </a:prstGeom>
            <a:ln w="12700" cmpd="sng"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>
                      <a:alpha val="0"/>
                    </a:schemeClr>
                  </a:gs>
                  <a:gs pos="50000">
                    <a:schemeClr val="bg2">
                      <a:lumMod val="85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Cross 33">
              <a:extLst>
                <a:ext uri="{FF2B5EF4-FFF2-40B4-BE49-F238E27FC236}">
                  <a16:creationId xmlns:a16="http://schemas.microsoft.com/office/drawing/2014/main" id="{4D047BB2-168A-42CE-AC1A-2C53E4471AE8}"/>
                </a:ext>
              </a:extLst>
            </p:cNvPr>
            <p:cNvSpPr/>
            <p:nvPr/>
          </p:nvSpPr>
          <p:spPr>
            <a:xfrm>
              <a:off x="1300680" y="4147778"/>
              <a:ext cx="126648" cy="126646"/>
            </a:xfrm>
            <a:prstGeom prst="plus">
              <a:avLst/>
            </a:prstGeom>
            <a:solidFill>
              <a:schemeClr val="accent6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658DB2D1-60EA-4D7F-B5FF-4456D42840A9}"/>
                </a:ext>
              </a:extLst>
            </p:cNvPr>
            <p:cNvSpPr txBox="1"/>
            <p:nvPr/>
          </p:nvSpPr>
          <p:spPr>
            <a:xfrm>
              <a:off x="957416" y="3302603"/>
              <a:ext cx="13584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ΣΑΒ</a:t>
              </a:r>
            </a:p>
            <a:p>
              <a:pPr lvl="0" algn="ctr">
                <a:defRPr/>
              </a:pPr>
              <a:r>
                <a:rPr lang="el-GR" sz="1200" spc="300" noProof="0" dirty="0" smtClean="0">
                  <a:solidFill>
                    <a:srgbClr val="FFFFFF"/>
                  </a:solidFill>
                  <a:latin typeface="Odibee Sans"/>
                  <a:cs typeface="Aleo Regular"/>
                </a:rPr>
                <a:t>11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 </a:t>
              </a:r>
              <a:r>
                <a:rPr lang="el-GR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ΜΑΪ 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24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cxnSp>
          <p:nvCxnSpPr>
            <p:cNvPr id="174" name="Straight Connector 26">
              <a:extLst>
                <a:ext uri="{FF2B5EF4-FFF2-40B4-BE49-F238E27FC236}">
                  <a16:creationId xmlns:a16="http://schemas.microsoft.com/office/drawing/2014/main" id="{476BB1AE-E440-4C9B-8C10-42AF7A72DB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2095" y="3696591"/>
              <a:ext cx="6174" cy="591343"/>
            </a:xfrm>
            <a:prstGeom prst="line">
              <a:avLst/>
            </a:prstGeom>
            <a:ln w="12700" cmpd="sng"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>
                      <a:alpha val="0"/>
                    </a:schemeClr>
                  </a:gs>
                  <a:gs pos="50000">
                    <a:schemeClr val="bg2">
                      <a:lumMod val="85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Cross 28">
              <a:extLst>
                <a:ext uri="{FF2B5EF4-FFF2-40B4-BE49-F238E27FC236}">
                  <a16:creationId xmlns:a16="http://schemas.microsoft.com/office/drawing/2014/main" id="{6056768C-D8B1-4319-AF3C-E4FAE1BABD2A}"/>
                </a:ext>
              </a:extLst>
            </p:cNvPr>
            <p:cNvSpPr/>
            <p:nvPr/>
          </p:nvSpPr>
          <p:spPr>
            <a:xfrm>
              <a:off x="4003959" y="4147778"/>
              <a:ext cx="126648" cy="126646"/>
            </a:xfrm>
            <a:prstGeom prst="plus">
              <a:avLst/>
            </a:prstGeom>
            <a:solidFill>
              <a:schemeClr val="accent6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73954A18-5AC9-4B84-AA0E-458F109BBD0C}"/>
                </a:ext>
              </a:extLst>
            </p:cNvPr>
            <p:cNvSpPr txBox="1"/>
            <p:nvPr/>
          </p:nvSpPr>
          <p:spPr>
            <a:xfrm>
              <a:off x="3630824" y="3323943"/>
              <a:ext cx="12782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ΔΕΥ</a:t>
              </a:r>
            </a:p>
            <a:p>
              <a:pPr lvl="0" algn="ctr">
                <a:defRPr/>
              </a:pPr>
              <a:r>
                <a:rPr lang="el-GR" sz="1200" spc="300" dirty="0" smtClean="0">
                  <a:solidFill>
                    <a:srgbClr val="FFFFFF"/>
                  </a:solidFill>
                  <a:latin typeface="Odibee Sans"/>
                  <a:cs typeface="Aleo Regular"/>
                </a:rPr>
                <a:t>13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 </a:t>
              </a:r>
              <a:r>
                <a:rPr lang="el-GR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ΜΑΪ 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24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cxnSp>
          <p:nvCxnSpPr>
            <p:cNvPr id="177" name="Straight Connector 21">
              <a:extLst>
                <a:ext uri="{FF2B5EF4-FFF2-40B4-BE49-F238E27FC236}">
                  <a16:creationId xmlns:a16="http://schemas.microsoft.com/office/drawing/2014/main" id="{52C0221A-CFB1-410A-8C4A-87A6D93106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1230" y="3696591"/>
              <a:ext cx="6174" cy="591343"/>
            </a:xfrm>
            <a:prstGeom prst="line">
              <a:avLst/>
            </a:prstGeom>
            <a:ln w="12700" cmpd="sng"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>
                      <a:alpha val="0"/>
                    </a:schemeClr>
                  </a:gs>
                  <a:gs pos="50000">
                    <a:schemeClr val="bg2">
                      <a:lumMod val="85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Cross 22">
              <a:extLst>
                <a:ext uri="{FF2B5EF4-FFF2-40B4-BE49-F238E27FC236}">
                  <a16:creationId xmlns:a16="http://schemas.microsoft.com/office/drawing/2014/main" id="{A30FEE30-572B-4B5E-B51D-3144D38B014B}"/>
                </a:ext>
              </a:extLst>
            </p:cNvPr>
            <p:cNvSpPr/>
            <p:nvPr/>
          </p:nvSpPr>
          <p:spPr>
            <a:xfrm>
              <a:off x="5478045" y="4147778"/>
              <a:ext cx="126648" cy="126646"/>
            </a:xfrm>
            <a:prstGeom prst="plus">
              <a:avLst/>
            </a:prstGeom>
            <a:solidFill>
              <a:schemeClr val="accent6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3A93E227-DFA9-4B10-BF3B-384A0EC4B5E7}"/>
                </a:ext>
              </a:extLst>
            </p:cNvPr>
            <p:cNvSpPr txBox="1"/>
            <p:nvPr/>
          </p:nvSpPr>
          <p:spPr>
            <a:xfrm>
              <a:off x="5102219" y="3333598"/>
              <a:ext cx="128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ΤΡΙ</a:t>
              </a:r>
            </a:p>
            <a:p>
              <a:pPr lvl="0" algn="ctr">
                <a:defRPr/>
              </a:pPr>
              <a:r>
                <a:rPr lang="el-GR" sz="1200" spc="300" dirty="0" smtClean="0">
                  <a:solidFill>
                    <a:srgbClr val="FFFFFF"/>
                  </a:solidFill>
                  <a:latin typeface="Odibee Sans"/>
                  <a:cs typeface="Aleo Regular"/>
                </a:rPr>
                <a:t>14 </a:t>
              </a:r>
              <a:r>
                <a:rPr lang="el-GR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ΜΑΪ 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24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cxnSp>
          <p:nvCxnSpPr>
            <p:cNvPr id="180" name="Straight Connector 16">
              <a:extLst>
                <a:ext uri="{FF2B5EF4-FFF2-40B4-BE49-F238E27FC236}">
                  <a16:creationId xmlns:a16="http://schemas.microsoft.com/office/drawing/2014/main" id="{90EEA885-2300-4023-A392-63BE16B7DE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0342" y="3696591"/>
              <a:ext cx="6174" cy="591343"/>
            </a:xfrm>
            <a:prstGeom prst="line">
              <a:avLst/>
            </a:prstGeom>
            <a:ln w="12700" cmpd="sng"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>
                      <a:alpha val="0"/>
                    </a:schemeClr>
                  </a:gs>
                  <a:gs pos="50000">
                    <a:schemeClr val="bg2">
                      <a:lumMod val="85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Cross 17">
              <a:extLst>
                <a:ext uri="{FF2B5EF4-FFF2-40B4-BE49-F238E27FC236}">
                  <a16:creationId xmlns:a16="http://schemas.microsoft.com/office/drawing/2014/main" id="{1F568E43-68AB-4B3A-AC7C-D55AB3DF3332}"/>
                </a:ext>
              </a:extLst>
            </p:cNvPr>
            <p:cNvSpPr/>
            <p:nvPr/>
          </p:nvSpPr>
          <p:spPr>
            <a:xfrm>
              <a:off x="6892167" y="4147778"/>
              <a:ext cx="126648" cy="126646"/>
            </a:xfrm>
            <a:prstGeom prst="plus">
              <a:avLst/>
            </a:prstGeom>
            <a:solidFill>
              <a:schemeClr val="accent6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9821F918-C2A6-45DE-A203-5417E91141D1}"/>
                </a:ext>
              </a:extLst>
            </p:cNvPr>
            <p:cNvSpPr txBox="1"/>
            <p:nvPr/>
          </p:nvSpPr>
          <p:spPr>
            <a:xfrm>
              <a:off x="6582225" y="3342306"/>
              <a:ext cx="13387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ΤΕΤ</a:t>
              </a:r>
            </a:p>
            <a:p>
              <a:pPr lvl="0" algn="ctr">
                <a:defRPr/>
              </a:pPr>
              <a:r>
                <a:rPr lang="el-GR" sz="1200" spc="300" dirty="0" smtClean="0">
                  <a:solidFill>
                    <a:srgbClr val="FFFFFF"/>
                  </a:solidFill>
                  <a:latin typeface="Odibee Sans"/>
                  <a:cs typeface="Aleo Regular"/>
                </a:rPr>
                <a:t>15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 </a:t>
              </a:r>
              <a:r>
                <a:rPr lang="el-GR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ΜΑΪ 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24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cxnSp>
          <p:nvCxnSpPr>
            <p:cNvPr id="183" name="Straight Connector 11">
              <a:extLst>
                <a:ext uri="{FF2B5EF4-FFF2-40B4-BE49-F238E27FC236}">
                  <a16:creationId xmlns:a16="http://schemas.microsoft.com/office/drawing/2014/main" id="{C5CA1A61-5620-428A-A19F-2DA1B43B2B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44370" y="3696591"/>
              <a:ext cx="6174" cy="591343"/>
            </a:xfrm>
            <a:prstGeom prst="line">
              <a:avLst/>
            </a:prstGeom>
            <a:ln w="12700" cmpd="sng"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>
                      <a:alpha val="0"/>
                    </a:schemeClr>
                  </a:gs>
                  <a:gs pos="50000">
                    <a:schemeClr val="bg2">
                      <a:lumMod val="85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Cross 12">
              <a:extLst>
                <a:ext uri="{FF2B5EF4-FFF2-40B4-BE49-F238E27FC236}">
                  <a16:creationId xmlns:a16="http://schemas.microsoft.com/office/drawing/2014/main" id="{C84D5DC6-D99C-45DD-BCDC-3D232824FBA2}"/>
                </a:ext>
              </a:extLst>
            </p:cNvPr>
            <p:cNvSpPr/>
            <p:nvPr/>
          </p:nvSpPr>
          <p:spPr>
            <a:xfrm>
              <a:off x="8381245" y="4147778"/>
              <a:ext cx="126648" cy="126646"/>
            </a:xfrm>
            <a:prstGeom prst="plus">
              <a:avLst/>
            </a:prstGeom>
            <a:solidFill>
              <a:schemeClr val="accent6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D9A72368-B57A-49C2-A1D1-95949B8F8700}"/>
                </a:ext>
              </a:extLst>
            </p:cNvPr>
            <p:cNvSpPr txBox="1"/>
            <p:nvPr/>
          </p:nvSpPr>
          <p:spPr>
            <a:xfrm>
              <a:off x="8091155" y="3333598"/>
              <a:ext cx="13744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ΠΕΜ</a:t>
              </a:r>
            </a:p>
            <a:p>
              <a:pPr lvl="0" algn="ctr">
                <a:defRPr/>
              </a:pPr>
              <a:r>
                <a:rPr lang="el-GR" sz="1200" spc="300" dirty="0" smtClean="0">
                  <a:solidFill>
                    <a:srgbClr val="FFFFFF"/>
                  </a:solidFill>
                  <a:latin typeface="Odibee Sans"/>
                  <a:cs typeface="Aleo Regular"/>
                </a:rPr>
                <a:t>16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 </a:t>
              </a:r>
              <a:r>
                <a:rPr lang="el-GR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ΜΑΪ 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24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grpSp>
          <p:nvGrpSpPr>
            <p:cNvPr id="186" name="Group 36">
              <a:extLst>
                <a:ext uri="{FF2B5EF4-FFF2-40B4-BE49-F238E27FC236}">
                  <a16:creationId xmlns:a16="http://schemas.microsoft.com/office/drawing/2014/main" id="{9C7511D8-B89E-4589-ACD6-5EFF1DA28FF1}"/>
                </a:ext>
              </a:extLst>
            </p:cNvPr>
            <p:cNvGrpSpPr/>
            <p:nvPr/>
          </p:nvGrpSpPr>
          <p:grpSpPr>
            <a:xfrm>
              <a:off x="1843529" y="4017649"/>
              <a:ext cx="563376" cy="430006"/>
              <a:chOff x="2118273" y="3425825"/>
              <a:chExt cx="563376" cy="430006"/>
            </a:xfrm>
          </p:grpSpPr>
          <p:cxnSp>
            <p:nvCxnSpPr>
              <p:cNvPr id="197" name="Straight Connector 57">
                <a:extLst>
                  <a:ext uri="{FF2B5EF4-FFF2-40B4-BE49-F238E27FC236}">
                    <a16:creationId xmlns:a16="http://schemas.microsoft.com/office/drawing/2014/main" id="{4AE505A6-85E7-46CB-8FC0-2F06195E84F0}"/>
                  </a:ext>
                </a:extLst>
              </p:cNvPr>
              <p:cNvCxnSpPr/>
              <p:nvPr/>
            </p:nvCxnSpPr>
            <p:spPr>
              <a:xfrm>
                <a:off x="2118273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58">
                <a:extLst>
                  <a:ext uri="{FF2B5EF4-FFF2-40B4-BE49-F238E27FC236}">
                    <a16:creationId xmlns:a16="http://schemas.microsoft.com/office/drawing/2014/main" id="{7D6428C2-97DE-4824-9744-D445902033DB}"/>
                  </a:ext>
                </a:extLst>
              </p:cNvPr>
              <p:cNvCxnSpPr/>
              <p:nvPr/>
            </p:nvCxnSpPr>
            <p:spPr>
              <a:xfrm>
                <a:off x="2399961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59">
                <a:extLst>
                  <a:ext uri="{FF2B5EF4-FFF2-40B4-BE49-F238E27FC236}">
                    <a16:creationId xmlns:a16="http://schemas.microsoft.com/office/drawing/2014/main" id="{43C12C08-47F4-4E9C-BF8A-C76831998A5A}"/>
                  </a:ext>
                </a:extLst>
              </p:cNvPr>
              <p:cNvCxnSpPr/>
              <p:nvPr/>
            </p:nvCxnSpPr>
            <p:spPr>
              <a:xfrm>
                <a:off x="2681649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7" name="Straight Connector 32">
              <a:extLst>
                <a:ext uri="{FF2B5EF4-FFF2-40B4-BE49-F238E27FC236}">
                  <a16:creationId xmlns:a16="http://schemas.microsoft.com/office/drawing/2014/main" id="{8F5A59A7-80AF-46C8-9F07-7DDBF85BA4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0470" y="3699091"/>
              <a:ext cx="6174" cy="591343"/>
            </a:xfrm>
            <a:prstGeom prst="line">
              <a:avLst/>
            </a:prstGeom>
            <a:ln w="12700" cmpd="sng"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>
                      <a:alpha val="0"/>
                    </a:schemeClr>
                  </a:gs>
                  <a:gs pos="50000">
                    <a:schemeClr val="bg2">
                      <a:lumMod val="85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Cross 33">
              <a:extLst>
                <a:ext uri="{FF2B5EF4-FFF2-40B4-BE49-F238E27FC236}">
                  <a16:creationId xmlns:a16="http://schemas.microsoft.com/office/drawing/2014/main" id="{EB8EB5B4-5490-4A4D-99E0-079DC48B3AD3}"/>
                </a:ext>
              </a:extLst>
            </p:cNvPr>
            <p:cNvSpPr/>
            <p:nvPr/>
          </p:nvSpPr>
          <p:spPr>
            <a:xfrm>
              <a:off x="2652292" y="4150278"/>
              <a:ext cx="126648" cy="126646"/>
            </a:xfrm>
            <a:prstGeom prst="plus">
              <a:avLst/>
            </a:prstGeom>
            <a:solidFill>
              <a:schemeClr val="accent6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6B740383-7A21-4D98-92CB-A2AE700EF215}"/>
                </a:ext>
              </a:extLst>
            </p:cNvPr>
            <p:cNvSpPr txBox="1"/>
            <p:nvPr/>
          </p:nvSpPr>
          <p:spPr>
            <a:xfrm>
              <a:off x="2294176" y="3328881"/>
              <a:ext cx="13066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ΚΥΡ </a:t>
              </a:r>
            </a:p>
            <a:p>
              <a:pPr lvl="0" algn="ctr">
                <a:defRPr/>
              </a:pPr>
              <a:r>
                <a:rPr lang="el-GR" sz="1200" spc="300" dirty="0" smtClean="0">
                  <a:solidFill>
                    <a:srgbClr val="FFFFFF"/>
                  </a:solidFill>
                  <a:latin typeface="Odibee Sans"/>
                  <a:cs typeface="Aleo Regular"/>
                </a:rPr>
                <a:t>12</a:t>
              </a:r>
              <a:r>
                <a:rPr lang="el-GR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 ΜΑΪ 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24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grpSp>
          <p:nvGrpSpPr>
            <p:cNvPr id="190" name="Group 41">
              <a:extLst>
                <a:ext uri="{FF2B5EF4-FFF2-40B4-BE49-F238E27FC236}">
                  <a16:creationId xmlns:a16="http://schemas.microsoft.com/office/drawing/2014/main" id="{AE9AC1D8-6907-4DAA-8686-03DA43B92C86}"/>
                </a:ext>
              </a:extLst>
            </p:cNvPr>
            <p:cNvGrpSpPr/>
            <p:nvPr/>
          </p:nvGrpSpPr>
          <p:grpSpPr>
            <a:xfrm>
              <a:off x="9029291" y="4017649"/>
              <a:ext cx="563376" cy="430006"/>
              <a:chOff x="8029871" y="3425825"/>
              <a:chExt cx="563376" cy="430006"/>
            </a:xfrm>
          </p:grpSpPr>
          <p:cxnSp>
            <p:nvCxnSpPr>
              <p:cNvPr id="194" name="Straight Connector 42">
                <a:extLst>
                  <a:ext uri="{FF2B5EF4-FFF2-40B4-BE49-F238E27FC236}">
                    <a16:creationId xmlns:a16="http://schemas.microsoft.com/office/drawing/2014/main" id="{0AAEECF9-70B6-4A2F-8EB7-401417444962}"/>
                  </a:ext>
                </a:extLst>
              </p:cNvPr>
              <p:cNvCxnSpPr/>
              <p:nvPr/>
            </p:nvCxnSpPr>
            <p:spPr>
              <a:xfrm>
                <a:off x="8029871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43">
                <a:extLst>
                  <a:ext uri="{FF2B5EF4-FFF2-40B4-BE49-F238E27FC236}">
                    <a16:creationId xmlns:a16="http://schemas.microsoft.com/office/drawing/2014/main" id="{C535188C-2345-4E7F-99EB-9C27DF0D7F27}"/>
                  </a:ext>
                </a:extLst>
              </p:cNvPr>
              <p:cNvCxnSpPr/>
              <p:nvPr/>
            </p:nvCxnSpPr>
            <p:spPr>
              <a:xfrm>
                <a:off x="8311559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44">
                <a:extLst>
                  <a:ext uri="{FF2B5EF4-FFF2-40B4-BE49-F238E27FC236}">
                    <a16:creationId xmlns:a16="http://schemas.microsoft.com/office/drawing/2014/main" id="{A5095A0E-ECAC-4C53-92F8-888515FFFB76}"/>
                  </a:ext>
                </a:extLst>
              </p:cNvPr>
              <p:cNvCxnSpPr/>
              <p:nvPr/>
            </p:nvCxnSpPr>
            <p:spPr>
              <a:xfrm>
                <a:off x="8593247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1" name="Straight Connector 11">
              <a:extLst>
                <a:ext uri="{FF2B5EF4-FFF2-40B4-BE49-F238E27FC236}">
                  <a16:creationId xmlns:a16="http://schemas.microsoft.com/office/drawing/2014/main" id="{D4D21018-5BE2-4DEF-A4CA-2026D2C30B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85922" y="3699091"/>
              <a:ext cx="6174" cy="591343"/>
            </a:xfrm>
            <a:prstGeom prst="line">
              <a:avLst/>
            </a:prstGeom>
            <a:ln w="12700" cmpd="sng"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>
                      <a:alpha val="0"/>
                    </a:schemeClr>
                  </a:gs>
                  <a:gs pos="50000">
                    <a:schemeClr val="bg2">
                      <a:lumMod val="85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Cross 12">
              <a:extLst>
                <a:ext uri="{FF2B5EF4-FFF2-40B4-BE49-F238E27FC236}">
                  <a16:creationId xmlns:a16="http://schemas.microsoft.com/office/drawing/2014/main" id="{DF68A1A5-7ACD-4D44-A48F-DB65D297A344}"/>
                </a:ext>
              </a:extLst>
            </p:cNvPr>
            <p:cNvSpPr/>
            <p:nvPr/>
          </p:nvSpPr>
          <p:spPr>
            <a:xfrm>
              <a:off x="9882757" y="4150278"/>
              <a:ext cx="126648" cy="126646"/>
            </a:xfrm>
            <a:prstGeom prst="plus">
              <a:avLst/>
            </a:prstGeom>
            <a:solidFill>
              <a:schemeClr val="accent6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84B4913B-635F-4C64-85A6-CAF179109D82}"/>
                </a:ext>
              </a:extLst>
            </p:cNvPr>
            <p:cNvSpPr txBox="1"/>
            <p:nvPr/>
          </p:nvSpPr>
          <p:spPr>
            <a:xfrm>
              <a:off x="9478810" y="3335107"/>
              <a:ext cx="15178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ΠΑΡ</a:t>
              </a:r>
            </a:p>
            <a:p>
              <a:pPr lvl="0" algn="ctr">
                <a:defRPr/>
              </a:pPr>
              <a:r>
                <a:rPr lang="el-GR" sz="1200" spc="300" noProof="0" dirty="0" smtClean="0">
                  <a:solidFill>
                    <a:srgbClr val="FFFFFF"/>
                  </a:solidFill>
                  <a:latin typeface="Odibee Sans"/>
                  <a:cs typeface="Aleo Regular"/>
                </a:rPr>
                <a:t>17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 </a:t>
              </a:r>
              <a:r>
                <a:rPr lang="el-GR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ΜΑΪ 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24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023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Office Theme">
  <a:themeElements>
    <a:clrScheme name="Special Force Dark">
      <a:dk1>
        <a:srgbClr val="FFFFFF"/>
      </a:dk1>
      <a:lt1>
        <a:srgbClr val="000000"/>
      </a:lt1>
      <a:dk2>
        <a:srgbClr val="262626"/>
      </a:dk2>
      <a:lt2>
        <a:srgbClr val="FFFFFF"/>
      </a:lt2>
      <a:accent1>
        <a:srgbClr val="232D25"/>
      </a:accent1>
      <a:accent2>
        <a:srgbClr val="4C5A40"/>
      </a:accent2>
      <a:accent3>
        <a:srgbClr val="8B9657"/>
      </a:accent3>
      <a:accent4>
        <a:srgbClr val="9A7856"/>
      </a:accent4>
      <a:accent5>
        <a:srgbClr val="E97C31"/>
      </a:accent5>
      <a:accent6>
        <a:srgbClr val="F9A911"/>
      </a:accent6>
      <a:hlink>
        <a:srgbClr val="FF0000"/>
      </a:hlink>
      <a:folHlink>
        <a:srgbClr val="3F3F3F"/>
      </a:folHlink>
    </a:clrScheme>
    <a:fontScheme name="Special Force">
      <a:majorFont>
        <a:latin typeface="Odibee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3293</TotalTime>
  <Words>118</Words>
  <Application>Microsoft Office PowerPoint</Application>
  <PresentationFormat>Ευρεία οθόνη</PresentationFormat>
  <Paragraphs>42</Paragraphs>
  <Slides>2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</vt:i4>
      </vt:variant>
    </vt:vector>
  </HeadingPairs>
  <TitlesOfParts>
    <vt:vector size="8" baseType="lpstr">
      <vt:lpstr>Aleo Regular</vt:lpstr>
      <vt:lpstr>Arial</vt:lpstr>
      <vt:lpstr>Odibee Sans</vt:lpstr>
      <vt:lpstr>Open Sans</vt:lpstr>
      <vt:lpstr>Wingdings</vt:lpstr>
      <vt:lpstr>2_Office Theme</vt:lpstr>
      <vt:lpstr>Παρουσίαση του PowerPoint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cecede</dc:creator>
  <cp:lastModifiedBy>Μ.Λχίας (ΕΠ) Ευστράτιος - Μάριος Κούτσικος</cp:lastModifiedBy>
  <cp:revision>624</cp:revision>
  <dcterms:created xsi:type="dcterms:W3CDTF">2020-02-19T06:56:02Z</dcterms:created>
  <dcterms:modified xsi:type="dcterms:W3CDTF">2024-05-08T08:47:13Z</dcterms:modified>
</cp:coreProperties>
</file>