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11"/>
    <a:srgbClr val="8B9657"/>
    <a:srgbClr val="FFFF00"/>
    <a:srgbClr val="000000"/>
    <a:srgbClr val="E97C31"/>
    <a:srgbClr val="9A7856"/>
    <a:srgbClr val="4C5A40"/>
    <a:srgbClr val="232D25"/>
    <a:srgbClr val="ED7D31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33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94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4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82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5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8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2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5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775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grpSp>
        <p:nvGrpSpPr>
          <p:cNvPr id="106" name="Ομάδα 105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107" name="Ομάδα 106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109" name="Ομάδα 108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111" name="Ομάδα 110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113" name="Ομάδα 112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15" name="Ομάδα 114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17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18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69537" y="1323321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latin typeface="Odibee Sans"/>
                    <a:cs typeface="Aleo Regular"/>
                  </a:rPr>
                  <a:t>5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228306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11</a:t>
              </a:r>
              <a:r>
                <a:rPr lang="en-US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/0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5 </a:t>
              </a:r>
              <a:r>
                <a:rPr lang="el-GR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– 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17/05</a:t>
              </a:r>
              <a:endPara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  <a:latin typeface="Odibee Sans"/>
                <a:cs typeface="Aleo Regular"/>
              </a:endParaRPr>
            </a:p>
          </p:txBody>
        </p:sp>
      </p:grpSp>
      <p:grpSp>
        <p:nvGrpSpPr>
          <p:cNvPr id="119" name="Ομάδα 118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04524"/>
            <a:ext cx="11004247" cy="1145052"/>
            <a:chOff x="329784" y="3302603"/>
            <a:chExt cx="11004247" cy="1145052"/>
          </a:xfrm>
        </p:grpSpPr>
        <p:cxnSp>
          <p:nvCxnSpPr>
            <p:cNvPr id="120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171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168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165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162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159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156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58DB2D1-60EA-4D7F-B5FF-4456D42840A9}"/>
                </a:ext>
              </a:extLst>
            </p:cNvPr>
            <p:cNvSpPr txBox="1"/>
            <p:nvPr/>
          </p:nvSpPr>
          <p:spPr>
            <a:xfrm>
              <a:off x="957416" y="3302603"/>
              <a:ext cx="135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ΣΑΒ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04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ΜΑΪ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30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06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33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07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36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08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39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09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42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153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322311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05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46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150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10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9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Εδώ…………..</a:t>
              </a:r>
            </a:p>
          </p:txBody>
        </p:sp>
      </p:grpSp>
      <p:pic>
        <p:nvPicPr>
          <p:cNvPr id="88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5" y="1742520"/>
            <a:ext cx="1341236" cy="749873"/>
          </a:xfrm>
          <a:prstGeom prst="rect">
            <a:avLst/>
          </a:prstGeom>
        </p:spPr>
      </p:pic>
      <p:grpSp>
        <p:nvGrpSpPr>
          <p:cNvPr id="80" name="Ομάδα 79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1" name="Ομάδα 80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9" name="Ομάδα 88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92" name="Ομάδα 91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4" name="Ομάδα 93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59" name="Ομάδα 158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61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2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0632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028860" y="1350245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129832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 smtClean="0">
                  <a:latin typeface="Odibee Sans"/>
                  <a:cs typeface="Aleo Regular"/>
                </a:rPr>
                <a:t>11</a:t>
              </a:r>
              <a:r>
                <a:rPr lang="en-US" sz="1400" dirty="0" smtClean="0">
                  <a:latin typeface="Odibee Sans"/>
                  <a:cs typeface="Aleo Regular"/>
                </a:rPr>
                <a:t>/0</a:t>
              </a:r>
              <a:r>
                <a:rPr lang="el-GR" sz="1400" dirty="0" smtClean="0">
                  <a:latin typeface="Odibee Sans"/>
                  <a:cs typeface="Aleo Regular"/>
                </a:rPr>
                <a:t>5 </a:t>
              </a:r>
              <a:r>
                <a:rPr lang="el-GR" sz="1400" dirty="0">
                  <a:latin typeface="Odibee Sans"/>
                  <a:cs typeface="Aleo Regular"/>
                </a:rPr>
                <a:t>– </a:t>
              </a:r>
              <a:r>
                <a:rPr lang="el-GR" sz="1400" dirty="0" smtClean="0">
                  <a:latin typeface="Odibee Sans"/>
                  <a:cs typeface="Aleo Regular"/>
                </a:rPr>
                <a:t>17/05</a:t>
              </a:r>
              <a:endParaRPr lang="en-US" sz="1400" dirty="0">
                <a:latin typeface="Odibee Sans"/>
                <a:cs typeface="Aleo Regular"/>
              </a:endParaRPr>
            </a:p>
          </p:txBody>
        </p:sp>
      </p:grpSp>
      <p:grpSp>
        <p:nvGrpSpPr>
          <p:cNvPr id="163" name="Ομάδα 162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04524"/>
            <a:ext cx="11004247" cy="1145052"/>
            <a:chOff x="329784" y="3302603"/>
            <a:chExt cx="11004247" cy="1145052"/>
          </a:xfrm>
        </p:grpSpPr>
        <p:cxnSp>
          <p:nvCxnSpPr>
            <p:cNvPr id="164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215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212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209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206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203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200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58DB2D1-60EA-4D7F-B5FF-4456D42840A9}"/>
                </a:ext>
              </a:extLst>
            </p:cNvPr>
            <p:cNvSpPr txBox="1"/>
            <p:nvPr/>
          </p:nvSpPr>
          <p:spPr>
            <a:xfrm>
              <a:off x="957416" y="3302603"/>
              <a:ext cx="135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ΣΑΒ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11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74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13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77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14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80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15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83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16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86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197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7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294176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12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 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90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194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1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17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6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118</Words>
  <Application>Microsoft Office PowerPoint</Application>
  <PresentationFormat>Ευρεία οθόνη</PresentationFormat>
  <Paragraphs>42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8" baseType="lpstr">
      <vt:lpstr>Aleo Regular</vt:lpstr>
      <vt:lpstr>Arial</vt:lpstr>
      <vt:lpstr>Odibee Sans</vt:lpstr>
      <vt:lpstr>Open Sans</vt:lpstr>
      <vt:lpstr>Wingdings</vt:lpstr>
      <vt:lpstr>2_Office Theme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Μ.Λχίας (ΕΠ) Ευστράτιος - Μάριος Κούτσικος</cp:lastModifiedBy>
  <cp:revision>679</cp:revision>
  <dcterms:created xsi:type="dcterms:W3CDTF">2020-02-19T06:56:02Z</dcterms:created>
  <dcterms:modified xsi:type="dcterms:W3CDTF">2024-05-08T08:48:24Z</dcterms:modified>
</cp:coreProperties>
</file>