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25199975" cy="359997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33" d="100"/>
          <a:sy n="33" d="100"/>
        </p:scale>
        <p:origin x="1277" y="-15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9998" y="5891626"/>
            <a:ext cx="21419979" cy="12533242"/>
          </a:xfrm>
        </p:spPr>
        <p:txBody>
          <a:bodyPr anchor="b"/>
          <a:lstStyle>
            <a:lvl1pPr algn="ctr">
              <a:defRPr sz="16535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49997" y="18908198"/>
            <a:ext cx="18899981" cy="8691601"/>
          </a:xfrm>
        </p:spPr>
        <p:txBody>
          <a:bodyPr/>
          <a:lstStyle>
            <a:lvl1pPr marL="0" indent="0" algn="ctr">
              <a:buNone/>
              <a:defRPr sz="6614"/>
            </a:lvl1pPr>
            <a:lvl2pPr marL="1259997" indent="0" algn="ctr">
              <a:buNone/>
              <a:defRPr sz="5512"/>
            </a:lvl2pPr>
            <a:lvl3pPr marL="2519995" indent="0" algn="ctr">
              <a:buNone/>
              <a:defRPr sz="4961"/>
            </a:lvl3pPr>
            <a:lvl4pPr marL="3779992" indent="0" algn="ctr">
              <a:buNone/>
              <a:defRPr sz="4409"/>
            </a:lvl4pPr>
            <a:lvl5pPr marL="5039990" indent="0" algn="ctr">
              <a:buNone/>
              <a:defRPr sz="4409"/>
            </a:lvl5pPr>
            <a:lvl6pPr marL="6299987" indent="0" algn="ctr">
              <a:buNone/>
              <a:defRPr sz="4409"/>
            </a:lvl6pPr>
            <a:lvl7pPr marL="7559985" indent="0" algn="ctr">
              <a:buNone/>
              <a:defRPr sz="4409"/>
            </a:lvl7pPr>
            <a:lvl8pPr marL="8819982" indent="0" algn="ctr">
              <a:buNone/>
              <a:defRPr sz="4409"/>
            </a:lvl8pPr>
            <a:lvl9pPr marL="10079980" indent="0" algn="ctr">
              <a:buNone/>
              <a:defRPr sz="4409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57CAD-3158-4BDE-96C1-EDE92CA4F3C0}" type="datetimeFigureOut">
              <a:rPr lang="it-IT" smtClean="0"/>
              <a:t>27/03/2021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CA711-756F-4F0A-9531-481EBD1621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59688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57CAD-3158-4BDE-96C1-EDE92CA4F3C0}" type="datetimeFigureOut">
              <a:rPr lang="it-IT" smtClean="0"/>
              <a:t>27/03/2021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CA711-756F-4F0A-9531-481EBD1621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74559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033733" y="1916653"/>
            <a:ext cx="5433745" cy="30508114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32500" y="1916653"/>
            <a:ext cx="15986234" cy="30508114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57CAD-3158-4BDE-96C1-EDE92CA4F3C0}" type="datetimeFigureOut">
              <a:rPr lang="it-IT" smtClean="0"/>
              <a:t>27/03/2021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CA711-756F-4F0A-9531-481EBD1621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902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57CAD-3158-4BDE-96C1-EDE92CA4F3C0}" type="datetimeFigureOut">
              <a:rPr lang="it-IT" smtClean="0"/>
              <a:t>27/03/2021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CA711-756F-4F0A-9531-481EBD1621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3358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9375" y="8974945"/>
            <a:ext cx="21734978" cy="14974888"/>
          </a:xfrm>
        </p:spPr>
        <p:txBody>
          <a:bodyPr anchor="b"/>
          <a:lstStyle>
            <a:lvl1pPr>
              <a:defRPr sz="16535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9375" y="24091502"/>
            <a:ext cx="21734978" cy="7874940"/>
          </a:xfrm>
        </p:spPr>
        <p:txBody>
          <a:bodyPr/>
          <a:lstStyle>
            <a:lvl1pPr marL="0" indent="0">
              <a:buNone/>
              <a:defRPr sz="6614">
                <a:solidFill>
                  <a:schemeClr val="tx1"/>
                </a:solidFill>
              </a:defRPr>
            </a:lvl1pPr>
            <a:lvl2pPr marL="1259997" indent="0">
              <a:buNone/>
              <a:defRPr sz="5512">
                <a:solidFill>
                  <a:schemeClr val="tx1">
                    <a:tint val="75000"/>
                  </a:schemeClr>
                </a:solidFill>
              </a:defRPr>
            </a:lvl2pPr>
            <a:lvl3pPr marL="2519995" indent="0">
              <a:buNone/>
              <a:defRPr sz="4961">
                <a:solidFill>
                  <a:schemeClr val="tx1">
                    <a:tint val="75000"/>
                  </a:schemeClr>
                </a:solidFill>
              </a:defRPr>
            </a:lvl3pPr>
            <a:lvl4pPr marL="3779992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4pPr>
            <a:lvl5pPr marL="5039990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5pPr>
            <a:lvl6pPr marL="6299987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6pPr>
            <a:lvl7pPr marL="7559985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7pPr>
            <a:lvl8pPr marL="8819982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8pPr>
            <a:lvl9pPr marL="10079980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57CAD-3158-4BDE-96C1-EDE92CA4F3C0}" type="datetimeFigureOut">
              <a:rPr lang="it-IT" smtClean="0"/>
              <a:t>27/03/2021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CA711-756F-4F0A-9531-481EBD1621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3527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32498" y="9583264"/>
            <a:ext cx="10709989" cy="2284150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757488" y="9583264"/>
            <a:ext cx="10709989" cy="2284150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57CAD-3158-4BDE-96C1-EDE92CA4F3C0}" type="datetimeFigureOut">
              <a:rPr lang="it-IT" smtClean="0"/>
              <a:t>27/03/2021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CA711-756F-4F0A-9531-481EBD1621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5592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781" y="1916661"/>
            <a:ext cx="21734978" cy="6958285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5783" y="8824938"/>
            <a:ext cx="10660769" cy="4324966"/>
          </a:xfrm>
        </p:spPr>
        <p:txBody>
          <a:bodyPr anchor="b"/>
          <a:lstStyle>
            <a:lvl1pPr marL="0" indent="0">
              <a:buNone/>
              <a:defRPr sz="6614" b="1"/>
            </a:lvl1pPr>
            <a:lvl2pPr marL="1259997" indent="0">
              <a:buNone/>
              <a:defRPr sz="5512" b="1"/>
            </a:lvl2pPr>
            <a:lvl3pPr marL="2519995" indent="0">
              <a:buNone/>
              <a:defRPr sz="4961" b="1"/>
            </a:lvl3pPr>
            <a:lvl4pPr marL="3779992" indent="0">
              <a:buNone/>
              <a:defRPr sz="4409" b="1"/>
            </a:lvl4pPr>
            <a:lvl5pPr marL="5039990" indent="0">
              <a:buNone/>
              <a:defRPr sz="4409" b="1"/>
            </a:lvl5pPr>
            <a:lvl6pPr marL="6299987" indent="0">
              <a:buNone/>
              <a:defRPr sz="4409" b="1"/>
            </a:lvl6pPr>
            <a:lvl7pPr marL="7559985" indent="0">
              <a:buNone/>
              <a:defRPr sz="4409" b="1"/>
            </a:lvl7pPr>
            <a:lvl8pPr marL="8819982" indent="0">
              <a:buNone/>
              <a:defRPr sz="4409" b="1"/>
            </a:lvl8pPr>
            <a:lvl9pPr marL="10079980" indent="0">
              <a:buNone/>
              <a:defRPr sz="4409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35783" y="13149904"/>
            <a:ext cx="10660769" cy="1934152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757489" y="8824938"/>
            <a:ext cx="10713272" cy="4324966"/>
          </a:xfrm>
        </p:spPr>
        <p:txBody>
          <a:bodyPr anchor="b"/>
          <a:lstStyle>
            <a:lvl1pPr marL="0" indent="0">
              <a:buNone/>
              <a:defRPr sz="6614" b="1"/>
            </a:lvl1pPr>
            <a:lvl2pPr marL="1259997" indent="0">
              <a:buNone/>
              <a:defRPr sz="5512" b="1"/>
            </a:lvl2pPr>
            <a:lvl3pPr marL="2519995" indent="0">
              <a:buNone/>
              <a:defRPr sz="4961" b="1"/>
            </a:lvl3pPr>
            <a:lvl4pPr marL="3779992" indent="0">
              <a:buNone/>
              <a:defRPr sz="4409" b="1"/>
            </a:lvl4pPr>
            <a:lvl5pPr marL="5039990" indent="0">
              <a:buNone/>
              <a:defRPr sz="4409" b="1"/>
            </a:lvl5pPr>
            <a:lvl6pPr marL="6299987" indent="0">
              <a:buNone/>
              <a:defRPr sz="4409" b="1"/>
            </a:lvl6pPr>
            <a:lvl7pPr marL="7559985" indent="0">
              <a:buNone/>
              <a:defRPr sz="4409" b="1"/>
            </a:lvl7pPr>
            <a:lvl8pPr marL="8819982" indent="0">
              <a:buNone/>
              <a:defRPr sz="4409" b="1"/>
            </a:lvl8pPr>
            <a:lvl9pPr marL="10079980" indent="0">
              <a:buNone/>
              <a:defRPr sz="4409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757489" y="13149904"/>
            <a:ext cx="10713272" cy="1934152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57CAD-3158-4BDE-96C1-EDE92CA4F3C0}" type="datetimeFigureOut">
              <a:rPr lang="it-IT" smtClean="0"/>
              <a:t>27/03/2021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CA711-756F-4F0A-9531-481EBD1621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4515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57CAD-3158-4BDE-96C1-EDE92CA4F3C0}" type="datetimeFigureOut">
              <a:rPr lang="it-IT" smtClean="0"/>
              <a:t>27/03/2021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CA711-756F-4F0A-9531-481EBD1621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6667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57CAD-3158-4BDE-96C1-EDE92CA4F3C0}" type="datetimeFigureOut">
              <a:rPr lang="it-IT" smtClean="0"/>
              <a:t>27/03/2021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CA711-756F-4F0A-9531-481EBD1621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6514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780" y="2399982"/>
            <a:ext cx="8127648" cy="8399939"/>
          </a:xfrm>
        </p:spPr>
        <p:txBody>
          <a:bodyPr anchor="b"/>
          <a:lstStyle>
            <a:lvl1pPr>
              <a:defRPr sz="8819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13272" y="5183304"/>
            <a:ext cx="12757487" cy="25583147"/>
          </a:xfrm>
        </p:spPr>
        <p:txBody>
          <a:bodyPr/>
          <a:lstStyle>
            <a:lvl1pPr>
              <a:defRPr sz="8819"/>
            </a:lvl1pPr>
            <a:lvl2pPr>
              <a:defRPr sz="7717"/>
            </a:lvl2pPr>
            <a:lvl3pPr>
              <a:defRPr sz="6614"/>
            </a:lvl3pPr>
            <a:lvl4pPr>
              <a:defRPr sz="5512"/>
            </a:lvl4pPr>
            <a:lvl5pPr>
              <a:defRPr sz="5512"/>
            </a:lvl5pPr>
            <a:lvl6pPr>
              <a:defRPr sz="5512"/>
            </a:lvl6pPr>
            <a:lvl7pPr>
              <a:defRPr sz="5512"/>
            </a:lvl7pPr>
            <a:lvl8pPr>
              <a:defRPr sz="5512"/>
            </a:lvl8pPr>
            <a:lvl9pPr>
              <a:defRPr sz="5512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5780" y="10799922"/>
            <a:ext cx="8127648" cy="20008190"/>
          </a:xfrm>
        </p:spPr>
        <p:txBody>
          <a:bodyPr/>
          <a:lstStyle>
            <a:lvl1pPr marL="0" indent="0">
              <a:buNone/>
              <a:defRPr sz="4409"/>
            </a:lvl1pPr>
            <a:lvl2pPr marL="1259997" indent="0">
              <a:buNone/>
              <a:defRPr sz="3858"/>
            </a:lvl2pPr>
            <a:lvl3pPr marL="2519995" indent="0">
              <a:buNone/>
              <a:defRPr sz="3307"/>
            </a:lvl3pPr>
            <a:lvl4pPr marL="3779992" indent="0">
              <a:buNone/>
              <a:defRPr sz="2756"/>
            </a:lvl4pPr>
            <a:lvl5pPr marL="5039990" indent="0">
              <a:buNone/>
              <a:defRPr sz="2756"/>
            </a:lvl5pPr>
            <a:lvl6pPr marL="6299987" indent="0">
              <a:buNone/>
              <a:defRPr sz="2756"/>
            </a:lvl6pPr>
            <a:lvl7pPr marL="7559985" indent="0">
              <a:buNone/>
              <a:defRPr sz="2756"/>
            </a:lvl7pPr>
            <a:lvl8pPr marL="8819982" indent="0">
              <a:buNone/>
              <a:defRPr sz="2756"/>
            </a:lvl8pPr>
            <a:lvl9pPr marL="10079980" indent="0">
              <a:buNone/>
              <a:defRPr sz="2756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57CAD-3158-4BDE-96C1-EDE92CA4F3C0}" type="datetimeFigureOut">
              <a:rPr lang="it-IT" smtClean="0"/>
              <a:t>27/03/2021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CA711-756F-4F0A-9531-481EBD1621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4334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780" y="2399982"/>
            <a:ext cx="8127648" cy="8399939"/>
          </a:xfrm>
        </p:spPr>
        <p:txBody>
          <a:bodyPr anchor="b"/>
          <a:lstStyle>
            <a:lvl1pPr>
              <a:defRPr sz="8819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713272" y="5183304"/>
            <a:ext cx="12757487" cy="25583147"/>
          </a:xfrm>
        </p:spPr>
        <p:txBody>
          <a:bodyPr anchor="t"/>
          <a:lstStyle>
            <a:lvl1pPr marL="0" indent="0">
              <a:buNone/>
              <a:defRPr sz="8819"/>
            </a:lvl1pPr>
            <a:lvl2pPr marL="1259997" indent="0">
              <a:buNone/>
              <a:defRPr sz="7717"/>
            </a:lvl2pPr>
            <a:lvl3pPr marL="2519995" indent="0">
              <a:buNone/>
              <a:defRPr sz="6614"/>
            </a:lvl3pPr>
            <a:lvl4pPr marL="3779992" indent="0">
              <a:buNone/>
              <a:defRPr sz="5512"/>
            </a:lvl4pPr>
            <a:lvl5pPr marL="5039990" indent="0">
              <a:buNone/>
              <a:defRPr sz="5512"/>
            </a:lvl5pPr>
            <a:lvl6pPr marL="6299987" indent="0">
              <a:buNone/>
              <a:defRPr sz="5512"/>
            </a:lvl6pPr>
            <a:lvl7pPr marL="7559985" indent="0">
              <a:buNone/>
              <a:defRPr sz="5512"/>
            </a:lvl7pPr>
            <a:lvl8pPr marL="8819982" indent="0">
              <a:buNone/>
              <a:defRPr sz="5512"/>
            </a:lvl8pPr>
            <a:lvl9pPr marL="10079980" indent="0">
              <a:buNone/>
              <a:defRPr sz="5512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5780" y="10799922"/>
            <a:ext cx="8127648" cy="20008190"/>
          </a:xfrm>
        </p:spPr>
        <p:txBody>
          <a:bodyPr/>
          <a:lstStyle>
            <a:lvl1pPr marL="0" indent="0">
              <a:buNone/>
              <a:defRPr sz="4409"/>
            </a:lvl1pPr>
            <a:lvl2pPr marL="1259997" indent="0">
              <a:buNone/>
              <a:defRPr sz="3858"/>
            </a:lvl2pPr>
            <a:lvl3pPr marL="2519995" indent="0">
              <a:buNone/>
              <a:defRPr sz="3307"/>
            </a:lvl3pPr>
            <a:lvl4pPr marL="3779992" indent="0">
              <a:buNone/>
              <a:defRPr sz="2756"/>
            </a:lvl4pPr>
            <a:lvl5pPr marL="5039990" indent="0">
              <a:buNone/>
              <a:defRPr sz="2756"/>
            </a:lvl5pPr>
            <a:lvl6pPr marL="6299987" indent="0">
              <a:buNone/>
              <a:defRPr sz="2756"/>
            </a:lvl6pPr>
            <a:lvl7pPr marL="7559985" indent="0">
              <a:buNone/>
              <a:defRPr sz="2756"/>
            </a:lvl7pPr>
            <a:lvl8pPr marL="8819982" indent="0">
              <a:buNone/>
              <a:defRPr sz="2756"/>
            </a:lvl8pPr>
            <a:lvl9pPr marL="10079980" indent="0">
              <a:buNone/>
              <a:defRPr sz="2756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57CAD-3158-4BDE-96C1-EDE92CA4F3C0}" type="datetimeFigureOut">
              <a:rPr lang="it-IT" smtClean="0"/>
              <a:t>27/03/2021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CA711-756F-4F0A-9531-481EBD1621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84885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32499" y="1916661"/>
            <a:ext cx="21734978" cy="695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2499" y="9583264"/>
            <a:ext cx="21734978" cy="2284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32498" y="33366432"/>
            <a:ext cx="5669994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3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57CAD-3158-4BDE-96C1-EDE92CA4F3C0}" type="datetimeFigureOut">
              <a:rPr lang="it-IT" smtClean="0"/>
              <a:t>27/03/2021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47492" y="33366432"/>
            <a:ext cx="8504992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3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797483" y="33366432"/>
            <a:ext cx="5669994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3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BCA711-756F-4F0A-9531-481EBD1621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76634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519995" rtl="0" eaLnBrk="1" latinLnBrk="0" hangingPunct="1">
        <a:lnSpc>
          <a:spcPct val="90000"/>
        </a:lnSpc>
        <a:spcBef>
          <a:spcPct val="0"/>
        </a:spcBef>
        <a:buNone/>
        <a:defRPr sz="1212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29999" indent="-629999" algn="l" defTabSz="2519995" rtl="0" eaLnBrk="1" latinLnBrk="0" hangingPunct="1">
        <a:lnSpc>
          <a:spcPct val="90000"/>
        </a:lnSpc>
        <a:spcBef>
          <a:spcPts val="2756"/>
        </a:spcBef>
        <a:buFont typeface="Arial" panose="020B0604020202020204" pitchFamily="34" charset="0"/>
        <a:buChar char="•"/>
        <a:defRPr sz="7717" kern="1200">
          <a:solidFill>
            <a:schemeClr val="tx1"/>
          </a:solidFill>
          <a:latin typeface="+mn-lt"/>
          <a:ea typeface="+mn-ea"/>
          <a:cs typeface="+mn-cs"/>
        </a:defRPr>
      </a:lvl1pPr>
      <a:lvl2pPr marL="1889996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2pPr>
      <a:lvl3pPr marL="3149994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5512" kern="1200">
          <a:solidFill>
            <a:schemeClr val="tx1"/>
          </a:solidFill>
          <a:latin typeface="+mn-lt"/>
          <a:ea typeface="+mn-ea"/>
          <a:cs typeface="+mn-cs"/>
        </a:defRPr>
      </a:lvl3pPr>
      <a:lvl4pPr marL="4409991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4pPr>
      <a:lvl5pPr marL="5669989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5pPr>
      <a:lvl6pPr marL="6929986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6pPr>
      <a:lvl7pPr marL="8189984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7pPr>
      <a:lvl8pPr marL="9449981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8pPr>
      <a:lvl9pPr marL="10709979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1pPr>
      <a:lvl2pPr marL="1259997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2pPr>
      <a:lvl3pPr marL="2519995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3pPr>
      <a:lvl4pPr marL="3779992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4pPr>
      <a:lvl5pPr marL="5039990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5pPr>
      <a:lvl6pPr marL="6299987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6pPr>
      <a:lvl7pPr marL="7559985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7pPr>
      <a:lvl8pPr marL="8819982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8pPr>
      <a:lvl9pPr marL="10079980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o 7">
            <a:extLst>
              <a:ext uri="{FF2B5EF4-FFF2-40B4-BE49-F238E27FC236}">
                <a16:creationId xmlns:a16="http://schemas.microsoft.com/office/drawing/2014/main" id="{34596BD7-2C9D-4B11-88E5-1880F5D9048E}"/>
              </a:ext>
            </a:extLst>
          </p:cNvPr>
          <p:cNvGrpSpPr>
            <a:grpSpLocks noChangeAspect="1"/>
          </p:cNvGrpSpPr>
          <p:nvPr/>
        </p:nvGrpSpPr>
        <p:grpSpPr>
          <a:xfrm>
            <a:off x="2287976" y="1893976"/>
            <a:ext cx="20624006" cy="32211786"/>
            <a:chOff x="2287984" y="1116735"/>
            <a:chExt cx="20624006" cy="32211786"/>
          </a:xfrm>
        </p:grpSpPr>
        <p:grpSp>
          <p:nvGrpSpPr>
            <p:cNvPr id="2" name="Gruppo 1">
              <a:extLst>
                <a:ext uri="{FF2B5EF4-FFF2-40B4-BE49-F238E27FC236}">
                  <a16:creationId xmlns:a16="http://schemas.microsoft.com/office/drawing/2014/main" id="{B0C63988-25A8-47E9-B279-E25E4781539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287984" y="1116736"/>
              <a:ext cx="20624006" cy="32211785"/>
              <a:chOff x="363047" y="654064"/>
              <a:chExt cx="6242625" cy="6601448"/>
            </a:xfrm>
          </p:grpSpPr>
          <p:pic>
            <p:nvPicPr>
              <p:cNvPr id="3" name="Immagine 2">
                <a:extLst>
                  <a:ext uri="{FF2B5EF4-FFF2-40B4-BE49-F238E27FC236}">
                    <a16:creationId xmlns:a16="http://schemas.microsoft.com/office/drawing/2014/main" id="{D0ADF2B3-CD39-44D2-A81E-943B9DF766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63047" y="654064"/>
                <a:ext cx="6242625" cy="2812142"/>
              </a:xfrm>
              <a:prstGeom prst="rect">
                <a:avLst/>
              </a:prstGeom>
            </p:spPr>
          </p:pic>
          <p:pic>
            <p:nvPicPr>
              <p:cNvPr id="4" name="Immagine 3">
                <a:extLst>
                  <a:ext uri="{FF2B5EF4-FFF2-40B4-BE49-F238E27FC236}">
                    <a16:creationId xmlns:a16="http://schemas.microsoft.com/office/drawing/2014/main" id="{5D662AC5-EC4A-4643-9A2E-37A9C5F9AAA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-1" b="322"/>
              <a:stretch/>
            </p:blipFill>
            <p:spPr>
              <a:xfrm>
                <a:off x="394421" y="3466206"/>
                <a:ext cx="6179874" cy="3034348"/>
              </a:xfrm>
              <a:prstGeom prst="rect">
                <a:avLst/>
              </a:prstGeom>
            </p:spPr>
          </p:pic>
          <p:pic>
            <p:nvPicPr>
              <p:cNvPr id="5" name="Immagine 4">
                <a:extLst>
                  <a:ext uri="{FF2B5EF4-FFF2-40B4-BE49-F238E27FC236}">
                    <a16:creationId xmlns:a16="http://schemas.microsoft.com/office/drawing/2014/main" id="{828143F5-AB15-4CAE-A2FD-C63C01E59AC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t="23008"/>
              <a:stretch/>
            </p:blipFill>
            <p:spPr>
              <a:xfrm>
                <a:off x="363047" y="6500554"/>
                <a:ext cx="6242623" cy="754958"/>
              </a:xfrm>
              <a:prstGeom prst="rect">
                <a:avLst/>
              </a:prstGeom>
            </p:spPr>
          </p:pic>
        </p:grpSp>
        <p:sp>
          <p:nvSpPr>
            <p:cNvPr id="7" name="Rettangolo 6">
              <a:extLst>
                <a:ext uri="{FF2B5EF4-FFF2-40B4-BE49-F238E27FC236}">
                  <a16:creationId xmlns:a16="http://schemas.microsoft.com/office/drawing/2014/main" id="{61DC38FB-1050-4C26-9371-9C87E4D120D0}"/>
                </a:ext>
              </a:extLst>
            </p:cNvPr>
            <p:cNvSpPr/>
            <p:nvPr/>
          </p:nvSpPr>
          <p:spPr>
            <a:xfrm>
              <a:off x="2287984" y="1116735"/>
              <a:ext cx="20623999" cy="3221178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0" name="Rettangolo 9">
            <a:extLst>
              <a:ext uri="{FF2B5EF4-FFF2-40B4-BE49-F238E27FC236}">
                <a16:creationId xmlns:a16="http://schemas.microsoft.com/office/drawing/2014/main" id="{BC52712A-D0EE-43AF-932F-309AEB4BF631}"/>
              </a:ext>
            </a:extLst>
          </p:cNvPr>
          <p:cNvSpPr/>
          <p:nvPr/>
        </p:nvSpPr>
        <p:spPr>
          <a:xfrm>
            <a:off x="18023840" y="2275840"/>
            <a:ext cx="4500880" cy="11176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D69AC131-D18E-4565-90C9-14879755420A}"/>
              </a:ext>
            </a:extLst>
          </p:cNvPr>
          <p:cNvCxnSpPr/>
          <p:nvPr/>
        </p:nvCxnSpPr>
        <p:spPr>
          <a:xfrm>
            <a:off x="19964400" y="1893975"/>
            <a:ext cx="0" cy="38186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EFA1B6C4-9141-4118-90F4-523838E4979C}"/>
              </a:ext>
            </a:extLst>
          </p:cNvPr>
          <p:cNvCxnSpPr>
            <a:cxnSpLocks/>
          </p:cNvCxnSpPr>
          <p:nvPr/>
        </p:nvCxnSpPr>
        <p:spPr>
          <a:xfrm flipH="1">
            <a:off x="22524720" y="2814319"/>
            <a:ext cx="38726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BA35D11B-89A9-4D0A-B006-ADFF0AE8B7E3}"/>
              </a:ext>
            </a:extLst>
          </p:cNvPr>
          <p:cNvSpPr txBox="1"/>
          <p:nvPr/>
        </p:nvSpPr>
        <p:spPr>
          <a:xfrm>
            <a:off x="19994880" y="1906507"/>
            <a:ext cx="83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30px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20D3FA42-80FB-4AD0-99BE-36BB4D250644}"/>
              </a:ext>
            </a:extLst>
          </p:cNvPr>
          <p:cNvSpPr txBox="1"/>
          <p:nvPr/>
        </p:nvSpPr>
        <p:spPr>
          <a:xfrm>
            <a:off x="22911983" y="2465308"/>
            <a:ext cx="83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20px</a:t>
            </a:r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2109DC22-B327-4C54-99C1-3E37364C3634}"/>
              </a:ext>
            </a:extLst>
          </p:cNvPr>
          <p:cNvSpPr/>
          <p:nvPr/>
        </p:nvSpPr>
        <p:spPr>
          <a:xfrm>
            <a:off x="2391636" y="2540000"/>
            <a:ext cx="5238524" cy="2143760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571F8459-8BD2-4CB3-9E2E-F2B7722D5373}"/>
              </a:ext>
            </a:extLst>
          </p:cNvPr>
          <p:cNvCxnSpPr/>
          <p:nvPr/>
        </p:nvCxnSpPr>
        <p:spPr>
          <a:xfrm>
            <a:off x="4602480" y="1906507"/>
            <a:ext cx="0" cy="633492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A8804B54-3732-4E6F-93F5-69B253F17460}"/>
              </a:ext>
            </a:extLst>
          </p:cNvPr>
          <p:cNvCxnSpPr>
            <a:cxnSpLocks/>
          </p:cNvCxnSpPr>
          <p:nvPr/>
        </p:nvCxnSpPr>
        <p:spPr>
          <a:xfrm>
            <a:off x="2287969" y="3633707"/>
            <a:ext cx="103661" cy="1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D8202021-F438-48FA-8376-B882AF303159}"/>
              </a:ext>
            </a:extLst>
          </p:cNvPr>
          <p:cNvSpPr txBox="1"/>
          <p:nvPr/>
        </p:nvSpPr>
        <p:spPr>
          <a:xfrm>
            <a:off x="4811351" y="2032323"/>
            <a:ext cx="833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C000"/>
                </a:solidFill>
              </a:rPr>
              <a:t>20px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E2A3A53C-531A-48DF-BB44-04233C9E99E9}"/>
              </a:ext>
            </a:extLst>
          </p:cNvPr>
          <p:cNvSpPr txBox="1"/>
          <p:nvPr/>
        </p:nvSpPr>
        <p:spPr>
          <a:xfrm>
            <a:off x="1682071" y="3264375"/>
            <a:ext cx="833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C000"/>
                </a:solidFill>
              </a:rPr>
              <a:t>10px</a:t>
            </a:r>
          </a:p>
        </p:txBody>
      </p:sp>
      <p:sp>
        <p:nvSpPr>
          <p:cNvPr id="31" name="Parentesi graffa aperta 30">
            <a:extLst>
              <a:ext uri="{FF2B5EF4-FFF2-40B4-BE49-F238E27FC236}">
                <a16:creationId xmlns:a16="http://schemas.microsoft.com/office/drawing/2014/main" id="{EC058CA6-F005-4CF1-BEDF-D88D001C01D6}"/>
              </a:ext>
            </a:extLst>
          </p:cNvPr>
          <p:cNvSpPr/>
          <p:nvPr/>
        </p:nvSpPr>
        <p:spPr>
          <a:xfrm>
            <a:off x="1294816" y="1906507"/>
            <a:ext cx="803813" cy="1370932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02B6D43A-17AA-4AAF-81D7-0FBA2FCCE881}"/>
              </a:ext>
            </a:extLst>
          </p:cNvPr>
          <p:cNvSpPr txBox="1"/>
          <p:nvPr/>
        </p:nvSpPr>
        <p:spPr>
          <a:xfrm>
            <a:off x="367025" y="8570238"/>
            <a:ext cx="833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/>
                </a:solidFill>
              </a:rPr>
              <a:t>600px</a:t>
            </a:r>
          </a:p>
        </p:txBody>
      </p:sp>
      <p:cxnSp>
        <p:nvCxnSpPr>
          <p:cNvPr id="35" name="Connettore diritto 34">
            <a:extLst>
              <a:ext uri="{FF2B5EF4-FFF2-40B4-BE49-F238E27FC236}">
                <a16:creationId xmlns:a16="http://schemas.microsoft.com/office/drawing/2014/main" id="{D69B6669-6D8C-4593-BBBC-32DDBC6E401F}"/>
              </a:ext>
            </a:extLst>
          </p:cNvPr>
          <p:cNvCxnSpPr/>
          <p:nvPr/>
        </p:nvCxnSpPr>
        <p:spPr>
          <a:xfrm>
            <a:off x="11955780" y="9258300"/>
            <a:ext cx="0" cy="57912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2E0A69FA-2CE7-49B7-AA7E-64277A02B81C}"/>
              </a:ext>
            </a:extLst>
          </p:cNvPr>
          <p:cNvSpPr txBox="1"/>
          <p:nvPr/>
        </p:nvSpPr>
        <p:spPr>
          <a:xfrm>
            <a:off x="12024360" y="9319970"/>
            <a:ext cx="63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10px</a:t>
            </a:r>
          </a:p>
        </p:txBody>
      </p:sp>
      <p:sp>
        <p:nvSpPr>
          <p:cNvPr id="37" name="Parentesi graffa aperta 36">
            <a:extLst>
              <a:ext uri="{FF2B5EF4-FFF2-40B4-BE49-F238E27FC236}">
                <a16:creationId xmlns:a16="http://schemas.microsoft.com/office/drawing/2014/main" id="{3C22A683-FC5A-4A8A-A48B-2DB6A1139DCC}"/>
              </a:ext>
            </a:extLst>
          </p:cNvPr>
          <p:cNvSpPr/>
          <p:nvPr/>
        </p:nvSpPr>
        <p:spPr>
          <a:xfrm>
            <a:off x="1682071" y="31242000"/>
            <a:ext cx="416558" cy="2851231"/>
          </a:xfrm>
          <a:prstGeom prst="leftBrac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52D02AEE-0ACE-4CC9-B0D0-CE0ABD9B4DCF}"/>
              </a:ext>
            </a:extLst>
          </p:cNvPr>
          <p:cNvSpPr txBox="1"/>
          <p:nvPr/>
        </p:nvSpPr>
        <p:spPr>
          <a:xfrm>
            <a:off x="783583" y="32550697"/>
            <a:ext cx="752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accent6"/>
                </a:solidFill>
              </a:rPr>
              <a:t>130px</a:t>
            </a:r>
          </a:p>
        </p:txBody>
      </p:sp>
      <p:sp>
        <p:nvSpPr>
          <p:cNvPr id="39" name="Parentesi graffa aperta 38">
            <a:extLst>
              <a:ext uri="{FF2B5EF4-FFF2-40B4-BE49-F238E27FC236}">
                <a16:creationId xmlns:a16="http://schemas.microsoft.com/office/drawing/2014/main" id="{B6B1137D-837A-4406-BA1E-1576605E73A3}"/>
              </a:ext>
            </a:extLst>
          </p:cNvPr>
          <p:cNvSpPr/>
          <p:nvPr/>
        </p:nvSpPr>
        <p:spPr>
          <a:xfrm>
            <a:off x="1200142" y="15615832"/>
            <a:ext cx="898487" cy="15426876"/>
          </a:xfrm>
          <a:prstGeom prst="lef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56B77090-DB5D-4AD3-A1DE-7787BE127CAA}"/>
              </a:ext>
            </a:extLst>
          </p:cNvPr>
          <p:cNvSpPr txBox="1"/>
          <p:nvPr/>
        </p:nvSpPr>
        <p:spPr>
          <a:xfrm>
            <a:off x="330580" y="23144604"/>
            <a:ext cx="752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7030A0"/>
                </a:solidFill>
              </a:rPr>
              <a:t>547p</a:t>
            </a:r>
            <a:r>
              <a:rPr lang="it-IT" dirty="0"/>
              <a:t>x</a:t>
            </a:r>
          </a:p>
        </p:txBody>
      </p:sp>
      <p:cxnSp>
        <p:nvCxnSpPr>
          <p:cNvPr id="44" name="Connettore diritto 43">
            <a:extLst>
              <a:ext uri="{FF2B5EF4-FFF2-40B4-BE49-F238E27FC236}">
                <a16:creationId xmlns:a16="http://schemas.microsoft.com/office/drawing/2014/main" id="{11560639-4034-4D24-84ED-9EFF9CFFBCCF}"/>
              </a:ext>
            </a:extLst>
          </p:cNvPr>
          <p:cNvCxnSpPr>
            <a:stCxn id="4" idx="0"/>
          </p:cNvCxnSpPr>
          <p:nvPr/>
        </p:nvCxnSpPr>
        <p:spPr>
          <a:xfrm flipH="1">
            <a:off x="12599974" y="15615832"/>
            <a:ext cx="1" cy="86681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382A1AE4-A2BB-45F6-BA4C-E607438139B2}"/>
              </a:ext>
            </a:extLst>
          </p:cNvPr>
          <p:cNvSpPr txBox="1"/>
          <p:nvPr/>
        </p:nvSpPr>
        <p:spPr>
          <a:xfrm>
            <a:off x="13063728" y="15864573"/>
            <a:ext cx="63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B050"/>
                </a:solidFill>
              </a:rPr>
              <a:t>25px</a:t>
            </a:r>
          </a:p>
        </p:txBody>
      </p:sp>
      <p:cxnSp>
        <p:nvCxnSpPr>
          <p:cNvPr id="47" name="Connettore diritto 46">
            <a:extLst>
              <a:ext uri="{FF2B5EF4-FFF2-40B4-BE49-F238E27FC236}">
                <a16:creationId xmlns:a16="http://schemas.microsoft.com/office/drawing/2014/main" id="{11B821B7-E87E-4BE1-A50E-2F4FB0C31879}"/>
              </a:ext>
            </a:extLst>
          </p:cNvPr>
          <p:cNvCxnSpPr/>
          <p:nvPr/>
        </p:nvCxnSpPr>
        <p:spPr>
          <a:xfrm>
            <a:off x="21148431" y="23144604"/>
            <a:ext cx="1763551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05F19CF0-E33F-49B3-89D1-C006B8B6BBCB}"/>
              </a:ext>
            </a:extLst>
          </p:cNvPr>
          <p:cNvSpPr txBox="1"/>
          <p:nvPr/>
        </p:nvSpPr>
        <p:spPr>
          <a:xfrm>
            <a:off x="21560257" y="22649555"/>
            <a:ext cx="832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C00000"/>
                </a:solidFill>
              </a:rPr>
              <a:t>40px</a:t>
            </a:r>
          </a:p>
        </p:txBody>
      </p:sp>
      <p:sp>
        <p:nvSpPr>
          <p:cNvPr id="49" name="Parentesi graffa aperta 48">
            <a:extLst>
              <a:ext uri="{FF2B5EF4-FFF2-40B4-BE49-F238E27FC236}">
                <a16:creationId xmlns:a16="http://schemas.microsoft.com/office/drawing/2014/main" id="{8A65D990-2E96-43F0-BB6B-4697F017C3E9}"/>
              </a:ext>
            </a:extLst>
          </p:cNvPr>
          <p:cNvSpPr/>
          <p:nvPr/>
        </p:nvSpPr>
        <p:spPr>
          <a:xfrm rot="16200000">
            <a:off x="12101895" y="24440983"/>
            <a:ext cx="996145" cy="20623998"/>
          </a:xfrm>
          <a:prstGeom prst="leftBrac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E913C9DB-384A-4B72-911B-EC79EBEE8770}"/>
              </a:ext>
            </a:extLst>
          </p:cNvPr>
          <p:cNvSpPr txBox="1"/>
          <p:nvPr/>
        </p:nvSpPr>
        <p:spPr>
          <a:xfrm>
            <a:off x="12145811" y="35251055"/>
            <a:ext cx="1455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tx2"/>
                </a:solidFill>
              </a:rPr>
              <a:t>830px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D38EC85-FD9C-4766-9A88-0FF4C76378E2}"/>
              </a:ext>
            </a:extLst>
          </p:cNvPr>
          <p:cNvSpPr txBox="1"/>
          <p:nvPr/>
        </p:nvSpPr>
        <p:spPr>
          <a:xfrm>
            <a:off x="1023359" y="398518"/>
            <a:ext cx="5103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CASCHETTO GIOVANNI – O46002058</a:t>
            </a:r>
          </a:p>
        </p:txBody>
      </p:sp>
    </p:spTree>
    <p:extLst>
      <p:ext uri="{BB962C8B-B14F-4D97-AF65-F5344CB8AC3E}">
        <p14:creationId xmlns:p14="http://schemas.microsoft.com/office/powerpoint/2010/main" val="32818998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</TotalTime>
  <Words>15</Words>
  <Application>Microsoft Office PowerPoint</Application>
  <PresentationFormat>Personalizzato</PresentationFormat>
  <Paragraphs>12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GIOVANNI CASCHETTO</dc:creator>
  <cp:lastModifiedBy>GIOVANNI CASCHETTO</cp:lastModifiedBy>
  <cp:revision>6</cp:revision>
  <dcterms:created xsi:type="dcterms:W3CDTF">2021-03-27T18:18:52Z</dcterms:created>
  <dcterms:modified xsi:type="dcterms:W3CDTF">2021-03-27T19:02:14Z</dcterms:modified>
</cp:coreProperties>
</file>