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0"/>
  </p:notesMasterIdLst>
  <p:handoutMasterIdLst>
    <p:handoutMasterId r:id="rId11"/>
  </p:handoutMasterIdLst>
  <p:sldIdLst>
    <p:sldId id="257" r:id="rId5"/>
    <p:sldId id="258" r:id="rId6"/>
    <p:sldId id="259" r:id="rId7"/>
    <p:sldId id="261" r:id="rId8"/>
    <p:sldId id="262" r:id="rId9"/>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46" d="100"/>
          <a:sy n="46" d="100"/>
        </p:scale>
        <p:origin x="2102" y="3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23DCDA3-832E-4529-A14D-C8F1E9C847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3919C8C0-81B6-43E1-B2A4-0634629C63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F4B5C5-63B7-4710-BEC0-4B1AE1114390}" type="datetimeFigureOut">
              <a:rPr lang="it-IT" smtClean="0"/>
              <a:t>09/04/2021</a:t>
            </a:fld>
            <a:endParaRPr lang="it-IT"/>
          </a:p>
        </p:txBody>
      </p:sp>
      <p:sp>
        <p:nvSpPr>
          <p:cNvPr id="4" name="Segnaposto piè di pagina 3">
            <a:extLst>
              <a:ext uri="{FF2B5EF4-FFF2-40B4-BE49-F238E27FC236}">
                <a16:creationId xmlns:a16="http://schemas.microsoft.com/office/drawing/2014/main" id="{E3890C63-43A5-4E99-B8F6-F3F1F527E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5114377-E4C6-4D24-8266-BA252A6E53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7A24E9-6308-471B-A745-A4DDBDE3140F}" type="slidenum">
              <a:rPr lang="it-IT" smtClean="0"/>
              <a:t>‹N›</a:t>
            </a:fld>
            <a:endParaRPr lang="it-IT"/>
          </a:p>
        </p:txBody>
      </p:sp>
    </p:spTree>
    <p:extLst>
      <p:ext uri="{BB962C8B-B14F-4D97-AF65-F5344CB8AC3E}">
        <p14:creationId xmlns:p14="http://schemas.microsoft.com/office/powerpoint/2010/main" val="35465524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807A0-02E1-46C0-B147-CFFEAAEBD869}" type="datetimeFigureOut">
              <a:rPr lang="it-IT" smtClean="0"/>
              <a:t>09/04/2021</a:t>
            </a:fld>
            <a:endParaRPr lang="it-IT"/>
          </a:p>
        </p:txBody>
      </p:sp>
      <p:sp>
        <p:nvSpPr>
          <p:cNvPr id="4" name="Segnaposto immagine diapositiva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3D1D2-CA33-4E9D-BEAF-AD7C7F8B4A52}" type="slidenum">
              <a:rPr lang="it-IT" smtClean="0"/>
              <a:t>‹N›</a:t>
            </a:fld>
            <a:endParaRPr lang="it-IT"/>
          </a:p>
        </p:txBody>
      </p:sp>
    </p:spTree>
    <p:extLst>
      <p:ext uri="{BB962C8B-B14F-4D97-AF65-F5344CB8AC3E}">
        <p14:creationId xmlns:p14="http://schemas.microsoft.com/office/powerpoint/2010/main" val="20708598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1"/>
            </a:lvl1pPr>
            <a:lvl2pPr marL="342931" indent="0" algn="ctr">
              <a:buNone/>
              <a:defRPr sz="1500"/>
            </a:lvl2pPr>
            <a:lvl3pPr marL="685861" indent="0" algn="ctr">
              <a:buNone/>
              <a:defRPr sz="1349"/>
            </a:lvl3pPr>
            <a:lvl4pPr marL="1028790" indent="0" algn="ctr">
              <a:buNone/>
              <a:defRPr sz="1200"/>
            </a:lvl4pPr>
            <a:lvl5pPr marL="1371718" indent="0" algn="ctr">
              <a:buNone/>
              <a:defRPr sz="1200"/>
            </a:lvl5pPr>
            <a:lvl6pPr marL="1714649" indent="0" algn="ctr">
              <a:buNone/>
              <a:defRPr sz="1200"/>
            </a:lvl6pPr>
            <a:lvl7pPr marL="2057581" indent="0" algn="ctr">
              <a:buNone/>
              <a:defRPr sz="1200"/>
            </a:lvl7pPr>
            <a:lvl8pPr marL="2400512" indent="0" algn="ctr">
              <a:buNone/>
              <a:defRPr sz="1200"/>
            </a:lvl8pPr>
            <a:lvl9pPr marL="2743439"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AA80F92-7C1D-41D5-863A-F0BCB69842F4}" type="datetime1">
              <a:rPr lang="it-IT" smtClean="0"/>
              <a:t>09/04/2021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65900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2018F5-D262-452B-9332-688B27731680}" type="datetime1">
              <a:rPr lang="it-IT" smtClean="0"/>
              <a:t>09/04/2021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60006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649111"/>
            <a:ext cx="1478756" cy="10332156"/>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71489" y="649111"/>
            <a:ext cx="4350544" cy="10332156"/>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39EB3B3-D74E-4EE1-AA79-9B685D86C984}" type="datetime1">
              <a:rPr lang="it-IT" smtClean="0"/>
              <a:t>09/04/2021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173662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5583C2-79E7-4DBC-81D4-5F9758AE87A2}" type="datetime1">
              <a:rPr lang="it-IT" smtClean="0"/>
              <a:t>09/04/2021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13663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8" y="3039537"/>
            <a:ext cx="5915025" cy="5071532"/>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67918" y="8159061"/>
            <a:ext cx="5915025" cy="2666999"/>
          </a:xfrm>
        </p:spPr>
        <p:txBody>
          <a:bodyPr/>
          <a:lstStyle>
            <a:lvl1pPr marL="0" indent="0">
              <a:buNone/>
              <a:defRPr sz="1801">
                <a:solidFill>
                  <a:schemeClr val="tx1"/>
                </a:solidFill>
              </a:defRPr>
            </a:lvl1pPr>
            <a:lvl2pPr marL="342931" indent="0">
              <a:buNone/>
              <a:defRPr sz="1500">
                <a:solidFill>
                  <a:schemeClr val="tx1">
                    <a:tint val="75000"/>
                  </a:schemeClr>
                </a:solidFill>
              </a:defRPr>
            </a:lvl2pPr>
            <a:lvl3pPr marL="685861" indent="0">
              <a:buNone/>
              <a:defRPr sz="1349">
                <a:solidFill>
                  <a:schemeClr val="tx1">
                    <a:tint val="75000"/>
                  </a:schemeClr>
                </a:solidFill>
              </a:defRPr>
            </a:lvl3pPr>
            <a:lvl4pPr marL="1028790" indent="0">
              <a:buNone/>
              <a:defRPr sz="1200">
                <a:solidFill>
                  <a:schemeClr val="tx1">
                    <a:tint val="75000"/>
                  </a:schemeClr>
                </a:solidFill>
              </a:defRPr>
            </a:lvl4pPr>
            <a:lvl5pPr marL="1371718" indent="0">
              <a:buNone/>
              <a:defRPr sz="1200">
                <a:solidFill>
                  <a:schemeClr val="tx1">
                    <a:tint val="75000"/>
                  </a:schemeClr>
                </a:solidFill>
              </a:defRPr>
            </a:lvl5pPr>
            <a:lvl6pPr marL="1714649" indent="0">
              <a:buNone/>
              <a:defRPr sz="1200">
                <a:solidFill>
                  <a:schemeClr val="tx1">
                    <a:tint val="75000"/>
                  </a:schemeClr>
                </a:solidFill>
              </a:defRPr>
            </a:lvl6pPr>
            <a:lvl7pPr marL="2057581" indent="0">
              <a:buNone/>
              <a:defRPr sz="1200">
                <a:solidFill>
                  <a:schemeClr val="tx1">
                    <a:tint val="75000"/>
                  </a:schemeClr>
                </a:solidFill>
              </a:defRPr>
            </a:lvl7pPr>
            <a:lvl8pPr marL="2400512" indent="0">
              <a:buNone/>
              <a:defRPr sz="1200">
                <a:solidFill>
                  <a:schemeClr val="tx1">
                    <a:tint val="75000"/>
                  </a:schemeClr>
                </a:solidFill>
              </a:defRPr>
            </a:lvl8pPr>
            <a:lvl9pPr marL="2743439"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26CD080-4699-4C59-BB5D-3B27177F5B1B}" type="datetime1">
              <a:rPr lang="it-IT" smtClean="0"/>
              <a:t>09/04/2021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347595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46274C5-0049-4FB1-9D61-48AE0FD506B0}" type="datetime1">
              <a:rPr lang="it-IT" smtClean="0"/>
              <a:t>09/04/2021</a:t>
            </a:fld>
            <a:endParaRPr lang="it-IT"/>
          </a:p>
        </p:txBody>
      </p:sp>
      <p:sp>
        <p:nvSpPr>
          <p:cNvPr id="6" name="Footer Placeholder 5"/>
          <p:cNvSpPr>
            <a:spLocks noGrp="1"/>
          </p:cNvSpPr>
          <p:nvPr>
            <p:ph type="ftr" sz="quarter" idx="11"/>
          </p:nvPr>
        </p:nvSpPr>
        <p:spPr/>
        <p:txBody>
          <a:bodyPr/>
          <a:lstStyle/>
          <a:p>
            <a:r>
              <a:rPr lang="it-IT"/>
              <a:t>CASCHETTO GIOVANNI  O46002058</a:t>
            </a:r>
          </a:p>
        </p:txBody>
      </p:sp>
      <p:sp>
        <p:nvSpPr>
          <p:cNvPr id="7" name="Slide Number Placeholder 6"/>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34643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2" y="649119"/>
            <a:ext cx="5915025" cy="235655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2388" y="2988734"/>
            <a:ext cx="2901255" cy="1464732"/>
          </a:xfrm>
        </p:spPr>
        <p:txBody>
          <a:bodyPr anchor="b"/>
          <a:lstStyle>
            <a:lvl1pPr marL="0" indent="0">
              <a:buNone/>
              <a:defRPr sz="1801" b="1"/>
            </a:lvl1pPr>
            <a:lvl2pPr marL="342931" indent="0">
              <a:buNone/>
              <a:defRPr sz="1500" b="1"/>
            </a:lvl2pPr>
            <a:lvl3pPr marL="685861" indent="0">
              <a:buNone/>
              <a:defRPr sz="1349" b="1"/>
            </a:lvl3pPr>
            <a:lvl4pPr marL="1028790" indent="0">
              <a:buNone/>
              <a:defRPr sz="1200" b="1"/>
            </a:lvl4pPr>
            <a:lvl5pPr marL="1371718" indent="0">
              <a:buNone/>
              <a:defRPr sz="1200" b="1"/>
            </a:lvl5pPr>
            <a:lvl6pPr marL="1714649" indent="0">
              <a:buNone/>
              <a:defRPr sz="1200" b="1"/>
            </a:lvl6pPr>
            <a:lvl7pPr marL="2057581" indent="0">
              <a:buNone/>
              <a:defRPr sz="1200" b="1"/>
            </a:lvl7pPr>
            <a:lvl8pPr marL="2400512" indent="0">
              <a:buNone/>
              <a:defRPr sz="1200" b="1"/>
            </a:lvl8pPr>
            <a:lvl9pPr marL="2743439"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72388" y="4453468"/>
            <a:ext cx="2901255" cy="65503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5" y="2988734"/>
            <a:ext cx="2915543" cy="1464732"/>
          </a:xfrm>
        </p:spPr>
        <p:txBody>
          <a:bodyPr anchor="b"/>
          <a:lstStyle>
            <a:lvl1pPr marL="0" indent="0">
              <a:buNone/>
              <a:defRPr sz="1801" b="1"/>
            </a:lvl1pPr>
            <a:lvl2pPr marL="342931" indent="0">
              <a:buNone/>
              <a:defRPr sz="1500" b="1"/>
            </a:lvl2pPr>
            <a:lvl3pPr marL="685861" indent="0">
              <a:buNone/>
              <a:defRPr sz="1349" b="1"/>
            </a:lvl3pPr>
            <a:lvl4pPr marL="1028790" indent="0">
              <a:buNone/>
              <a:defRPr sz="1200" b="1"/>
            </a:lvl4pPr>
            <a:lvl5pPr marL="1371718" indent="0">
              <a:buNone/>
              <a:defRPr sz="1200" b="1"/>
            </a:lvl5pPr>
            <a:lvl6pPr marL="1714649" indent="0">
              <a:buNone/>
              <a:defRPr sz="1200" b="1"/>
            </a:lvl6pPr>
            <a:lvl7pPr marL="2057581" indent="0">
              <a:buNone/>
              <a:defRPr sz="1200" b="1"/>
            </a:lvl7pPr>
            <a:lvl8pPr marL="2400512" indent="0">
              <a:buNone/>
              <a:defRPr sz="1200" b="1"/>
            </a:lvl8pPr>
            <a:lvl9pPr marL="2743439"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3471865" y="4453468"/>
            <a:ext cx="2915543" cy="65503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59E29C4-669B-437B-BE1F-B2B46F5160F4}" type="datetime1">
              <a:rPr lang="it-IT" smtClean="0"/>
              <a:t>09/04/2021</a:t>
            </a:fld>
            <a:endParaRPr lang="it-IT"/>
          </a:p>
        </p:txBody>
      </p:sp>
      <p:sp>
        <p:nvSpPr>
          <p:cNvPr id="8" name="Footer Placeholder 7"/>
          <p:cNvSpPr>
            <a:spLocks noGrp="1"/>
          </p:cNvSpPr>
          <p:nvPr>
            <p:ph type="ftr" sz="quarter" idx="11"/>
          </p:nvPr>
        </p:nvSpPr>
        <p:spPr/>
        <p:txBody>
          <a:bodyPr/>
          <a:lstStyle/>
          <a:p>
            <a:r>
              <a:rPr lang="it-IT"/>
              <a:t>CASCHETTO GIOVANNI  O46002058</a:t>
            </a:r>
          </a:p>
        </p:txBody>
      </p:sp>
      <p:sp>
        <p:nvSpPr>
          <p:cNvPr id="9" name="Slide Number Placeholder 8"/>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12595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16B2EEC-25A7-4DE4-8E02-BD6686BFFE86}" type="datetime1">
              <a:rPr lang="it-IT" smtClean="0"/>
              <a:t>09/04/2021</a:t>
            </a:fld>
            <a:endParaRPr lang="it-IT"/>
          </a:p>
        </p:txBody>
      </p:sp>
      <p:sp>
        <p:nvSpPr>
          <p:cNvPr id="4" name="Footer Placeholder 3"/>
          <p:cNvSpPr>
            <a:spLocks noGrp="1"/>
          </p:cNvSpPr>
          <p:nvPr>
            <p:ph type="ftr" sz="quarter" idx="11"/>
          </p:nvPr>
        </p:nvSpPr>
        <p:spPr/>
        <p:txBody>
          <a:bodyPr/>
          <a:lstStyle/>
          <a:p>
            <a:r>
              <a:rPr lang="it-IT"/>
              <a:t>CASCHETTO GIOVANNI  O46002058</a:t>
            </a:r>
          </a:p>
        </p:txBody>
      </p:sp>
      <p:sp>
        <p:nvSpPr>
          <p:cNvPr id="5" name="Slide Number Placeholder 4"/>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188936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1E66F-5704-4246-BBEA-2686B07E31BD}" type="datetime1">
              <a:rPr lang="it-IT" smtClean="0"/>
              <a:t>09/04/2021</a:t>
            </a:fld>
            <a:endParaRPr lang="it-IT"/>
          </a:p>
        </p:txBody>
      </p:sp>
      <p:sp>
        <p:nvSpPr>
          <p:cNvPr id="3" name="Footer Placeholder 2"/>
          <p:cNvSpPr>
            <a:spLocks noGrp="1"/>
          </p:cNvSpPr>
          <p:nvPr>
            <p:ph type="ftr" sz="quarter" idx="11"/>
          </p:nvPr>
        </p:nvSpPr>
        <p:spPr/>
        <p:txBody>
          <a:bodyPr/>
          <a:lstStyle/>
          <a:p>
            <a:r>
              <a:rPr lang="it-IT"/>
              <a:t>CASCHETTO GIOVANNI  O46002058</a:t>
            </a:r>
          </a:p>
        </p:txBody>
      </p:sp>
      <p:sp>
        <p:nvSpPr>
          <p:cNvPr id="4" name="Slide Number Placeholder 3"/>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54697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15550" y="1755430"/>
            <a:ext cx="3471863" cy="8664222"/>
          </a:xfrm>
        </p:spPr>
        <p:txBody>
          <a:bodyPr/>
          <a:lstStyle>
            <a:lvl1pPr>
              <a:defRPr sz="2400"/>
            </a:lvl1pPr>
            <a:lvl2pPr>
              <a:defRPr sz="2100"/>
            </a:lvl2pPr>
            <a:lvl3pPr>
              <a:defRPr sz="1801"/>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31" indent="0">
              <a:buNone/>
              <a:defRPr sz="1051"/>
            </a:lvl2pPr>
            <a:lvl3pPr marL="685861" indent="0">
              <a:buNone/>
              <a:defRPr sz="900"/>
            </a:lvl3pPr>
            <a:lvl4pPr marL="1028790" indent="0">
              <a:buNone/>
              <a:defRPr sz="750"/>
            </a:lvl4pPr>
            <a:lvl5pPr marL="1371718" indent="0">
              <a:buNone/>
              <a:defRPr sz="750"/>
            </a:lvl5pPr>
            <a:lvl6pPr marL="1714649" indent="0">
              <a:buNone/>
              <a:defRPr sz="750"/>
            </a:lvl6pPr>
            <a:lvl7pPr marL="2057581" indent="0">
              <a:buNone/>
              <a:defRPr sz="750"/>
            </a:lvl7pPr>
            <a:lvl8pPr marL="2400512" indent="0">
              <a:buNone/>
              <a:defRPr sz="750"/>
            </a:lvl8pPr>
            <a:lvl9pPr marL="2743439"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EDA4F78-D008-4A70-957B-0C8AF00032B3}" type="datetime1">
              <a:rPr lang="it-IT" smtClean="0"/>
              <a:t>09/04/2021</a:t>
            </a:fld>
            <a:endParaRPr lang="it-IT"/>
          </a:p>
        </p:txBody>
      </p:sp>
      <p:sp>
        <p:nvSpPr>
          <p:cNvPr id="6" name="Footer Placeholder 5"/>
          <p:cNvSpPr>
            <a:spLocks noGrp="1"/>
          </p:cNvSpPr>
          <p:nvPr>
            <p:ph type="ftr" sz="quarter" idx="11"/>
          </p:nvPr>
        </p:nvSpPr>
        <p:spPr/>
        <p:txBody>
          <a:bodyPr/>
          <a:lstStyle/>
          <a:p>
            <a:r>
              <a:rPr lang="it-IT"/>
              <a:t>CASCHETTO GIOVANNI  O46002058</a:t>
            </a:r>
          </a:p>
        </p:txBody>
      </p:sp>
      <p:sp>
        <p:nvSpPr>
          <p:cNvPr id="7" name="Slide Number Placeholder 6"/>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55182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915550" y="1755430"/>
            <a:ext cx="3471863" cy="8664222"/>
          </a:xfrm>
        </p:spPr>
        <p:txBody>
          <a:bodyPr anchor="t"/>
          <a:lstStyle>
            <a:lvl1pPr marL="0" indent="0">
              <a:buNone/>
              <a:defRPr sz="2400"/>
            </a:lvl1pPr>
            <a:lvl2pPr marL="342931" indent="0">
              <a:buNone/>
              <a:defRPr sz="2100"/>
            </a:lvl2pPr>
            <a:lvl3pPr marL="685861" indent="0">
              <a:buNone/>
              <a:defRPr sz="1801"/>
            </a:lvl3pPr>
            <a:lvl4pPr marL="1028790" indent="0">
              <a:buNone/>
              <a:defRPr sz="1500"/>
            </a:lvl4pPr>
            <a:lvl5pPr marL="1371718" indent="0">
              <a:buNone/>
              <a:defRPr sz="1500"/>
            </a:lvl5pPr>
            <a:lvl6pPr marL="1714649" indent="0">
              <a:buNone/>
              <a:defRPr sz="1500"/>
            </a:lvl6pPr>
            <a:lvl7pPr marL="2057581" indent="0">
              <a:buNone/>
              <a:defRPr sz="1500"/>
            </a:lvl7pPr>
            <a:lvl8pPr marL="2400512" indent="0">
              <a:buNone/>
              <a:defRPr sz="1500"/>
            </a:lvl8pPr>
            <a:lvl9pPr marL="2743439"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31" indent="0">
              <a:buNone/>
              <a:defRPr sz="1051"/>
            </a:lvl2pPr>
            <a:lvl3pPr marL="685861" indent="0">
              <a:buNone/>
              <a:defRPr sz="900"/>
            </a:lvl3pPr>
            <a:lvl4pPr marL="1028790" indent="0">
              <a:buNone/>
              <a:defRPr sz="750"/>
            </a:lvl4pPr>
            <a:lvl5pPr marL="1371718" indent="0">
              <a:buNone/>
              <a:defRPr sz="750"/>
            </a:lvl5pPr>
            <a:lvl6pPr marL="1714649" indent="0">
              <a:buNone/>
              <a:defRPr sz="750"/>
            </a:lvl6pPr>
            <a:lvl7pPr marL="2057581" indent="0">
              <a:buNone/>
              <a:defRPr sz="750"/>
            </a:lvl7pPr>
            <a:lvl8pPr marL="2400512" indent="0">
              <a:buNone/>
              <a:defRPr sz="750"/>
            </a:lvl8pPr>
            <a:lvl9pPr marL="2743439"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B0ED250-CDCC-4561-9AAD-5AC1B56AF62E}" type="datetime1">
              <a:rPr lang="it-IT" smtClean="0"/>
              <a:t>09/04/2021</a:t>
            </a:fld>
            <a:endParaRPr lang="it-IT"/>
          </a:p>
        </p:txBody>
      </p:sp>
      <p:sp>
        <p:nvSpPr>
          <p:cNvPr id="6" name="Footer Placeholder 5"/>
          <p:cNvSpPr>
            <a:spLocks noGrp="1"/>
          </p:cNvSpPr>
          <p:nvPr>
            <p:ph type="ftr" sz="quarter" idx="11"/>
          </p:nvPr>
        </p:nvSpPr>
        <p:spPr/>
        <p:txBody>
          <a:bodyPr/>
          <a:lstStyle/>
          <a:p>
            <a:r>
              <a:rPr lang="it-IT"/>
              <a:t>CASCHETTO GIOVANNI  O46002058</a:t>
            </a:r>
          </a:p>
        </p:txBody>
      </p:sp>
      <p:sp>
        <p:nvSpPr>
          <p:cNvPr id="7" name="Slide Number Placeholder 6"/>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152635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1" y="649119"/>
            <a:ext cx="5915025" cy="235655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1491" y="3245556"/>
            <a:ext cx="5915025" cy="773571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11300193"/>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60295C3D-3886-4CDA-B3E0-1B986617738F}" type="datetime1">
              <a:rPr lang="it-IT" smtClean="0"/>
              <a:t>09/04/2021</a:t>
            </a:fld>
            <a:endParaRPr lang="it-IT"/>
          </a:p>
        </p:txBody>
      </p:sp>
      <p:sp>
        <p:nvSpPr>
          <p:cNvPr id="5" name="Footer Placeholder 4"/>
          <p:cNvSpPr>
            <a:spLocks noGrp="1"/>
          </p:cNvSpPr>
          <p:nvPr>
            <p:ph type="ftr" sz="quarter" idx="3"/>
          </p:nvPr>
        </p:nvSpPr>
        <p:spPr>
          <a:xfrm>
            <a:off x="2271716" y="11300193"/>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it-IT"/>
              <a:t>CASCHETTO GIOVANNI  O46002058</a:t>
            </a:r>
          </a:p>
        </p:txBody>
      </p:sp>
      <p:sp>
        <p:nvSpPr>
          <p:cNvPr id="6" name="Slide Number Placeholder 5"/>
          <p:cNvSpPr>
            <a:spLocks noGrp="1"/>
          </p:cNvSpPr>
          <p:nvPr>
            <p:ph type="sldNum" sz="quarter" idx="4"/>
          </p:nvPr>
        </p:nvSpPr>
        <p:spPr>
          <a:xfrm>
            <a:off x="4843463" y="11300193"/>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EA315ED-082A-4189-B930-1BDBF7C786D3}" type="slidenum">
              <a:rPr lang="it-IT" smtClean="0"/>
              <a:t>‹N›</a:t>
            </a:fld>
            <a:endParaRPr lang="it-IT"/>
          </a:p>
        </p:txBody>
      </p:sp>
    </p:spTree>
    <p:extLst>
      <p:ext uri="{BB962C8B-B14F-4D97-AF65-F5344CB8AC3E}">
        <p14:creationId xmlns:p14="http://schemas.microsoft.com/office/powerpoint/2010/main" val="249820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68586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6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6" indent="-171465" algn="l" defTabSz="685861" rtl="0" eaLnBrk="1" latinLnBrk="0" hangingPunct="1">
        <a:lnSpc>
          <a:spcPct val="90000"/>
        </a:lnSpc>
        <a:spcBef>
          <a:spcPts val="375"/>
        </a:spcBef>
        <a:buFont typeface="Arial" panose="020B0604020202020204" pitchFamily="34" charset="0"/>
        <a:buChar char="•"/>
        <a:defRPr sz="1801" kern="1200">
          <a:solidFill>
            <a:schemeClr val="tx1"/>
          </a:solidFill>
          <a:latin typeface="+mn-lt"/>
          <a:ea typeface="+mn-ea"/>
          <a:cs typeface="+mn-cs"/>
        </a:defRPr>
      </a:lvl2pPr>
      <a:lvl3pPr marL="857324" indent="-171465" algn="l" defTabSz="68586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7"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4pPr>
      <a:lvl5pPr marL="1543187"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5pPr>
      <a:lvl6pPr marL="1886112"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9047"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973"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906"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en-US"/>
      </a:defPPr>
      <a:lvl1pPr marL="0" algn="l" defTabSz="685861" rtl="0" eaLnBrk="1" latinLnBrk="0" hangingPunct="1">
        <a:defRPr sz="1349" kern="1200">
          <a:solidFill>
            <a:schemeClr val="tx1"/>
          </a:solidFill>
          <a:latin typeface="+mn-lt"/>
          <a:ea typeface="+mn-ea"/>
          <a:cs typeface="+mn-cs"/>
        </a:defRPr>
      </a:lvl1pPr>
      <a:lvl2pPr marL="342931" algn="l" defTabSz="685861" rtl="0" eaLnBrk="1" latinLnBrk="0" hangingPunct="1">
        <a:defRPr sz="1349" kern="1200">
          <a:solidFill>
            <a:schemeClr val="tx1"/>
          </a:solidFill>
          <a:latin typeface="+mn-lt"/>
          <a:ea typeface="+mn-ea"/>
          <a:cs typeface="+mn-cs"/>
        </a:defRPr>
      </a:lvl2pPr>
      <a:lvl3pPr marL="685861" algn="l" defTabSz="685861" rtl="0" eaLnBrk="1" latinLnBrk="0" hangingPunct="1">
        <a:defRPr sz="1349" kern="1200">
          <a:solidFill>
            <a:schemeClr val="tx1"/>
          </a:solidFill>
          <a:latin typeface="+mn-lt"/>
          <a:ea typeface="+mn-ea"/>
          <a:cs typeface="+mn-cs"/>
        </a:defRPr>
      </a:lvl3pPr>
      <a:lvl4pPr marL="1028790" algn="l" defTabSz="685861" rtl="0" eaLnBrk="1" latinLnBrk="0" hangingPunct="1">
        <a:defRPr sz="1349" kern="1200">
          <a:solidFill>
            <a:schemeClr val="tx1"/>
          </a:solidFill>
          <a:latin typeface="+mn-lt"/>
          <a:ea typeface="+mn-ea"/>
          <a:cs typeface="+mn-cs"/>
        </a:defRPr>
      </a:lvl4pPr>
      <a:lvl5pPr marL="1371718" algn="l" defTabSz="685861" rtl="0" eaLnBrk="1" latinLnBrk="0" hangingPunct="1">
        <a:defRPr sz="1349" kern="1200">
          <a:solidFill>
            <a:schemeClr val="tx1"/>
          </a:solidFill>
          <a:latin typeface="+mn-lt"/>
          <a:ea typeface="+mn-ea"/>
          <a:cs typeface="+mn-cs"/>
        </a:defRPr>
      </a:lvl5pPr>
      <a:lvl6pPr marL="1714649" algn="l" defTabSz="685861" rtl="0" eaLnBrk="1" latinLnBrk="0" hangingPunct="1">
        <a:defRPr sz="1349" kern="1200">
          <a:solidFill>
            <a:schemeClr val="tx1"/>
          </a:solidFill>
          <a:latin typeface="+mn-lt"/>
          <a:ea typeface="+mn-ea"/>
          <a:cs typeface="+mn-cs"/>
        </a:defRPr>
      </a:lvl6pPr>
      <a:lvl7pPr marL="2057581" algn="l" defTabSz="685861" rtl="0" eaLnBrk="1" latinLnBrk="0" hangingPunct="1">
        <a:defRPr sz="1349" kern="1200">
          <a:solidFill>
            <a:schemeClr val="tx1"/>
          </a:solidFill>
          <a:latin typeface="+mn-lt"/>
          <a:ea typeface="+mn-ea"/>
          <a:cs typeface="+mn-cs"/>
        </a:defRPr>
      </a:lvl7pPr>
      <a:lvl8pPr marL="2400512" algn="l" defTabSz="685861" rtl="0" eaLnBrk="1" latinLnBrk="0" hangingPunct="1">
        <a:defRPr sz="1349" kern="1200">
          <a:solidFill>
            <a:schemeClr val="tx1"/>
          </a:solidFill>
          <a:latin typeface="+mn-lt"/>
          <a:ea typeface="+mn-ea"/>
          <a:cs typeface="+mn-cs"/>
        </a:defRPr>
      </a:lvl8pPr>
      <a:lvl9pPr marL="2743439" algn="l" defTabSz="685861"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59F9E96C-BE93-4CC2-AEA3-89799B9A70FA}"/>
              </a:ext>
            </a:extLst>
          </p:cNvPr>
          <p:cNvGrpSpPr/>
          <p:nvPr/>
        </p:nvGrpSpPr>
        <p:grpSpPr>
          <a:xfrm>
            <a:off x="5" y="705981"/>
            <a:ext cx="6858000" cy="10782230"/>
            <a:chOff x="0" y="117264"/>
            <a:chExt cx="6858000" cy="10782230"/>
          </a:xfrm>
        </p:grpSpPr>
        <p:pic>
          <p:nvPicPr>
            <p:cNvPr id="3" name="Immagine 2">
              <a:extLst>
                <a:ext uri="{FF2B5EF4-FFF2-40B4-BE49-F238E27FC236}">
                  <a16:creationId xmlns:a16="http://schemas.microsoft.com/office/drawing/2014/main" id="{32911EB7-2462-46B7-9FAD-7B1E338DBC1D}"/>
                </a:ext>
              </a:extLst>
            </p:cNvPr>
            <p:cNvPicPr>
              <a:picLocks noChangeAspect="1"/>
            </p:cNvPicPr>
            <p:nvPr/>
          </p:nvPicPr>
          <p:blipFill>
            <a:blip r:embed="rId2"/>
            <a:stretch>
              <a:fillRect/>
            </a:stretch>
          </p:blipFill>
          <p:spPr>
            <a:xfrm>
              <a:off x="0" y="117264"/>
              <a:ext cx="6858000" cy="2083012"/>
            </a:xfrm>
            <a:prstGeom prst="rect">
              <a:avLst/>
            </a:prstGeom>
          </p:spPr>
        </p:pic>
        <p:pic>
          <p:nvPicPr>
            <p:cNvPr id="5" name="Immagine 4">
              <a:extLst>
                <a:ext uri="{FF2B5EF4-FFF2-40B4-BE49-F238E27FC236}">
                  <a16:creationId xmlns:a16="http://schemas.microsoft.com/office/drawing/2014/main" id="{66D2F2BE-C249-490F-BED5-779FF0225949}"/>
                </a:ext>
              </a:extLst>
            </p:cNvPr>
            <p:cNvPicPr>
              <a:picLocks noChangeAspect="1"/>
            </p:cNvPicPr>
            <p:nvPr/>
          </p:nvPicPr>
          <p:blipFill>
            <a:blip r:embed="rId3"/>
            <a:stretch>
              <a:fillRect/>
            </a:stretch>
          </p:blipFill>
          <p:spPr>
            <a:xfrm>
              <a:off x="0" y="2134661"/>
              <a:ext cx="6858000" cy="3665004"/>
            </a:xfrm>
            <a:prstGeom prst="rect">
              <a:avLst/>
            </a:prstGeom>
          </p:spPr>
        </p:pic>
        <p:sp>
          <p:nvSpPr>
            <p:cNvPr id="6" name="CasellaDiTesto 5">
              <a:extLst>
                <a:ext uri="{FF2B5EF4-FFF2-40B4-BE49-F238E27FC236}">
                  <a16:creationId xmlns:a16="http://schemas.microsoft.com/office/drawing/2014/main" id="{EF638CE9-0EA0-4AE9-9DEB-C13CDC07E5A7}"/>
                </a:ext>
              </a:extLst>
            </p:cNvPr>
            <p:cNvSpPr txBox="1"/>
            <p:nvPr/>
          </p:nvSpPr>
          <p:spPr>
            <a:xfrm>
              <a:off x="271461" y="6096000"/>
              <a:ext cx="6315076" cy="4803494"/>
            </a:xfrm>
            <a:prstGeom prst="rect">
              <a:avLst/>
            </a:prstGeom>
            <a:noFill/>
          </p:spPr>
          <p:txBody>
            <a:bodyPr wrap="square" rtlCol="0">
              <a:spAutoFit/>
            </a:bodyPr>
            <a:lstStyle/>
            <a:p>
              <a:r>
                <a:rPr lang="it-IT" sz="1801" dirty="0"/>
                <a:t>Le nuove sezioni sono state implementate dinamicamente tramite la funzione inizializzazione() che si trova nel file script.js .</a:t>
              </a:r>
            </a:p>
            <a:p>
              <a:r>
                <a:rPr lang="it-IT" sz="1801" dirty="0"/>
                <a:t>Tale funzione crea i nuovi elementi html tramite i metodi </a:t>
              </a:r>
              <a:r>
                <a:rPr lang="it-IT" sz="1801" dirty="0" err="1"/>
                <a:t>createElement</a:t>
              </a:r>
              <a:r>
                <a:rPr lang="it-IT" sz="1801" dirty="0"/>
                <a:t>() e </a:t>
              </a:r>
              <a:r>
                <a:rPr lang="it-IT" sz="1801" dirty="0" err="1"/>
                <a:t>appendChild</a:t>
              </a:r>
              <a:r>
                <a:rPr lang="it-IT" sz="1801" dirty="0"/>
                <a:t>() e il risultato finale è il seguente:</a:t>
              </a:r>
            </a:p>
            <a:p>
              <a:endParaRPr lang="it-IT" sz="1801" dirty="0"/>
            </a:p>
            <a:p>
              <a:r>
                <a:rPr lang="it-IT" sz="1801" dirty="0"/>
                <a:t>&lt;</a:t>
              </a:r>
              <a:r>
                <a:rPr lang="it-IT" sz="1801" dirty="0" err="1"/>
                <a:t>section</a:t>
              </a:r>
              <a:r>
                <a:rPr lang="it-IT" sz="1801" dirty="0"/>
                <a:t> class="paragrafo"&gt;    </a:t>
              </a:r>
            </a:p>
            <a:p>
              <a:r>
                <a:rPr lang="it-IT" sz="1801" dirty="0"/>
                <a:t>                &lt;div id="preferiti"&gt;</a:t>
              </a:r>
            </a:p>
            <a:p>
              <a:r>
                <a:rPr lang="it-IT" sz="1801" dirty="0"/>
                <a:t>                   &lt;h1&gt;I tuoi preferiti&lt;/h1&gt;</a:t>
              </a:r>
            </a:p>
            <a:p>
              <a:r>
                <a:rPr lang="it-IT" sz="1801" dirty="0"/>
                <a:t>                    &lt;p&gt;Non hai selezionato nessun elemento&lt;/p&gt;</a:t>
              </a:r>
            </a:p>
            <a:p>
              <a:r>
                <a:rPr lang="it-IT" sz="1801" dirty="0"/>
                <a:t>                &lt;/div&gt;</a:t>
              </a:r>
            </a:p>
            <a:p>
              <a:r>
                <a:rPr lang="it-IT" sz="1801" dirty="0"/>
                <a:t>                &lt;div class="</a:t>
              </a:r>
              <a:r>
                <a:rPr lang="it-IT" sz="1801" dirty="0" err="1"/>
                <a:t>grid</a:t>
              </a:r>
              <a:r>
                <a:rPr lang="it-IT" sz="1801" dirty="0"/>
                <a:t>" id="</a:t>
              </a:r>
              <a:r>
                <a:rPr lang="it-IT" sz="1801" dirty="0" err="1"/>
                <a:t>risultatiPreferiti</a:t>
              </a:r>
              <a:r>
                <a:rPr lang="it-IT" sz="1801" dirty="0"/>
                <a:t>"&gt;&lt;/div&gt;</a:t>
              </a:r>
            </a:p>
            <a:p>
              <a:r>
                <a:rPr lang="it-IT" sz="1801" dirty="0"/>
                <a:t>&lt;/</a:t>
              </a:r>
              <a:r>
                <a:rPr lang="it-IT" sz="1801" dirty="0" err="1"/>
                <a:t>section</a:t>
              </a:r>
              <a:r>
                <a:rPr lang="it-IT" sz="1801" dirty="0"/>
                <a:t>&gt; </a:t>
              </a:r>
            </a:p>
            <a:p>
              <a:r>
                <a:rPr lang="it-IT" sz="1801" dirty="0"/>
                <a:t>&lt;</a:t>
              </a:r>
              <a:r>
                <a:rPr lang="it-IT" sz="1801" dirty="0" err="1"/>
                <a:t>section</a:t>
              </a:r>
              <a:r>
                <a:rPr lang="it-IT" sz="1801" dirty="0"/>
                <a:t> class="paragrafo"&gt;</a:t>
              </a:r>
            </a:p>
            <a:p>
              <a:r>
                <a:rPr lang="it-IT" sz="1801" dirty="0"/>
                <a:t>                &lt;div id="elementi"&gt;</a:t>
              </a:r>
            </a:p>
            <a:p>
              <a:r>
                <a:rPr lang="it-IT" sz="1801" dirty="0"/>
                <a:t>                    &lt;h1&gt;Tutti gli elementi&lt;/h1&gt;</a:t>
              </a:r>
            </a:p>
            <a:p>
              <a:r>
                <a:rPr lang="it-IT" sz="1801" dirty="0"/>
                <a:t>                    &lt;p&gt;Cerca &lt;input </a:t>
              </a:r>
              <a:r>
                <a:rPr lang="it-IT" sz="1801" dirty="0" err="1"/>
                <a:t>type</a:t>
              </a:r>
              <a:r>
                <a:rPr lang="it-IT" sz="1801" dirty="0"/>
                <a:t>="text"/&gt;   &lt;/p&gt;</a:t>
              </a:r>
            </a:p>
            <a:p>
              <a:r>
                <a:rPr lang="it-IT" sz="1801" dirty="0"/>
                <a:t>                &lt;/div&gt;</a:t>
              </a:r>
            </a:p>
          </p:txBody>
        </p:sp>
      </p:grpSp>
      <p:sp>
        <p:nvSpPr>
          <p:cNvPr id="12" name="CasellaDiTesto 11">
            <a:extLst>
              <a:ext uri="{FF2B5EF4-FFF2-40B4-BE49-F238E27FC236}">
                <a16:creationId xmlns:a16="http://schemas.microsoft.com/office/drawing/2014/main" id="{3EA8D08A-0A85-41B3-AA2E-22ED2E048B91}"/>
              </a:ext>
            </a:extLst>
          </p:cNvPr>
          <p:cNvSpPr txBox="1"/>
          <p:nvPr/>
        </p:nvSpPr>
        <p:spPr>
          <a:xfrm>
            <a:off x="3214687" y="0"/>
            <a:ext cx="3643314" cy="369460"/>
          </a:xfrm>
          <a:prstGeom prst="rect">
            <a:avLst/>
          </a:prstGeom>
          <a:noFill/>
        </p:spPr>
        <p:txBody>
          <a:bodyPr wrap="square">
            <a:spAutoFit/>
          </a:bodyPr>
          <a:lstStyle/>
          <a:p>
            <a:r>
              <a:rPr lang="it-IT" sz="1801" dirty="0"/>
              <a:t>CASCHETTO GIOVANNI  O46002058</a:t>
            </a:r>
          </a:p>
        </p:txBody>
      </p:sp>
    </p:spTree>
    <p:extLst>
      <p:ext uri="{BB962C8B-B14F-4D97-AF65-F5344CB8AC3E}">
        <p14:creationId xmlns:p14="http://schemas.microsoft.com/office/powerpoint/2010/main" val="302659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3554DE3-466D-41E0-A181-6DD92E7F6437}"/>
              </a:ext>
            </a:extLst>
          </p:cNvPr>
          <p:cNvSpPr txBox="1"/>
          <p:nvPr/>
        </p:nvSpPr>
        <p:spPr>
          <a:xfrm>
            <a:off x="304801" y="182884"/>
            <a:ext cx="6258560" cy="12840182"/>
          </a:xfrm>
          <a:prstGeom prst="rect">
            <a:avLst/>
          </a:prstGeom>
          <a:noFill/>
        </p:spPr>
        <p:txBody>
          <a:bodyPr wrap="square" rtlCol="0">
            <a:spAutoFit/>
          </a:bodyPr>
          <a:lstStyle/>
          <a:p>
            <a:r>
              <a:rPr lang="it-IT" sz="1801" dirty="0"/>
              <a:t> &lt;div class="</a:t>
            </a:r>
            <a:r>
              <a:rPr lang="it-IT" sz="1801" dirty="0" err="1"/>
              <a:t>grid</a:t>
            </a:r>
            <a:r>
              <a:rPr lang="it-IT" sz="1801" dirty="0"/>
              <a:t>"&gt;</a:t>
            </a:r>
          </a:p>
          <a:p>
            <a:r>
              <a:rPr lang="it-IT" sz="1801" dirty="0"/>
              <a:t>                    &lt;div&gt;</a:t>
            </a:r>
          </a:p>
          <a:p>
            <a:r>
              <a:rPr lang="it-IT" sz="1801" dirty="0"/>
              <a:t>                        &lt;h3&gt;Proteine&lt;/h3&gt;</a:t>
            </a:r>
          </a:p>
          <a:p>
            <a:r>
              <a:rPr lang="it-IT" sz="1801" dirty="0"/>
              <a:t>                        &lt;</a:t>
            </a:r>
            <a:r>
              <a:rPr lang="it-IT" sz="1801" dirty="0" err="1"/>
              <a:t>img</a:t>
            </a:r>
            <a:r>
              <a:rPr lang="it-IT" sz="1801" dirty="0"/>
              <a:t> </a:t>
            </a:r>
            <a:r>
              <a:rPr lang="it-IT" sz="1801" dirty="0" err="1"/>
              <a:t>src</a:t>
            </a:r>
            <a:r>
              <a:rPr lang="it-IT" sz="1801" dirty="0"/>
              <a:t>="images1/proteine.jpg"/&gt;</a:t>
            </a:r>
          </a:p>
          <a:p>
            <a:r>
              <a:rPr lang="it-IT" sz="1801" dirty="0"/>
              <a:t>                        &lt;</a:t>
            </a:r>
            <a:r>
              <a:rPr lang="it-IT" sz="1801" dirty="0" err="1"/>
              <a:t>button</a:t>
            </a:r>
            <a:r>
              <a:rPr lang="it-IT" sz="1801" dirty="0"/>
              <a:t>&gt;maggiori informazioni&lt;/</a:t>
            </a:r>
            <a:r>
              <a:rPr lang="it-IT" sz="1801" dirty="0" err="1"/>
              <a:t>button</a:t>
            </a:r>
            <a:r>
              <a:rPr lang="it-IT" sz="1801" dirty="0"/>
              <a:t>&gt;</a:t>
            </a:r>
          </a:p>
          <a:p>
            <a:r>
              <a:rPr lang="it-IT" sz="1801" dirty="0"/>
              <a:t>                    &lt;/div&gt;</a:t>
            </a:r>
          </a:p>
          <a:p>
            <a:r>
              <a:rPr lang="it-IT" sz="1801" dirty="0"/>
              <a:t>                    &lt;div&gt;</a:t>
            </a:r>
          </a:p>
          <a:p>
            <a:r>
              <a:rPr lang="it-IT" sz="1801" dirty="0"/>
              <a:t>                        &lt;h3&gt;</a:t>
            </a:r>
            <a:r>
              <a:rPr lang="it-IT" sz="1801" dirty="0" err="1"/>
              <a:t>NomeProdotto</a:t>
            </a:r>
            <a:r>
              <a:rPr lang="it-IT" sz="1801" dirty="0"/>
              <a:t>&lt;/h3&gt;</a:t>
            </a:r>
          </a:p>
          <a:p>
            <a:r>
              <a:rPr lang="it-IT" sz="1801" dirty="0"/>
              <a:t>                        &lt;</a:t>
            </a:r>
            <a:r>
              <a:rPr lang="it-IT" sz="1801" dirty="0" err="1"/>
              <a:t>img</a:t>
            </a:r>
            <a:r>
              <a:rPr lang="it-IT" sz="1801" dirty="0"/>
              <a:t> </a:t>
            </a:r>
            <a:r>
              <a:rPr lang="it-IT" sz="1801" dirty="0" err="1"/>
              <a:t>src</a:t>
            </a:r>
            <a:r>
              <a:rPr lang="it-IT" sz="1801" dirty="0"/>
              <a:t>="images1/prodotto.jpg"/&gt;</a:t>
            </a:r>
          </a:p>
          <a:p>
            <a:r>
              <a:rPr lang="it-IT" sz="1801" dirty="0"/>
              <a:t>                        &lt;</a:t>
            </a:r>
            <a:r>
              <a:rPr lang="it-IT" sz="1801" dirty="0" err="1"/>
              <a:t>button</a:t>
            </a:r>
            <a:r>
              <a:rPr lang="it-IT" sz="1801" dirty="0"/>
              <a:t>&gt;maggiori informazioni&lt;/</a:t>
            </a:r>
            <a:r>
              <a:rPr lang="it-IT" sz="1801" dirty="0" err="1"/>
              <a:t>button</a:t>
            </a:r>
            <a:r>
              <a:rPr lang="it-IT" sz="1801" dirty="0"/>
              <a:t>&gt;</a:t>
            </a:r>
          </a:p>
          <a:p>
            <a:r>
              <a:rPr lang="it-IT" sz="1801" dirty="0"/>
              <a:t>                    &lt;/div&gt;</a:t>
            </a:r>
          </a:p>
          <a:p>
            <a:r>
              <a:rPr lang="it-IT" sz="1801" dirty="0"/>
              <a:t>                           .</a:t>
            </a:r>
          </a:p>
          <a:p>
            <a:r>
              <a:rPr lang="it-IT" sz="1801" dirty="0"/>
              <a:t>                           .</a:t>
            </a:r>
          </a:p>
          <a:p>
            <a:r>
              <a:rPr lang="it-IT" sz="1801" dirty="0"/>
              <a:t>                           .</a:t>
            </a:r>
          </a:p>
          <a:p>
            <a:r>
              <a:rPr lang="it-IT" sz="1801" dirty="0"/>
              <a:t>                &lt;/div&gt;</a:t>
            </a:r>
          </a:p>
          <a:p>
            <a:r>
              <a:rPr lang="it-IT" sz="1801" dirty="0"/>
              <a:t>                &lt;div class="</a:t>
            </a:r>
            <a:r>
              <a:rPr lang="it-IT" sz="1801" dirty="0" err="1"/>
              <a:t>grid</a:t>
            </a:r>
            <a:r>
              <a:rPr lang="it-IT" sz="1801" dirty="0"/>
              <a:t> </a:t>
            </a:r>
            <a:r>
              <a:rPr lang="it-IT" sz="1801" dirty="0" err="1"/>
              <a:t>hidden</a:t>
            </a:r>
            <a:r>
              <a:rPr lang="it-IT" sz="1801" dirty="0"/>
              <a:t>" id="</a:t>
            </a:r>
            <a:r>
              <a:rPr lang="it-IT" sz="1801" dirty="0" err="1"/>
              <a:t>risultatiRicerca</a:t>
            </a:r>
            <a:r>
              <a:rPr lang="it-IT" sz="1801" dirty="0"/>
              <a:t>"&gt;&lt;/div&gt;</a:t>
            </a:r>
          </a:p>
          <a:p>
            <a:r>
              <a:rPr lang="it-IT" sz="1801" dirty="0"/>
              <a:t>&lt;/</a:t>
            </a:r>
            <a:r>
              <a:rPr lang="it-IT" sz="1801" dirty="0" err="1"/>
              <a:t>section</a:t>
            </a:r>
            <a:r>
              <a:rPr lang="it-IT" sz="1801" dirty="0"/>
              <a:t>&gt;</a:t>
            </a:r>
          </a:p>
          <a:p>
            <a:endParaRPr lang="it-IT" sz="1801" dirty="0"/>
          </a:p>
          <a:p>
            <a:r>
              <a:rPr lang="it-IT" sz="1801" dirty="0"/>
              <a:t>I div contenenti il pulsante ‘Maggiori Informazioni’, i nomi e le immagini dei prodotti sono creati dalla funzione </a:t>
            </a:r>
            <a:r>
              <a:rPr lang="it-IT" sz="1801" dirty="0" err="1"/>
              <a:t>CreazioneElemento</a:t>
            </a:r>
            <a:r>
              <a:rPr lang="it-IT" sz="1801" dirty="0"/>
              <a:t>(</a:t>
            </a:r>
            <a:r>
              <a:rPr lang="it-IT" sz="1801" dirty="0" err="1"/>
              <a:t>contenuto,div</a:t>
            </a:r>
            <a:r>
              <a:rPr lang="it-IT" sz="1801" dirty="0"/>
              <a:t>), tale funzione si occupa di andare a creare gli elementi html(h3 , </a:t>
            </a:r>
            <a:r>
              <a:rPr lang="it-IT" sz="1801" dirty="0" err="1"/>
              <a:t>img</a:t>
            </a:r>
            <a:r>
              <a:rPr lang="it-IT" sz="1801" dirty="0"/>
              <a:t>, </a:t>
            </a:r>
            <a:r>
              <a:rPr lang="it-IT" sz="1801" dirty="0" err="1"/>
              <a:t>button</a:t>
            </a:r>
            <a:r>
              <a:rPr lang="it-IT" sz="1801" dirty="0"/>
              <a:t>) e passargli come attributo le informazioni contenute in un oggetto(chiamato contenuto e passato alla funzione come parametro)  e aggiungerli all’elemento div passato come parametro.</a:t>
            </a:r>
          </a:p>
          <a:p>
            <a:endParaRPr lang="it-IT" sz="1801" dirty="0"/>
          </a:p>
          <a:p>
            <a:r>
              <a:rPr lang="it-IT" sz="1801" dirty="0"/>
              <a:t>Tale oggetto è un elemento di una lista di oggetti creata nel file contents.js . </a:t>
            </a:r>
          </a:p>
          <a:p>
            <a:endParaRPr lang="it-IT" sz="1801" dirty="0"/>
          </a:p>
          <a:p>
            <a:endParaRPr lang="it-IT" sz="1801" dirty="0"/>
          </a:p>
          <a:p>
            <a:r>
              <a:rPr lang="it-IT" sz="1801" dirty="0"/>
              <a:t>Nel file script.js sono anche definite le funzioni </a:t>
            </a:r>
            <a:r>
              <a:rPr lang="it-IT" sz="1801" dirty="0" err="1"/>
              <a:t>aggiungiDettagli</a:t>
            </a:r>
            <a:r>
              <a:rPr lang="it-IT" sz="1801" dirty="0"/>
              <a:t>(), </a:t>
            </a:r>
            <a:r>
              <a:rPr lang="it-IT" sz="1801" dirty="0" err="1"/>
              <a:t>togliDettagli</a:t>
            </a:r>
            <a:r>
              <a:rPr lang="it-IT" sz="1801" dirty="0"/>
              <a:t>(), </a:t>
            </a:r>
            <a:r>
              <a:rPr lang="it-IT" sz="1801" dirty="0" err="1"/>
              <a:t>aggiungiPreferiti</a:t>
            </a:r>
            <a:r>
              <a:rPr lang="it-IT" sz="1801" dirty="0"/>
              <a:t>(), </a:t>
            </a:r>
            <a:r>
              <a:rPr lang="it-IT" sz="1801" dirty="0" err="1"/>
              <a:t>togliPreferiti</a:t>
            </a:r>
            <a:r>
              <a:rPr lang="it-IT" sz="1801" dirty="0"/>
              <a:t>().</a:t>
            </a:r>
          </a:p>
          <a:p>
            <a:endParaRPr lang="it-IT" sz="1801" dirty="0"/>
          </a:p>
          <a:p>
            <a:r>
              <a:rPr lang="it-IT" sz="1801" dirty="0"/>
              <a:t>La funzione </a:t>
            </a:r>
            <a:r>
              <a:rPr lang="it-IT" sz="1801" dirty="0" err="1"/>
              <a:t>aggiungiDettagli</a:t>
            </a:r>
            <a:r>
              <a:rPr lang="it-IT" sz="1801" dirty="0"/>
              <a:t>() ha lo scopo di far vedere nei div ,contenenti gli oggetti, una piccola descrizione degli elementi.</a:t>
            </a:r>
          </a:p>
          <a:p>
            <a:r>
              <a:rPr lang="it-IT" sz="1801" dirty="0"/>
              <a:t>Per fare ciò ho utilizzato i metodi </a:t>
            </a:r>
            <a:r>
              <a:rPr lang="it-IT" sz="1801" dirty="0" err="1"/>
              <a:t>createElement</a:t>
            </a:r>
            <a:r>
              <a:rPr lang="it-IT" sz="1801" dirty="0"/>
              <a:t>() e </a:t>
            </a:r>
            <a:r>
              <a:rPr lang="it-IT" sz="1801" dirty="0" err="1"/>
              <a:t>appendChild</a:t>
            </a:r>
            <a:r>
              <a:rPr lang="it-IT" sz="1801" dirty="0"/>
              <a:t>(), in sostanza ho eliminato il pulsante ‘Maggiori informazioni’ con il  metodo </a:t>
            </a:r>
            <a:r>
              <a:rPr lang="it-IT" sz="1801" dirty="0" err="1"/>
              <a:t>remove</a:t>
            </a:r>
            <a:r>
              <a:rPr lang="it-IT" sz="1801" dirty="0"/>
              <a:t>() e ho aggiunto al div un nodo &lt;p&gt; contenente la descrizione dell’oggetto e un nuovo pulsante ’Meno informazioni’. </a:t>
            </a:r>
          </a:p>
          <a:p>
            <a:endParaRPr lang="it-IT" sz="1801" dirty="0"/>
          </a:p>
          <a:p>
            <a:endParaRPr lang="it-IT" sz="1801" dirty="0"/>
          </a:p>
          <a:p>
            <a:endParaRPr lang="it-IT" sz="1801" dirty="0"/>
          </a:p>
          <a:p>
            <a:endParaRPr lang="it-IT" sz="1801" dirty="0"/>
          </a:p>
          <a:p>
            <a:endParaRPr lang="it-IT" sz="1801" dirty="0"/>
          </a:p>
        </p:txBody>
      </p:sp>
      <p:sp>
        <p:nvSpPr>
          <p:cNvPr id="4" name="CasellaDiTesto 3">
            <a:extLst>
              <a:ext uri="{FF2B5EF4-FFF2-40B4-BE49-F238E27FC236}">
                <a16:creationId xmlns:a16="http://schemas.microsoft.com/office/drawing/2014/main" id="{EFD7BC16-E9DB-4C9C-86E5-1AFE9894952F}"/>
              </a:ext>
            </a:extLst>
          </p:cNvPr>
          <p:cNvSpPr txBox="1"/>
          <p:nvPr/>
        </p:nvSpPr>
        <p:spPr>
          <a:xfrm>
            <a:off x="3200403" y="0"/>
            <a:ext cx="3557588" cy="369460"/>
          </a:xfrm>
          <a:prstGeom prst="rect">
            <a:avLst/>
          </a:prstGeom>
          <a:noFill/>
        </p:spPr>
        <p:txBody>
          <a:bodyPr wrap="square">
            <a:spAutoFit/>
          </a:bodyPr>
          <a:lstStyle/>
          <a:p>
            <a:r>
              <a:rPr lang="it-IT" sz="1801" dirty="0"/>
              <a:t>CASCHETTO GIOVANNI  O46002058</a:t>
            </a:r>
          </a:p>
        </p:txBody>
      </p:sp>
    </p:spTree>
    <p:extLst>
      <p:ext uri="{BB962C8B-B14F-4D97-AF65-F5344CB8AC3E}">
        <p14:creationId xmlns:p14="http://schemas.microsoft.com/office/powerpoint/2010/main" val="377025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3554DE3-466D-41E0-A181-6DD92E7F6437}"/>
              </a:ext>
            </a:extLst>
          </p:cNvPr>
          <p:cNvSpPr txBox="1"/>
          <p:nvPr/>
        </p:nvSpPr>
        <p:spPr>
          <a:xfrm>
            <a:off x="299722" y="369332"/>
            <a:ext cx="6258560" cy="12285927"/>
          </a:xfrm>
          <a:prstGeom prst="rect">
            <a:avLst/>
          </a:prstGeom>
          <a:noFill/>
        </p:spPr>
        <p:txBody>
          <a:bodyPr wrap="square" rtlCol="0">
            <a:spAutoFit/>
          </a:bodyPr>
          <a:lstStyle/>
          <a:p>
            <a:r>
              <a:rPr lang="it-IT" sz="1801" dirty="0"/>
              <a:t>La funzione </a:t>
            </a:r>
            <a:r>
              <a:rPr lang="it-IT" sz="1801" dirty="0" err="1"/>
              <a:t>togliDettagli</a:t>
            </a:r>
            <a:r>
              <a:rPr lang="it-IT" sz="1801" dirty="0"/>
              <a:t>() è implementata allo stesso modo della funzione </a:t>
            </a:r>
            <a:r>
              <a:rPr lang="it-IT" sz="1801" dirty="0" err="1"/>
              <a:t>aggiungiDettagli</a:t>
            </a:r>
            <a:r>
              <a:rPr lang="it-IT" sz="1801" dirty="0"/>
              <a:t>(),ovvero viene eliminato il nodo &lt;p&gt; e  viene cambiato il contenuto all’interno del nodo &lt;</a:t>
            </a:r>
            <a:r>
              <a:rPr lang="it-IT" sz="1801" dirty="0" err="1"/>
              <a:t>button</a:t>
            </a:r>
            <a:r>
              <a:rPr lang="it-IT" sz="1801" dirty="0"/>
              <a:t>&gt; da ‘Maggiori Informazioni’ a ‘Meno Informazioni’ tramite </a:t>
            </a:r>
            <a:r>
              <a:rPr lang="it-IT" sz="1801" dirty="0" err="1"/>
              <a:t>textContent</a:t>
            </a:r>
            <a:r>
              <a:rPr lang="it-IT" sz="1801" dirty="0"/>
              <a:t>.</a:t>
            </a:r>
          </a:p>
          <a:p>
            <a:endParaRPr lang="it-IT" sz="1801" dirty="0"/>
          </a:p>
          <a:p>
            <a:r>
              <a:rPr lang="it-IT" sz="1801" dirty="0"/>
              <a:t>Ovviamente viene svolta prima la funzione </a:t>
            </a:r>
            <a:r>
              <a:rPr lang="it-IT" sz="1801" dirty="0" err="1"/>
              <a:t>aggiungiDettagli</a:t>
            </a:r>
            <a:r>
              <a:rPr lang="it-IT" sz="1801" dirty="0"/>
              <a:t>() dato che inizialmente solo i pulsanti ‘Maggiori Informazioni’ iniziano ad ascoltare l’evento click tramite il metodo </a:t>
            </a:r>
            <a:r>
              <a:rPr lang="it-IT" sz="1801" dirty="0" err="1"/>
              <a:t>addEventListener</a:t>
            </a:r>
            <a:r>
              <a:rPr lang="it-IT" sz="1801" dirty="0"/>
              <a:t>(‘click’,</a:t>
            </a:r>
            <a:r>
              <a:rPr lang="it-IT" sz="1801" dirty="0" err="1"/>
              <a:t>handler</a:t>
            </a:r>
            <a:r>
              <a:rPr lang="it-IT" sz="1801" dirty="0"/>
              <a:t>) definito nel file script.js; una volta che si è verificato un evento il controllo passa all’</a:t>
            </a:r>
            <a:r>
              <a:rPr lang="it-IT" sz="1801" dirty="0" err="1"/>
              <a:t>handler</a:t>
            </a:r>
            <a:r>
              <a:rPr lang="it-IT" sz="1801" dirty="0"/>
              <a:t> ovvero alla funzione </a:t>
            </a:r>
            <a:r>
              <a:rPr lang="it-IT" sz="1801" dirty="0" err="1"/>
              <a:t>aggiungiDettagli</a:t>
            </a:r>
            <a:r>
              <a:rPr lang="it-IT" sz="1801" dirty="0"/>
              <a:t>() dentro la quale viene chiesto di smettere di ascoltare l’evento click tramite il metodo </a:t>
            </a:r>
            <a:r>
              <a:rPr lang="it-IT" sz="1801" dirty="0" err="1"/>
              <a:t>removeEventListener</a:t>
            </a:r>
            <a:r>
              <a:rPr lang="it-IT" sz="1801" dirty="0"/>
              <a:t>() mentre viene chiesto di ascoltare l’evento click ai nuovi pulsanti che sono stati creati dalla funzione.</a:t>
            </a:r>
          </a:p>
          <a:p>
            <a:endParaRPr lang="it-IT" sz="1801" dirty="0"/>
          </a:p>
          <a:p>
            <a:r>
              <a:rPr lang="it-IT" sz="1801" dirty="0"/>
              <a:t>A lavoro finito mi sono accorto che lo scopo di aggiungere e rimuovere i dettagli poteva essere implementa in maniera più efficace aggiungendo e rimuovendo la classe </a:t>
            </a:r>
            <a:r>
              <a:rPr lang="it-IT" sz="1801" dirty="0" err="1"/>
              <a:t>hidden</a:t>
            </a:r>
            <a:r>
              <a:rPr lang="it-IT" sz="1801" dirty="0"/>
              <a:t> ai nodi interessati(oppure creare un nuovo div contenente i nodi interessati e aggiungere la classe </a:t>
            </a:r>
            <a:r>
              <a:rPr lang="it-IT" sz="1801" dirty="0" err="1"/>
              <a:t>hidden</a:t>
            </a:r>
            <a:r>
              <a:rPr lang="it-IT" sz="1801" dirty="0"/>
              <a:t> al div); questo soluzione risulta essere migliore ed efficace, anche in termini di velocità e di allocazione di risorse hardware, rispetto a quella che ho implementato.</a:t>
            </a:r>
          </a:p>
          <a:p>
            <a:endParaRPr lang="it-IT" sz="1801" dirty="0"/>
          </a:p>
          <a:p>
            <a:r>
              <a:rPr lang="it-IT" sz="1801" dirty="0"/>
              <a:t>La funzione </a:t>
            </a:r>
            <a:r>
              <a:rPr lang="it-IT" sz="1801" dirty="0" err="1"/>
              <a:t>aggiungiPreferiti</a:t>
            </a:r>
            <a:r>
              <a:rPr lang="it-IT" sz="1801" dirty="0"/>
              <a:t>() ha lo scopo di andare a inserire il div contenente l’oggetto che ha scatenato l’evento in un’altra sezione chiamata ‘I Tuoi Preferiti’. Sostanzialmente dall’immagine che ha scatenato l’evento mi ricavo il div dov’è contenuto l’oggetto tramite la proprietà </a:t>
            </a:r>
            <a:r>
              <a:rPr lang="it-IT" sz="1801" dirty="0" err="1"/>
              <a:t>parentNode</a:t>
            </a:r>
            <a:r>
              <a:rPr lang="it-IT" sz="1801" dirty="0"/>
              <a:t>, copio il contenuto all’interno del div in un altro elemento </a:t>
            </a:r>
            <a:r>
              <a:rPr lang="it-IT" sz="1801" dirty="0" err="1"/>
              <a:t>new_div</a:t>
            </a:r>
            <a:r>
              <a:rPr lang="it-IT" sz="1801" dirty="0"/>
              <a:t>(creato con </a:t>
            </a:r>
            <a:r>
              <a:rPr lang="it-IT" sz="1801" dirty="0" err="1"/>
              <a:t>createElement</a:t>
            </a:r>
            <a:r>
              <a:rPr lang="it-IT" sz="1801" dirty="0"/>
              <a:t>(‘div’) ) con </a:t>
            </a:r>
            <a:r>
              <a:rPr lang="it-IT" sz="1801" dirty="0" err="1"/>
              <a:t>innerHTML</a:t>
            </a:r>
            <a:r>
              <a:rPr lang="it-IT" sz="1801" dirty="0"/>
              <a:t> e lo aggiungo alla sezione preferiti con </a:t>
            </a:r>
            <a:r>
              <a:rPr lang="it-IT" sz="1801" dirty="0" err="1"/>
              <a:t>appendChild</a:t>
            </a:r>
            <a:r>
              <a:rPr lang="it-IT" sz="1801" dirty="0"/>
              <a:t>().</a:t>
            </a:r>
          </a:p>
          <a:p>
            <a:endParaRPr lang="it-IT" sz="1801" dirty="0"/>
          </a:p>
          <a:p>
            <a:r>
              <a:rPr lang="it-IT" sz="1801" dirty="0"/>
              <a:t>Non ho voluto copiare l’intero contenuto del div ma solo il nome e l’immagine del prodotto e ho fatto questo tramite un controllo fatto sulla lunghezza dei nodi del </a:t>
            </a:r>
            <a:r>
              <a:rPr lang="it-IT" sz="1801" dirty="0" err="1"/>
              <a:t>new_div</a:t>
            </a:r>
            <a:r>
              <a:rPr lang="it-IT" sz="1801" dirty="0"/>
              <a:t>:</a:t>
            </a:r>
          </a:p>
          <a:p>
            <a:r>
              <a:rPr lang="it-IT" sz="1801" dirty="0">
                <a:latin typeface="Consolas" panose="020B0609020204030204" pitchFamily="49" charset="0"/>
              </a:rPr>
              <a:t> for(</a:t>
            </a:r>
            <a:r>
              <a:rPr lang="it-IT" sz="1801" dirty="0" err="1">
                <a:latin typeface="Consolas" panose="020B0609020204030204" pitchFamily="49" charset="0"/>
              </a:rPr>
              <a:t>let</a:t>
            </a:r>
            <a:r>
              <a:rPr lang="it-IT" sz="1801" dirty="0">
                <a:latin typeface="Consolas" panose="020B0609020204030204" pitchFamily="49" charset="0"/>
              </a:rPr>
              <a:t> i=new_div.childNodes.length1;i&gt;=2;i--){</a:t>
            </a:r>
          </a:p>
          <a:p>
            <a:r>
              <a:rPr lang="it-IT" sz="1801" dirty="0">
                <a:latin typeface="Consolas" panose="020B0609020204030204" pitchFamily="49" charset="0"/>
              </a:rPr>
              <a:t>    </a:t>
            </a:r>
            <a:r>
              <a:rPr lang="it-IT" sz="1801" dirty="0" err="1">
                <a:latin typeface="Consolas" panose="020B0609020204030204" pitchFamily="49" charset="0"/>
              </a:rPr>
              <a:t>new_div.childNodes</a:t>
            </a:r>
            <a:r>
              <a:rPr lang="it-IT" sz="1801" dirty="0">
                <a:latin typeface="Consolas" panose="020B0609020204030204" pitchFamily="49" charset="0"/>
              </a:rPr>
              <a:t>[i].</a:t>
            </a:r>
            <a:r>
              <a:rPr lang="it-IT" sz="1801" dirty="0" err="1">
                <a:latin typeface="Consolas" panose="020B0609020204030204" pitchFamily="49" charset="0"/>
              </a:rPr>
              <a:t>remove</a:t>
            </a:r>
            <a:r>
              <a:rPr lang="it-IT" sz="1801" dirty="0">
                <a:latin typeface="Consolas" panose="020B0609020204030204" pitchFamily="49" charset="0"/>
              </a:rPr>
              <a:t>();</a:t>
            </a:r>
          </a:p>
          <a:p>
            <a:r>
              <a:rPr lang="it-IT" sz="1801" dirty="0">
                <a:latin typeface="Consolas" panose="020B0609020204030204" pitchFamily="49" charset="0"/>
              </a:rPr>
              <a:t> }</a:t>
            </a:r>
          </a:p>
          <a:p>
            <a:endParaRPr lang="it-IT" sz="1801" dirty="0"/>
          </a:p>
          <a:p>
            <a:r>
              <a:rPr lang="it-IT" sz="1801" dirty="0"/>
              <a:t>Infatti qualunque nodo che si trova dopo la posizione n°2 viene cancellato.</a:t>
            </a:r>
          </a:p>
          <a:p>
            <a:endParaRPr lang="it-IT" sz="1801" dirty="0">
              <a:latin typeface="Consolas" panose="020B0609020204030204" pitchFamily="49" charset="0"/>
            </a:endParaRPr>
          </a:p>
        </p:txBody>
      </p:sp>
      <p:sp>
        <p:nvSpPr>
          <p:cNvPr id="4" name="CasellaDiTesto 3">
            <a:extLst>
              <a:ext uri="{FF2B5EF4-FFF2-40B4-BE49-F238E27FC236}">
                <a16:creationId xmlns:a16="http://schemas.microsoft.com/office/drawing/2014/main" id="{EFD7BC16-E9DB-4C9C-86E5-1AFE9894952F}"/>
              </a:ext>
            </a:extLst>
          </p:cNvPr>
          <p:cNvSpPr txBox="1"/>
          <p:nvPr/>
        </p:nvSpPr>
        <p:spPr>
          <a:xfrm>
            <a:off x="3200403" y="0"/>
            <a:ext cx="3557588" cy="369460"/>
          </a:xfrm>
          <a:prstGeom prst="rect">
            <a:avLst/>
          </a:prstGeom>
          <a:noFill/>
        </p:spPr>
        <p:txBody>
          <a:bodyPr wrap="square">
            <a:spAutoFit/>
          </a:bodyPr>
          <a:lstStyle/>
          <a:p>
            <a:r>
              <a:rPr lang="it-IT" sz="1801" dirty="0"/>
              <a:t>CASCHETTO GIOVANNI  O46002058</a:t>
            </a:r>
          </a:p>
        </p:txBody>
      </p:sp>
      <p:sp>
        <p:nvSpPr>
          <p:cNvPr id="3" name="Rettangolo 2">
            <a:extLst>
              <a:ext uri="{FF2B5EF4-FFF2-40B4-BE49-F238E27FC236}">
                <a16:creationId xmlns:a16="http://schemas.microsoft.com/office/drawing/2014/main" id="{04BCBC09-8ADC-4237-A634-BD1D6E00ED50}"/>
              </a:ext>
            </a:extLst>
          </p:cNvPr>
          <p:cNvSpPr/>
          <p:nvPr/>
        </p:nvSpPr>
        <p:spPr>
          <a:xfrm>
            <a:off x="464343" y="10590934"/>
            <a:ext cx="5929314" cy="847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1"/>
          </a:p>
        </p:txBody>
      </p:sp>
    </p:spTree>
    <p:extLst>
      <p:ext uri="{BB962C8B-B14F-4D97-AF65-F5344CB8AC3E}">
        <p14:creationId xmlns:p14="http://schemas.microsoft.com/office/powerpoint/2010/main" val="115744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3554DE3-466D-41E0-A181-6DD92E7F6437}"/>
              </a:ext>
            </a:extLst>
          </p:cNvPr>
          <p:cNvSpPr txBox="1"/>
          <p:nvPr/>
        </p:nvSpPr>
        <p:spPr>
          <a:xfrm>
            <a:off x="299724" y="319466"/>
            <a:ext cx="6315394" cy="7451399"/>
          </a:xfrm>
          <a:prstGeom prst="rect">
            <a:avLst/>
          </a:prstGeom>
          <a:noFill/>
        </p:spPr>
        <p:txBody>
          <a:bodyPr wrap="square" rtlCol="0">
            <a:spAutoFit/>
          </a:bodyPr>
          <a:lstStyle/>
          <a:p>
            <a:r>
              <a:rPr lang="it-IT" sz="1801" dirty="0"/>
              <a:t>La funzione </a:t>
            </a:r>
            <a:r>
              <a:rPr lang="it-IT" sz="1801" dirty="0" err="1"/>
              <a:t>togliPreferiti</a:t>
            </a:r>
            <a:r>
              <a:rPr lang="it-IT" sz="1801" dirty="0"/>
              <a:t>() ha lo scopo di andare a cancellare i contenuti all’interno della sezione Preferiti. </a:t>
            </a:r>
          </a:p>
          <a:p>
            <a:r>
              <a:rPr lang="it-IT" sz="1801" dirty="0"/>
              <a:t>Prima di andare a cancellare il div in questione, bisogna andare a riattivare l’</a:t>
            </a:r>
            <a:r>
              <a:rPr lang="it-IT" sz="1801" dirty="0" err="1"/>
              <a:t>EventListener</a:t>
            </a:r>
            <a:r>
              <a:rPr lang="it-IT" sz="1801" dirty="0"/>
              <a:t> al pulsante del div all’interno della sezione Elementi, per fare ciò mi ricavo il testo contenuto all’interno del h3 e lo vado a confrontare con tutti i testi contenuti nei nodi h3 di tutti i div presenti nella sezione  Elementi e una volta trovata la corrispondenza vado ad aggiungere </a:t>
            </a:r>
            <a:r>
              <a:rPr lang="it-IT" sz="1801" dirty="0" err="1"/>
              <a:t>EventListener</a:t>
            </a:r>
            <a:r>
              <a:rPr lang="it-IT" sz="1801" dirty="0"/>
              <a:t>.</a:t>
            </a:r>
          </a:p>
          <a:p>
            <a:pPr algn="r"/>
            <a:r>
              <a:rPr lang="it-IT" sz="2800" u="sng" dirty="0">
                <a:solidFill>
                  <a:schemeClr val="accent1"/>
                </a:solidFill>
                <a:hlinkClick r:id="rId2" action="ppaction://hlinksldjump"/>
              </a:rPr>
              <a:t>Codice</a:t>
            </a:r>
            <a:endParaRPr lang="it-IT" sz="1801" u="sng" dirty="0">
              <a:solidFill>
                <a:schemeClr val="accent1"/>
              </a:solidFill>
            </a:endParaRPr>
          </a:p>
          <a:p>
            <a:r>
              <a:rPr lang="it-IT" sz="1801" dirty="0"/>
              <a:t>Una volta fatto questo basterà eliminare il div dalla sezione Preferiti.</a:t>
            </a:r>
          </a:p>
          <a:p>
            <a:endParaRPr lang="it-IT" sz="1801" dirty="0"/>
          </a:p>
          <a:p>
            <a:endParaRPr lang="it-IT" sz="1801" dirty="0"/>
          </a:p>
          <a:p>
            <a:r>
              <a:rPr lang="it-IT" sz="1801" dirty="0"/>
              <a:t>Infine la funzione Ricerca() ha lo scopo di far apparire soltanto gli elementi che contengono le parole inserite nella barra di ricerca.</a:t>
            </a:r>
          </a:p>
          <a:p>
            <a:r>
              <a:rPr lang="it-IT" sz="1801" dirty="0"/>
              <a:t>Ho implementato tale funzione sfruttando la classe </a:t>
            </a:r>
            <a:r>
              <a:rPr lang="it-IT" sz="1801" dirty="0" err="1"/>
              <a:t>hidden</a:t>
            </a:r>
            <a:r>
              <a:rPr lang="it-IT" sz="1801" dirty="0"/>
              <a:t>; infatti appena inserita una parola nella barra di ricerca il display del div con classe ‘’</a:t>
            </a:r>
            <a:r>
              <a:rPr lang="it-IT" sz="1801" dirty="0" err="1"/>
              <a:t>grid</a:t>
            </a:r>
            <a:r>
              <a:rPr lang="it-IT" sz="1801" dirty="0"/>
              <a:t>’’ contenente gli oggetti diventa anche </a:t>
            </a:r>
            <a:r>
              <a:rPr lang="it-IT" sz="1801" dirty="0" err="1"/>
              <a:t>hidden</a:t>
            </a:r>
            <a:r>
              <a:rPr lang="it-IT" sz="1801" dirty="0"/>
              <a:t> attraverso il metodo </a:t>
            </a:r>
            <a:r>
              <a:rPr lang="it-IT" sz="1801" dirty="0" err="1"/>
              <a:t>add</a:t>
            </a:r>
            <a:r>
              <a:rPr lang="it-IT" sz="1801" dirty="0"/>
              <a:t>() della classe </a:t>
            </a:r>
            <a:r>
              <a:rPr lang="it-IT" sz="1801" dirty="0" err="1"/>
              <a:t>classList</a:t>
            </a:r>
            <a:r>
              <a:rPr lang="it-IT" sz="1801" dirty="0"/>
              <a:t> mentre viene rimosso la classe ‘’</a:t>
            </a:r>
            <a:r>
              <a:rPr lang="it-IT" sz="1801" dirty="0" err="1"/>
              <a:t>hidden</a:t>
            </a:r>
            <a:r>
              <a:rPr lang="it-IT" sz="1801" dirty="0"/>
              <a:t>’’ da un secondo div con il metodo </a:t>
            </a:r>
            <a:r>
              <a:rPr lang="it-IT" sz="1801" dirty="0" err="1"/>
              <a:t>remove</a:t>
            </a:r>
            <a:r>
              <a:rPr lang="it-IT" sz="1801" dirty="0"/>
              <a:t>(), dove verranno inseriti i nuovi elementi.</a:t>
            </a:r>
          </a:p>
          <a:p>
            <a:r>
              <a:rPr lang="it-IT" sz="1801" dirty="0"/>
              <a:t> </a:t>
            </a:r>
          </a:p>
          <a:p>
            <a:r>
              <a:rPr lang="it-IT" sz="1801" dirty="0"/>
              <a:t>Ad ogni parola inserita o rimossa nella barra di ricerca tutti gli elementi presenti nel secondo div( sezione Ricerca) vengono eliminati mentre vengono inseriti soltanto gli oggetti, il cui nome contiene il testo inserito nella barra di ricerca.</a:t>
            </a:r>
          </a:p>
        </p:txBody>
      </p:sp>
      <p:sp>
        <p:nvSpPr>
          <p:cNvPr id="4" name="CasellaDiTesto 3">
            <a:extLst>
              <a:ext uri="{FF2B5EF4-FFF2-40B4-BE49-F238E27FC236}">
                <a16:creationId xmlns:a16="http://schemas.microsoft.com/office/drawing/2014/main" id="{EFD7BC16-E9DB-4C9C-86E5-1AFE9894952F}"/>
              </a:ext>
            </a:extLst>
          </p:cNvPr>
          <p:cNvSpPr txBox="1"/>
          <p:nvPr/>
        </p:nvSpPr>
        <p:spPr>
          <a:xfrm>
            <a:off x="3200403" y="0"/>
            <a:ext cx="3557588" cy="369460"/>
          </a:xfrm>
          <a:prstGeom prst="rect">
            <a:avLst/>
          </a:prstGeom>
          <a:noFill/>
        </p:spPr>
        <p:txBody>
          <a:bodyPr wrap="square">
            <a:spAutoFit/>
          </a:bodyPr>
          <a:lstStyle/>
          <a:p>
            <a:r>
              <a:rPr lang="it-IT" sz="1801" dirty="0"/>
              <a:t>CASCHETTO GIOVANNI  O46002058</a:t>
            </a:r>
          </a:p>
        </p:txBody>
      </p:sp>
    </p:spTree>
    <p:extLst>
      <p:ext uri="{BB962C8B-B14F-4D97-AF65-F5344CB8AC3E}">
        <p14:creationId xmlns:p14="http://schemas.microsoft.com/office/powerpoint/2010/main" val="56219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558AB068-D959-4182-9BEB-43A122AFC14E}"/>
              </a:ext>
            </a:extLst>
          </p:cNvPr>
          <p:cNvSpPr/>
          <p:nvPr/>
        </p:nvSpPr>
        <p:spPr>
          <a:xfrm>
            <a:off x="-4373094" y="0"/>
            <a:ext cx="17208544" cy="13017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a:extLst>
              <a:ext uri="{FF2B5EF4-FFF2-40B4-BE49-F238E27FC236}">
                <a16:creationId xmlns:a16="http://schemas.microsoft.com/office/drawing/2014/main" id="{3A7DCB1A-30CC-4A4D-AAF8-63F10486A57D}"/>
              </a:ext>
            </a:extLst>
          </p:cNvPr>
          <p:cNvPicPr>
            <a:picLocks noChangeAspect="1"/>
          </p:cNvPicPr>
          <p:nvPr/>
        </p:nvPicPr>
        <p:blipFill>
          <a:blip r:embed="rId2"/>
          <a:stretch>
            <a:fillRect/>
          </a:stretch>
        </p:blipFill>
        <p:spPr>
          <a:xfrm>
            <a:off x="-4373094" y="911007"/>
            <a:ext cx="17208544" cy="3827248"/>
          </a:xfrm>
          <a:prstGeom prst="rect">
            <a:avLst/>
          </a:prstGeom>
        </p:spPr>
      </p:pic>
      <p:sp>
        <p:nvSpPr>
          <p:cNvPr id="4" name="CasellaDiTesto 3">
            <a:extLst>
              <a:ext uri="{FF2B5EF4-FFF2-40B4-BE49-F238E27FC236}">
                <a16:creationId xmlns:a16="http://schemas.microsoft.com/office/drawing/2014/main" id="{57261309-85D8-4381-9C40-35640B509771}"/>
              </a:ext>
            </a:extLst>
          </p:cNvPr>
          <p:cNvSpPr txBox="1"/>
          <p:nvPr/>
        </p:nvSpPr>
        <p:spPr>
          <a:xfrm>
            <a:off x="-4118956" y="326232"/>
            <a:ext cx="7265323" cy="584775"/>
          </a:xfrm>
          <a:prstGeom prst="rect">
            <a:avLst/>
          </a:prstGeom>
          <a:noFill/>
        </p:spPr>
        <p:txBody>
          <a:bodyPr wrap="square" rtlCol="0">
            <a:spAutoFit/>
          </a:bodyPr>
          <a:lstStyle/>
          <a:p>
            <a:r>
              <a:rPr lang="it-IT" sz="3200"/>
              <a:t>Codice:</a:t>
            </a:r>
            <a:endParaRPr lang="it-IT" dirty="0"/>
          </a:p>
        </p:txBody>
      </p:sp>
      <p:sp>
        <p:nvSpPr>
          <p:cNvPr id="6" name="CasellaDiTesto 5">
            <a:extLst>
              <a:ext uri="{FF2B5EF4-FFF2-40B4-BE49-F238E27FC236}">
                <a16:creationId xmlns:a16="http://schemas.microsoft.com/office/drawing/2014/main" id="{FAF533FD-EF4F-4D77-9BD4-332B23CE0122}"/>
              </a:ext>
            </a:extLst>
          </p:cNvPr>
          <p:cNvSpPr txBox="1"/>
          <p:nvPr/>
        </p:nvSpPr>
        <p:spPr>
          <a:xfrm>
            <a:off x="6583680" y="141502"/>
            <a:ext cx="4721629" cy="461665"/>
          </a:xfrm>
          <a:prstGeom prst="rect">
            <a:avLst/>
          </a:prstGeom>
          <a:noFill/>
        </p:spPr>
        <p:txBody>
          <a:bodyPr wrap="square">
            <a:spAutoFit/>
          </a:bodyPr>
          <a:lstStyle/>
          <a:p>
            <a:r>
              <a:rPr lang="it-IT" sz="2400" dirty="0"/>
              <a:t>CASCHETTO GIOVANNI  O46002058</a:t>
            </a:r>
          </a:p>
        </p:txBody>
      </p:sp>
    </p:spTree>
    <p:extLst>
      <p:ext uri="{BB962C8B-B14F-4D97-AF65-F5344CB8AC3E}">
        <p14:creationId xmlns:p14="http://schemas.microsoft.com/office/powerpoint/2010/main" val="358766577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223DD3A7361A43863E6358534DD17E" ma:contentTypeVersion="2" ma:contentTypeDescription="Create a new document." ma:contentTypeScope="" ma:versionID="338cd6aea6cf75c1833dd6e302a9158e">
  <xsd:schema xmlns:xsd="http://www.w3.org/2001/XMLSchema" xmlns:xs="http://www.w3.org/2001/XMLSchema" xmlns:p="http://schemas.microsoft.com/office/2006/metadata/properties" xmlns:ns3="82b99c8e-32c2-4064-ba31-8b53973f1809" targetNamespace="http://schemas.microsoft.com/office/2006/metadata/properties" ma:root="true" ma:fieldsID="4411293f2d36f50c6301ab2ec7ec0d39" ns3:_="">
    <xsd:import namespace="82b99c8e-32c2-4064-ba31-8b53973f180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b99c8e-32c2-4064-ba31-8b53973f1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AD6748-B468-41B4-8DF3-80843F8DAE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b99c8e-32c2-4064-ba31-8b53973f18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53163-822B-400C-85BE-967DD64F026C}">
  <ds:schemaRefs>
    <ds:schemaRef ds:uri="http://schemas.microsoft.com/sharepoint/v3/contenttype/forms"/>
  </ds:schemaRefs>
</ds:datastoreItem>
</file>

<file path=customXml/itemProps3.xml><?xml version="1.0" encoding="utf-8"?>
<ds:datastoreItem xmlns:ds="http://schemas.openxmlformats.org/officeDocument/2006/customXml" ds:itemID="{CAB24AC5-A166-4C50-93F0-14B2AA2213A0}">
  <ds:schemaRefs>
    <ds:schemaRef ds:uri="http://schemas.microsoft.com/office/2006/documentManagement/types"/>
    <ds:schemaRef ds:uri="http://purl.org/dc/dcmitype/"/>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82b99c8e-32c2-4064-ba31-8b53973f1809"/>
  </ds:schemaRefs>
</ds:datastoreItem>
</file>

<file path=docProps/app.xml><?xml version="1.0" encoding="utf-8"?>
<Properties xmlns="http://schemas.openxmlformats.org/officeDocument/2006/extended-properties" xmlns:vt="http://schemas.openxmlformats.org/officeDocument/2006/docPropsVTypes">
  <Template>Office Theme</Template>
  <TotalTime>230</TotalTime>
  <Words>1043</Words>
  <Application>Microsoft Office PowerPoint</Application>
  <PresentationFormat>Widescreen</PresentationFormat>
  <Paragraphs>75</Paragraphs>
  <Slides>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vt:i4>
      </vt:variant>
    </vt:vector>
  </HeadingPairs>
  <TitlesOfParts>
    <vt:vector size="10" baseType="lpstr">
      <vt:lpstr>Arial</vt:lpstr>
      <vt:lpstr>Calibri</vt:lpstr>
      <vt:lpstr>Calibri Light</vt:lpstr>
      <vt:lpstr>Consolas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GIOVANNI CASCHETTO</dc:creator>
  <cp:lastModifiedBy>GIOVANNI CASCHETTO</cp:lastModifiedBy>
  <cp:revision>29</cp:revision>
  <dcterms:created xsi:type="dcterms:W3CDTF">2021-04-08T10:52:44Z</dcterms:created>
  <dcterms:modified xsi:type="dcterms:W3CDTF">2021-04-09T18:14:34Z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0x0101001D223DD3A7361A43863E6358534DD17E</vt:lpwstr>
  </property>
</Properties>
</file>