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90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646A-F77A-4EC0-8F50-74AA6437A01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F3AEB-BE67-474B-8814-A88F34017E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30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3AEB-BE67-474B-8814-A88F34017E1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5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5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81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5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5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43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83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49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67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8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28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79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936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096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555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180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2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46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558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021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8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230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96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311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22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07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140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924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177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022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06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3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44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6405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368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1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657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189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808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669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09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340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5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666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0304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457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5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312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251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20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3276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8143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3396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8851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56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2596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0046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3917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1141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45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7709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9325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6175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483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9896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816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0410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7856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416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782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498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880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722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46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3071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935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9277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07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2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9F13-B45F-4995-84DF-D634D8FFDCE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9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3" r:id="rId70"/>
    <p:sldLayoutId id="2147483734" r:id="rId71"/>
    <p:sldLayoutId id="2147483735" r:id="rId72"/>
    <p:sldLayoutId id="2147483736" r:id="rId73"/>
    <p:sldLayoutId id="2147483737" r:id="rId74"/>
    <p:sldLayoutId id="2147483738" r:id="rId75"/>
    <p:sldLayoutId id="2147483739" r:id="rId76"/>
    <p:sldLayoutId id="2147483740" r:id="rId77"/>
    <p:sldLayoutId id="2147483741" r:id="rId78"/>
    <p:sldLayoutId id="2147483742" r:id="rId79"/>
    <p:sldLayoutId id="2147483743" r:id="rId80"/>
    <p:sldLayoutId id="2147483669" r:id="rId81"/>
    <p:sldLayoutId id="2147483670" r:id="rId82"/>
    <p:sldLayoutId id="2147483671" r:id="rId8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iscogs.com/developers" TargetMode="External"/><Relationship Id="rId4" Type="http://schemas.openxmlformats.org/officeDocument/2006/relationships/hyperlink" Target="https://developers.decathlon.com/products/sports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0C54A7-8AE5-441C-A168-B9EA60DA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"/>
          <a:stretch/>
        </p:blipFill>
        <p:spPr>
          <a:xfrm>
            <a:off x="3312723" y="3830940"/>
            <a:ext cx="1120237" cy="24842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012F4F-BEC3-42B4-9BC1-E11B3E7D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76" y="3830940"/>
            <a:ext cx="1120237" cy="6793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829FD-713A-4F07-A8E4-7405D96A4B55}"/>
              </a:ext>
            </a:extLst>
          </p:cNvPr>
          <p:cNvSpPr txBox="1"/>
          <p:nvPr/>
        </p:nvSpPr>
        <p:spPr>
          <a:xfrm>
            <a:off x="717176" y="591671"/>
            <a:ext cx="5554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Le due API che ho utilizzato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hlinkClick r:id="rId4"/>
              </a:rPr>
              <a:t>Decathlon Sports API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hlinkClick r:id="rId5"/>
              </a:rPr>
              <a:t>Discogs API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Queste API sono state implementate in due nuove pagine html, le quali sono collegate alla pagina principale tramite la sezione MENU. Una volta premuto tale pulsante il menu si apre a tendina e mostra  i vari collegamenti; al momento sono funzionanti solo i collegamenti Music e Sport.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D490C3-90ED-4E61-B505-02C37878EF75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44DEEE-182E-4E5C-9626-1B15BBF47E05}"/>
              </a:ext>
            </a:extLst>
          </p:cNvPr>
          <p:cNvSpPr txBox="1"/>
          <p:nvPr/>
        </p:nvSpPr>
        <p:spPr>
          <a:xfrm>
            <a:off x="725692" y="6519815"/>
            <a:ext cx="55540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</a:rPr>
              <a:t>Discogs API</a:t>
            </a:r>
            <a:endParaRPr lang="it-IT" sz="2000" dirty="0">
              <a:solidFill>
                <a:srgbClr val="0070C0"/>
              </a:solidFill>
            </a:endParaRPr>
          </a:p>
          <a:p>
            <a:r>
              <a:rPr lang="it-IT" sz="2000" b="0" i="0" dirty="0">
                <a:effectLst/>
              </a:rPr>
              <a:t>L'API di Discogs è un'interfaccia REST per i dati di Discogs(sito web e database contenente informazioni sul mondo della musica). È possibile accedere alle informazioni in formato JSON sugli oggetti del database come artisti, pubblicazioni ed etichette.</a:t>
            </a:r>
          </a:p>
          <a:p>
            <a:endParaRPr lang="it-IT" sz="2000" dirty="0"/>
          </a:p>
          <a:p>
            <a:r>
              <a:rPr lang="it-IT" sz="2000" dirty="0"/>
              <a:t>Accetta autenticazioni con API key e  anche con </a:t>
            </a:r>
            <a:r>
              <a:rPr lang="it-IT" sz="2000" dirty="0" err="1"/>
              <a:t>OAuth</a:t>
            </a:r>
            <a:r>
              <a:rPr lang="it-IT" sz="2000" dirty="0"/>
              <a:t> 2. Tuttavia non sono riuscito  ad autenticarmi con il protocollo </a:t>
            </a:r>
            <a:r>
              <a:rPr lang="it-IT" sz="2000" dirty="0" err="1"/>
              <a:t>OAuth</a:t>
            </a:r>
            <a:r>
              <a:rPr lang="it-IT" sz="2000" dirty="0"/>
              <a:t> 2 e quindi mi sono dovuto identificare tramite due key (</a:t>
            </a:r>
            <a:r>
              <a:rPr lang="it-IT" sz="2000" dirty="0" err="1"/>
              <a:t>consumerKey</a:t>
            </a:r>
            <a:r>
              <a:rPr lang="it-IT" sz="2000" dirty="0"/>
              <a:t> e </a:t>
            </a:r>
            <a:r>
              <a:rPr lang="it-IT" sz="2000" dirty="0" err="1"/>
              <a:t>consumerSecret</a:t>
            </a:r>
            <a:r>
              <a:rPr lang="it-IT" sz="2000" dirty="0"/>
              <a:t>). 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0901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D50D59-4678-4EA8-B3CA-F8B729E9E98B}"/>
              </a:ext>
            </a:extLst>
          </p:cNvPr>
          <p:cNvSpPr txBox="1"/>
          <p:nvPr/>
        </p:nvSpPr>
        <p:spPr>
          <a:xfrm>
            <a:off x="83820" y="2895246"/>
            <a:ext cx="68656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00B0F0"/>
                </a:solidFill>
                <a:effectLst/>
              </a:rPr>
              <a:t>2° Opzione:</a:t>
            </a:r>
            <a:r>
              <a:rPr lang="it-IT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600" b="0" dirty="0">
                <a:effectLst/>
              </a:rPr>
              <a:t>fetch("https://api.discogs.com/database/search?q=" + testo + "&amp;format=single",</a:t>
            </a:r>
          </a:p>
          <a:p>
            <a:r>
              <a:rPr lang="it-IT" sz="1600" b="0" dirty="0">
                <a:effectLst/>
              </a:rPr>
              <a:t>  {</a:t>
            </a:r>
          </a:p>
          <a:p>
            <a:r>
              <a:rPr lang="it-IT" sz="1600" b="0" dirty="0">
                <a:effectLst/>
              </a:rPr>
              <a:t>     </a:t>
            </a:r>
            <a:r>
              <a:rPr lang="it-IT" sz="1600" b="0" dirty="0" err="1">
                <a:effectLst/>
              </a:rPr>
              <a:t>headers</a:t>
            </a:r>
            <a:r>
              <a:rPr lang="it-IT" sz="1600" b="0" dirty="0">
                <a:effectLst/>
              </a:rPr>
              <a:t>:{</a:t>
            </a:r>
          </a:p>
          <a:p>
            <a:r>
              <a:rPr lang="it-IT" sz="1600" b="0" dirty="0">
                <a:effectLst/>
              </a:rPr>
              <a:t>       '</a:t>
            </a:r>
            <a:r>
              <a:rPr lang="it-IT" sz="1600" b="0" dirty="0" err="1">
                <a:effectLst/>
              </a:rPr>
              <a:t>Authorization</a:t>
            </a:r>
            <a:r>
              <a:rPr lang="it-IT" sz="1600" b="0" dirty="0">
                <a:effectLst/>
              </a:rPr>
              <a:t>': 'Discogs key='+</a:t>
            </a:r>
            <a:r>
              <a:rPr lang="it-IT" sz="1600" b="0" dirty="0" err="1">
                <a:effectLst/>
              </a:rPr>
              <a:t>consumerKey</a:t>
            </a:r>
            <a:r>
              <a:rPr lang="it-IT" sz="1600" b="0" dirty="0">
                <a:effectLst/>
              </a:rPr>
              <a:t>+', secret='+</a:t>
            </a:r>
            <a:r>
              <a:rPr lang="it-IT" sz="1600" b="0" dirty="0" err="1">
                <a:effectLst/>
              </a:rPr>
              <a:t>consumerSecret</a:t>
            </a:r>
            <a:endParaRPr lang="it-IT" sz="1600" b="0" dirty="0">
              <a:effectLst/>
            </a:endParaRPr>
          </a:p>
          <a:p>
            <a:r>
              <a:rPr lang="it-IT" sz="1600" b="0" dirty="0">
                <a:effectLst/>
              </a:rPr>
              <a:t>     }</a:t>
            </a:r>
          </a:p>
          <a:p>
            <a:r>
              <a:rPr lang="it-IT" sz="1600" b="0" dirty="0">
                <a:effectLst/>
              </a:rPr>
              <a:t>  }</a:t>
            </a:r>
            <a:endParaRPr lang="it-IT" sz="1600" dirty="0"/>
          </a:p>
          <a:p>
            <a:r>
              <a:rPr lang="it-IT" sz="1600" b="0" dirty="0">
                <a:effectLst/>
              </a:rPr>
              <a:t>  ).</a:t>
            </a:r>
            <a:r>
              <a:rPr lang="it-IT" sz="1600" b="0" dirty="0" err="1">
                <a:effectLst/>
              </a:rPr>
              <a:t>then</a:t>
            </a:r>
            <a:r>
              <a:rPr lang="it-IT" sz="1600" b="0" dirty="0">
                <a:effectLst/>
              </a:rPr>
              <a:t>(</a:t>
            </a:r>
            <a:r>
              <a:rPr lang="it-IT" sz="1600" b="0" dirty="0" err="1">
                <a:effectLst/>
              </a:rPr>
              <a:t>onResponse</a:t>
            </a:r>
            <a:r>
              <a:rPr lang="it-IT" sz="1600" b="0" dirty="0">
                <a:effectLst/>
              </a:rPr>
              <a:t>).</a:t>
            </a:r>
            <a:r>
              <a:rPr lang="it-IT" sz="1600" b="0" dirty="0" err="1">
                <a:effectLst/>
              </a:rPr>
              <a:t>then</a:t>
            </a:r>
            <a:r>
              <a:rPr lang="it-IT" sz="1600" b="0" dirty="0">
                <a:effectLst/>
              </a:rPr>
              <a:t>(</a:t>
            </a:r>
            <a:r>
              <a:rPr lang="it-IT" sz="1600" b="0" dirty="0" err="1">
                <a:effectLst/>
              </a:rPr>
              <a:t>onJson</a:t>
            </a:r>
            <a:r>
              <a:rPr lang="it-IT" sz="1600" b="0" dirty="0">
                <a:effectLst/>
              </a:rPr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B8E40E-F866-481F-881E-C3D3DC3E5A78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11E035-D1FC-41EE-AD41-2C0DE01B8A62}"/>
              </a:ext>
            </a:extLst>
          </p:cNvPr>
          <p:cNvSpPr txBox="1"/>
          <p:nvPr/>
        </p:nvSpPr>
        <p:spPr>
          <a:xfrm>
            <a:off x="445845" y="554019"/>
            <a:ext cx="5809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inviare le richieste si hanno due opzioni: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 inviare le credenziali (</a:t>
            </a:r>
            <a:r>
              <a:rPr lang="it-IT" sz="2000" dirty="0" err="1"/>
              <a:t>consumerKey</a:t>
            </a:r>
            <a:r>
              <a:rPr lang="it-IT" sz="2000" dirty="0"/>
              <a:t> e </a:t>
            </a:r>
            <a:r>
              <a:rPr lang="it-IT" sz="2000" dirty="0" err="1"/>
              <a:t>consumerSecret</a:t>
            </a:r>
            <a:r>
              <a:rPr lang="it-IT" sz="2000" dirty="0"/>
              <a:t>)nella stringa di query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inviare le credenziali nella intestazione.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B255BA-1B7E-4C9C-9926-921A5FC43C46}"/>
              </a:ext>
            </a:extLst>
          </p:cNvPr>
          <p:cNvSpPr txBox="1"/>
          <p:nvPr/>
        </p:nvSpPr>
        <p:spPr>
          <a:xfrm>
            <a:off x="91440" y="1955465"/>
            <a:ext cx="6858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B0F0"/>
                </a:solidFill>
              </a:rPr>
              <a:t>1° Opzione:</a:t>
            </a:r>
          </a:p>
          <a:p>
            <a:r>
              <a:rPr lang="it-IT" sz="1500" dirty="0"/>
              <a:t>fetch("https://api.discogs.com/database/search?q=" + testo + "&amp;format=</a:t>
            </a:r>
            <a:r>
              <a:rPr lang="it-IT" sz="1500" dirty="0" err="1"/>
              <a:t>single&amp;key</a:t>
            </a:r>
            <a:r>
              <a:rPr lang="it-IT" sz="1500" dirty="0"/>
              <a:t>=" </a:t>
            </a:r>
          </a:p>
          <a:p>
            <a:r>
              <a:rPr lang="it-IT" sz="1500" dirty="0"/>
              <a:t>+ </a:t>
            </a:r>
            <a:r>
              <a:rPr lang="it-IT" sz="1500" dirty="0" err="1"/>
              <a:t>consumerKey</a:t>
            </a:r>
            <a:r>
              <a:rPr lang="it-IT" sz="1500" dirty="0"/>
              <a:t> +"&amp;secret=" + </a:t>
            </a:r>
            <a:r>
              <a:rPr lang="it-IT" sz="1500" dirty="0" err="1"/>
              <a:t>consumerSecret</a:t>
            </a:r>
            <a:r>
              <a:rPr lang="it-IT" sz="1500" dirty="0"/>
              <a:t>).</a:t>
            </a:r>
            <a:r>
              <a:rPr lang="it-IT" sz="1500" dirty="0" err="1"/>
              <a:t>then</a:t>
            </a:r>
            <a:r>
              <a:rPr lang="it-IT" sz="1500" dirty="0"/>
              <a:t>(</a:t>
            </a:r>
            <a:r>
              <a:rPr lang="it-IT" sz="1500" dirty="0" err="1"/>
              <a:t>onResponse</a:t>
            </a:r>
            <a:r>
              <a:rPr lang="it-IT" sz="1500" dirty="0"/>
              <a:t>).</a:t>
            </a:r>
            <a:r>
              <a:rPr lang="it-IT" sz="1500" dirty="0" err="1"/>
              <a:t>then</a:t>
            </a:r>
            <a:r>
              <a:rPr lang="it-IT" sz="1500" dirty="0"/>
              <a:t>(</a:t>
            </a:r>
            <a:r>
              <a:rPr lang="it-IT" sz="1500" dirty="0" err="1"/>
              <a:t>onJson</a:t>
            </a:r>
            <a:r>
              <a:rPr lang="it-IT" sz="1500" dirty="0"/>
              <a:t>);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BEF07A-A47E-4082-BDC3-624E2B65673F}"/>
              </a:ext>
            </a:extLst>
          </p:cNvPr>
          <p:cNvSpPr txBox="1"/>
          <p:nvPr/>
        </p:nvSpPr>
        <p:spPr>
          <a:xfrm>
            <a:off x="91440" y="5096911"/>
            <a:ext cx="6005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L’API è stata implementata, nel file pagina1.html, tramite una barra di ricerca, in cui l’utente inserisce il nome di una canzone e una volta premuto invio viene ritornato un </a:t>
            </a:r>
            <a:r>
              <a:rPr lang="it-IT" sz="2000" dirty="0" err="1"/>
              <a:t>object</a:t>
            </a:r>
            <a:r>
              <a:rPr lang="it-IT" sz="2000" dirty="0"/>
              <a:t>, in formato </a:t>
            </a:r>
            <a:r>
              <a:rPr lang="it-IT" sz="2000" dirty="0" err="1"/>
              <a:t>json</a:t>
            </a:r>
            <a:r>
              <a:rPr lang="it-IT" sz="2000" dirty="0"/>
              <a:t>, contenente le informazioni relative alla canzone cercata. Una volta ottenuto l’oggetto ,in formato </a:t>
            </a:r>
            <a:r>
              <a:rPr lang="it-IT" sz="2000" dirty="0" err="1"/>
              <a:t>json</a:t>
            </a:r>
            <a:r>
              <a:rPr lang="it-IT" sz="2000" dirty="0"/>
              <a:t>, ho creato dei contenitori(div) ,ho aggiunto le informazioni della traccia(titolo, cover, genere) e l’ho aggiunto all’interno della sezione #view. 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4CC540-50B0-4A03-B774-3F30F54D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15" y="8163619"/>
            <a:ext cx="6267770" cy="20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98374-C371-42EF-93BE-5EC8F06ED98C}"/>
              </a:ext>
            </a:extLst>
          </p:cNvPr>
          <p:cNvSpPr txBox="1"/>
          <p:nvPr/>
        </p:nvSpPr>
        <p:spPr>
          <a:xfrm>
            <a:off x="472440" y="476012"/>
            <a:ext cx="591312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</a:rPr>
              <a:t>Decathlon Sports API</a:t>
            </a:r>
          </a:p>
          <a:p>
            <a:r>
              <a:rPr lang="it-IT" sz="2000" dirty="0"/>
              <a:t>Questa </a:t>
            </a:r>
            <a:r>
              <a:rPr lang="it-IT" sz="2000" b="0" i="0" dirty="0">
                <a:effectLst/>
              </a:rPr>
              <a:t>API fornisce una raccolta di micro servizi relativi all'intelligence sportiva, nonché dati e contenuti relativi allo sport.</a:t>
            </a:r>
          </a:p>
          <a:p>
            <a:endParaRPr lang="it-IT" sz="2000" dirty="0"/>
          </a:p>
          <a:p>
            <a:r>
              <a:rPr lang="it-IT" sz="2000" dirty="0"/>
              <a:t>Non è richiesta alcuna autenticazione.</a:t>
            </a:r>
          </a:p>
          <a:p>
            <a:endParaRPr lang="it-IT" sz="2000" dirty="0"/>
          </a:p>
          <a:p>
            <a:r>
              <a:rPr lang="it-IT" sz="2000" dirty="0"/>
              <a:t>L’API è stata usata 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creare dinamicamente i contenuti all’interno della sezione #group, contenente i nomi delle categorie che raggruppano vari sport.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cercare gli sport appartenenti  a una categoria (una volta cliccato su una categoria).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andare a cercare uno sport tramite una barra di ricerca.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B15783-3728-4235-A99B-0E9A8AA0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" y="4015799"/>
            <a:ext cx="6747178" cy="169234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C6FB30-5B17-4A95-A9CC-72218645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2" y="6483853"/>
            <a:ext cx="5512738" cy="27017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44AECA-0FD1-4A48-B14D-7055B2DA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3" y="10050363"/>
            <a:ext cx="6747177" cy="8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98374-C371-42EF-93BE-5EC8F06ED98C}"/>
              </a:ext>
            </a:extLst>
          </p:cNvPr>
          <p:cNvSpPr txBox="1"/>
          <p:nvPr/>
        </p:nvSpPr>
        <p:spPr>
          <a:xfrm>
            <a:off x="472440" y="476012"/>
            <a:ext cx="591312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Agli elementi h3 ,contenuti nella sezione #group, ho settato il valore degli attributi ‘id’ al valore dato dal campo ‘id’ presente negli elementi dell’oggetto restituito dalla fetch.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Questo perché ,una volta che l’utente clicca su un «pulsante»(ad ogni h3 è associato un </a:t>
            </a:r>
            <a:r>
              <a:rPr lang="it-IT" sz="2000" dirty="0" err="1"/>
              <a:t>eventListener</a:t>
            </a:r>
            <a:r>
              <a:rPr lang="it-IT" sz="2000"/>
              <a:t>) </a:t>
            </a:r>
            <a:r>
              <a:rPr lang="it-IT" sz="2000" dirty="0"/>
              <a:t>per andare a cercare gli sport di quella categoria , non ho bisogno di andare a rifare la fetch per richiedere le categorie e andare a trovare la categoria esatta iterando la lista (oggetto) ottenuta dalla fetch ma basta fare la fetch chiedendo solamente la categoria che ci interessa.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E1464D1-28B2-4252-BF91-E64FC68E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" y="738840"/>
            <a:ext cx="6747178" cy="1692349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2E181E6E-30A4-4E69-A52A-E31BE23E044B}"/>
              </a:ext>
            </a:extLst>
          </p:cNvPr>
          <p:cNvGrpSpPr/>
          <p:nvPr/>
        </p:nvGrpSpPr>
        <p:grpSpPr>
          <a:xfrm>
            <a:off x="802687" y="3976466"/>
            <a:ext cx="4673505" cy="4239068"/>
            <a:chOff x="802687" y="4015443"/>
            <a:chExt cx="4673505" cy="4239068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F91E507-26FC-4F25-BF57-0FE59804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87" y="4015443"/>
              <a:ext cx="4673505" cy="4239068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44EF1F3-E1BF-475C-BA47-51DB44876506}"/>
                </a:ext>
              </a:extLst>
            </p:cNvPr>
            <p:cNvSpPr/>
            <p:nvPr/>
          </p:nvSpPr>
          <p:spPr>
            <a:xfrm>
              <a:off x="1703295" y="6472517"/>
              <a:ext cx="699247" cy="3585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295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04732F-F37D-430C-A5DF-0A8812973686}"/>
              </a:ext>
            </a:extLst>
          </p:cNvPr>
          <p:cNvSpPr txBox="1"/>
          <p:nvPr/>
        </p:nvSpPr>
        <p:spPr>
          <a:xfrm>
            <a:off x="1" y="770965"/>
            <a:ext cx="701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effectLst/>
              </a:rPr>
              <a:t>function</a:t>
            </a:r>
            <a:r>
              <a:rPr lang="it-IT" b="0" dirty="0">
                <a:effectLst/>
              </a:rPr>
              <a:t> searchTeamSport(event){</a:t>
            </a:r>
          </a:p>
          <a:p>
            <a:r>
              <a:rPr lang="it-IT" b="0" dirty="0">
                <a:effectLst/>
              </a:rPr>
              <a:t>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h3 = </a:t>
            </a:r>
            <a:r>
              <a:rPr lang="it-IT" b="0" dirty="0" err="1">
                <a:effectLst/>
              </a:rPr>
              <a:t>event.currentTarget</a:t>
            </a:r>
            <a:r>
              <a:rPr lang="it-IT" b="0" dirty="0">
                <a:effectLst/>
              </a:rPr>
              <a:t>;</a:t>
            </a:r>
          </a:p>
          <a:p>
            <a:r>
              <a:rPr lang="it-IT" b="0" dirty="0">
                <a:effectLst/>
              </a:rPr>
              <a:t>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</a:t>
            </a:r>
            <a:r>
              <a:rPr lang="it-IT" b="0" dirty="0" err="1">
                <a:effectLst/>
              </a:rPr>
              <a:t>id_elemento</a:t>
            </a:r>
            <a:r>
              <a:rPr lang="it-IT" b="0" dirty="0">
                <a:effectLst/>
              </a:rPr>
              <a:t> = h3.getAttribute('id');</a:t>
            </a:r>
          </a:p>
          <a:p>
            <a:br>
              <a:rPr lang="it-IT" b="0" dirty="0">
                <a:effectLst/>
              </a:rPr>
            </a:br>
            <a:r>
              <a:rPr lang="it-IT" b="0" dirty="0">
                <a:effectLst/>
              </a:rPr>
              <a:t>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 = "https://sports.api.decathlon.com/groups/" + </a:t>
            </a:r>
            <a:r>
              <a:rPr lang="it-IT" b="0" dirty="0" err="1">
                <a:effectLst/>
              </a:rPr>
              <a:t>id_elemento</a:t>
            </a:r>
            <a:r>
              <a:rPr lang="it-IT" b="0" dirty="0">
                <a:effectLst/>
              </a:rPr>
              <a:t>;               </a:t>
            </a:r>
          </a:p>
          <a:p>
            <a:r>
              <a:rPr lang="it-IT" b="0" dirty="0">
                <a:effectLst/>
              </a:rPr>
              <a:t>    fetch(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onResponse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resultSport</a:t>
            </a:r>
            <a:r>
              <a:rPr lang="it-IT" b="0" dirty="0">
                <a:effectLst/>
              </a:rPr>
              <a:t>);</a:t>
            </a:r>
          </a:p>
          <a:p>
            <a:r>
              <a:rPr lang="it-IT" b="0" dirty="0">
                <a:effectLst/>
              </a:rPr>
              <a:t>}</a:t>
            </a:r>
          </a:p>
          <a:p>
            <a:endParaRPr lang="it-IT" dirty="0"/>
          </a:p>
          <a:p>
            <a:r>
              <a:rPr lang="it-IT" sz="2000" b="0" dirty="0">
                <a:effectLst/>
              </a:rPr>
              <a:t>Una volta ottenuta la lista degli sport appartenenti a</a:t>
            </a:r>
            <a:r>
              <a:rPr lang="it-IT" sz="2000" dirty="0"/>
              <a:t>lla categoria selezionata mi basta andare a richiedere le risorse con le fetch.</a:t>
            </a:r>
            <a:endParaRPr lang="it-IT" sz="2000" b="0" dirty="0">
              <a:effectLst/>
            </a:endParaRP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90E220-6000-4DBE-81E5-88BBF75157B6}"/>
              </a:ext>
            </a:extLst>
          </p:cNvPr>
          <p:cNvSpPr txBox="1"/>
          <p:nvPr/>
        </p:nvSpPr>
        <p:spPr>
          <a:xfrm>
            <a:off x="309954" y="8071423"/>
            <a:ext cx="6238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</a:rPr>
              <a:t>for(</a:t>
            </a:r>
            <a:r>
              <a:rPr lang="it-IT" b="0" dirty="0" err="1">
                <a:effectLst/>
              </a:rPr>
              <a:t>let</a:t>
            </a:r>
            <a:r>
              <a:rPr lang="it-IT" b="0" dirty="0">
                <a:effectLst/>
              </a:rPr>
              <a:t> i = 0; i&lt; </a:t>
            </a:r>
            <a:r>
              <a:rPr lang="it-IT" b="0" dirty="0" err="1">
                <a:effectLst/>
              </a:rPr>
              <a:t>json.data.relationships.sports.data.length</a:t>
            </a:r>
            <a:r>
              <a:rPr lang="it-IT" b="0" dirty="0">
                <a:effectLst/>
              </a:rPr>
              <a:t>; i++){</a:t>
            </a:r>
          </a:p>
          <a:p>
            <a:r>
              <a:rPr lang="it-IT" b="0" dirty="0">
                <a:effectLst/>
              </a:rPr>
              <a:t>        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 = "https://sports.api.decathlon.com/sports/" + </a:t>
            </a:r>
          </a:p>
          <a:p>
            <a:r>
              <a:rPr lang="it-IT" dirty="0"/>
              <a:t>            </a:t>
            </a:r>
            <a:r>
              <a:rPr lang="it-IT" b="0" dirty="0" err="1">
                <a:effectLst/>
              </a:rPr>
              <a:t>json.data.relationships.sports.data</a:t>
            </a:r>
            <a:r>
              <a:rPr lang="it-IT" b="0" dirty="0">
                <a:effectLst/>
              </a:rPr>
              <a:t>[i].id;             </a:t>
            </a:r>
          </a:p>
          <a:p>
            <a:r>
              <a:rPr lang="it-IT" dirty="0"/>
              <a:t>            </a:t>
            </a:r>
          </a:p>
          <a:p>
            <a:r>
              <a:rPr lang="it-IT" b="0" dirty="0">
                <a:effectLst/>
              </a:rPr>
              <a:t>            fetch(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onResponse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showResultSport</a:t>
            </a:r>
            <a:r>
              <a:rPr lang="it-IT" b="0" dirty="0">
                <a:effectLst/>
              </a:rPr>
              <a:t>);</a:t>
            </a:r>
          </a:p>
          <a:p>
            <a:r>
              <a:rPr lang="it-IT" b="0" dirty="0">
                <a:effectLst/>
              </a:rPr>
              <a:t>}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7DC7BAC-BBDF-4A6D-8937-F82F8FA8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7" y="4174580"/>
            <a:ext cx="5779954" cy="34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45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765</Words>
  <Application>Microsoft Office PowerPoint</Application>
  <PresentationFormat>Widescreen</PresentationFormat>
  <Paragraphs>92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CASCHETTO</dc:creator>
  <cp:lastModifiedBy>GIOVANNI CASCHETTO</cp:lastModifiedBy>
  <cp:revision>31</cp:revision>
  <dcterms:created xsi:type="dcterms:W3CDTF">2021-04-23T15:40:49Z</dcterms:created>
  <dcterms:modified xsi:type="dcterms:W3CDTF">2021-04-26T15:00:51Z</dcterms:modified>
</cp:coreProperties>
</file>