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203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FF646A-F77A-4EC0-8F50-74AA6437A01D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F3AEB-BE67-474B-8814-A88F34017E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6308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F3AEB-BE67-474B-8814-A88F34017E10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3582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457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6877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1818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90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5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8852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056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7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2431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8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58308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9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14913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0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26770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1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7897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56289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2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07917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3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99365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4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20961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5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55557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6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81807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7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34286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8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7468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9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45581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0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60213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1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1839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82304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2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7963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3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33116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4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87224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5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60073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6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81409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7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392497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8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51774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9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30228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0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00667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1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8320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144458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2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264052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3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336871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4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7712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5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165744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6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61899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7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680882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8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966986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9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80977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0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034026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1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2588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166695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2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703043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3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24573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4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1569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5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731253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6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982516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7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020420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8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232766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9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181432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50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533967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51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47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688517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52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915612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53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325969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54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700461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55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139176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56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311416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57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54554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58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377092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59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093256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0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961755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1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311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364830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2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298966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3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388166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4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404107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5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778566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6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14163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7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537823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8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024986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9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798807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70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007221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71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2468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830717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72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899355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892773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670702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123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680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slideLayout" Target="../slideLayouts/slideLayout76.xml"/><Relationship Id="rId8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09F13-B45F-4995-84DF-D634D8FFDCE6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2B72D-7A7D-4969-AA73-ECEA4C4206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398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  <p:sldLayoutId id="2147483687" r:id="rId24"/>
    <p:sldLayoutId id="2147483688" r:id="rId25"/>
    <p:sldLayoutId id="2147483689" r:id="rId26"/>
    <p:sldLayoutId id="2147483690" r:id="rId27"/>
    <p:sldLayoutId id="2147483691" r:id="rId28"/>
    <p:sldLayoutId id="2147483692" r:id="rId29"/>
    <p:sldLayoutId id="2147483693" r:id="rId30"/>
    <p:sldLayoutId id="2147483694" r:id="rId31"/>
    <p:sldLayoutId id="2147483695" r:id="rId32"/>
    <p:sldLayoutId id="2147483696" r:id="rId33"/>
    <p:sldLayoutId id="2147483697" r:id="rId34"/>
    <p:sldLayoutId id="2147483698" r:id="rId35"/>
    <p:sldLayoutId id="2147483699" r:id="rId36"/>
    <p:sldLayoutId id="2147483700" r:id="rId37"/>
    <p:sldLayoutId id="2147483701" r:id="rId38"/>
    <p:sldLayoutId id="2147483702" r:id="rId39"/>
    <p:sldLayoutId id="2147483703" r:id="rId40"/>
    <p:sldLayoutId id="2147483704" r:id="rId41"/>
    <p:sldLayoutId id="2147483705" r:id="rId42"/>
    <p:sldLayoutId id="2147483706" r:id="rId43"/>
    <p:sldLayoutId id="2147483707" r:id="rId44"/>
    <p:sldLayoutId id="2147483708" r:id="rId45"/>
    <p:sldLayoutId id="2147483709" r:id="rId46"/>
    <p:sldLayoutId id="2147483710" r:id="rId47"/>
    <p:sldLayoutId id="2147483711" r:id="rId48"/>
    <p:sldLayoutId id="2147483712" r:id="rId49"/>
    <p:sldLayoutId id="2147483713" r:id="rId50"/>
    <p:sldLayoutId id="2147483714" r:id="rId51"/>
    <p:sldLayoutId id="2147483715" r:id="rId52"/>
    <p:sldLayoutId id="2147483716" r:id="rId53"/>
    <p:sldLayoutId id="2147483717" r:id="rId54"/>
    <p:sldLayoutId id="2147483718" r:id="rId55"/>
    <p:sldLayoutId id="2147483719" r:id="rId56"/>
    <p:sldLayoutId id="2147483720" r:id="rId57"/>
    <p:sldLayoutId id="2147483721" r:id="rId58"/>
    <p:sldLayoutId id="2147483722" r:id="rId59"/>
    <p:sldLayoutId id="2147483723" r:id="rId60"/>
    <p:sldLayoutId id="2147483724" r:id="rId61"/>
    <p:sldLayoutId id="2147483725" r:id="rId62"/>
    <p:sldLayoutId id="2147483726" r:id="rId63"/>
    <p:sldLayoutId id="2147483727" r:id="rId64"/>
    <p:sldLayoutId id="2147483728" r:id="rId65"/>
    <p:sldLayoutId id="2147483729" r:id="rId66"/>
    <p:sldLayoutId id="2147483730" r:id="rId67"/>
    <p:sldLayoutId id="2147483731" r:id="rId68"/>
    <p:sldLayoutId id="2147483732" r:id="rId69"/>
    <p:sldLayoutId id="2147483733" r:id="rId70"/>
    <p:sldLayoutId id="2147483734" r:id="rId71"/>
    <p:sldLayoutId id="2147483735" r:id="rId72"/>
    <p:sldLayoutId id="2147483736" r:id="rId73"/>
    <p:sldLayoutId id="2147483737" r:id="rId74"/>
    <p:sldLayoutId id="2147483738" r:id="rId75"/>
    <p:sldLayoutId id="2147483739" r:id="rId76"/>
    <p:sldLayoutId id="2147483740" r:id="rId77"/>
    <p:sldLayoutId id="2147483741" r:id="rId78"/>
    <p:sldLayoutId id="2147483742" r:id="rId79"/>
    <p:sldLayoutId id="2147483743" r:id="rId80"/>
    <p:sldLayoutId id="2147483669" r:id="rId81"/>
    <p:sldLayoutId id="2147483670" r:id="rId82"/>
    <p:sldLayoutId id="2147483671" r:id="rId8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discogs.com/developers" TargetMode="External"/><Relationship Id="rId4" Type="http://schemas.openxmlformats.org/officeDocument/2006/relationships/hyperlink" Target="https://developers.decathlon.com/products/sports/doc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C10C54A7-8AE5-441C-A168-B9EA60DA29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4"/>
          <a:stretch/>
        </p:blipFill>
        <p:spPr>
          <a:xfrm>
            <a:off x="3312723" y="3830940"/>
            <a:ext cx="1120237" cy="248422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3A012F4F-BEC3-42B4-9BC1-E11B3E7DF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76" y="3830940"/>
            <a:ext cx="1120237" cy="67937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8AF829FD-713A-4F07-A8E4-7405D96A4B55}"/>
              </a:ext>
            </a:extLst>
          </p:cNvPr>
          <p:cNvSpPr txBox="1"/>
          <p:nvPr/>
        </p:nvSpPr>
        <p:spPr>
          <a:xfrm>
            <a:off x="717176" y="591671"/>
            <a:ext cx="555408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Le due API che ho utilizzato sono: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hlinkClick r:id="rId4"/>
              </a:rPr>
              <a:t>Decathlon Sports API</a:t>
            </a: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hlinkClick r:id="rId5"/>
              </a:rPr>
              <a:t>Discogs API</a:t>
            </a:r>
            <a:endParaRPr lang="it-IT" sz="2000" dirty="0"/>
          </a:p>
          <a:p>
            <a:endParaRPr lang="it-IT" sz="2000" dirty="0"/>
          </a:p>
          <a:p>
            <a:r>
              <a:rPr lang="it-IT" sz="2000" dirty="0"/>
              <a:t>Queste API sono state implementate in due nuove pagine html, le quali sono collegate alla pagina principale tramite la sezione MENU. Una volta premuto tale pulsante il menu si apre a tendina e mostra  i vari collegamenti; al momento sono funzionanti solo i collegamenti Music e Sport.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3D490C3-90ED-4E61-B505-02C37878EF75}"/>
              </a:ext>
            </a:extLst>
          </p:cNvPr>
          <p:cNvSpPr txBox="1"/>
          <p:nvPr/>
        </p:nvSpPr>
        <p:spPr>
          <a:xfrm>
            <a:off x="3139440" y="10668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GIOVANNI CASCHETTO O46002058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744DEEE-182E-4E5C-9626-1B15BBF47E05}"/>
              </a:ext>
            </a:extLst>
          </p:cNvPr>
          <p:cNvSpPr txBox="1"/>
          <p:nvPr/>
        </p:nvSpPr>
        <p:spPr>
          <a:xfrm>
            <a:off x="725692" y="6519815"/>
            <a:ext cx="555408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rgbClr val="0070C0"/>
                </a:solidFill>
              </a:rPr>
              <a:t>Discogs API</a:t>
            </a:r>
            <a:endParaRPr lang="it-IT" sz="2000" dirty="0">
              <a:solidFill>
                <a:srgbClr val="0070C0"/>
              </a:solidFill>
            </a:endParaRPr>
          </a:p>
          <a:p>
            <a:r>
              <a:rPr lang="it-IT" sz="2000" b="0" i="0" dirty="0">
                <a:effectLst/>
              </a:rPr>
              <a:t>L'API di Discogs è un'interfaccia REST per i dati di Discogs(sito web e database contenente informazioni sul mondo della musica). È possibile accedere alle informazioni in formato JSON sugli oggetti del database come artisti, pubblicazioni ed etichette.</a:t>
            </a:r>
          </a:p>
          <a:p>
            <a:endParaRPr lang="it-IT" sz="2000" dirty="0"/>
          </a:p>
          <a:p>
            <a:r>
              <a:rPr lang="it-IT" sz="2000" dirty="0"/>
              <a:t>Accetta autenticazioni con API key e  anche con </a:t>
            </a:r>
            <a:r>
              <a:rPr lang="it-IT" sz="2000" dirty="0" err="1"/>
              <a:t>OAuth</a:t>
            </a:r>
            <a:r>
              <a:rPr lang="it-IT" sz="2000" dirty="0"/>
              <a:t> 2. Tuttavia non sono riuscito  ad autenticarmi con il protocollo </a:t>
            </a:r>
            <a:r>
              <a:rPr lang="it-IT" sz="2000" dirty="0" err="1"/>
              <a:t>OAuth</a:t>
            </a:r>
            <a:r>
              <a:rPr lang="it-IT" sz="2000" dirty="0"/>
              <a:t> 2 e quindi mi sono dovuto identificare tramite due key (</a:t>
            </a:r>
            <a:r>
              <a:rPr lang="it-IT" sz="2000" dirty="0" err="1"/>
              <a:t>consumerKey</a:t>
            </a:r>
            <a:r>
              <a:rPr lang="it-IT" sz="2000" dirty="0"/>
              <a:t> e </a:t>
            </a:r>
            <a:r>
              <a:rPr lang="it-IT" sz="2000" dirty="0" err="1"/>
              <a:t>consumerSecret</a:t>
            </a:r>
            <a:r>
              <a:rPr lang="it-IT" sz="2000" dirty="0"/>
              <a:t>). </a:t>
            </a:r>
          </a:p>
          <a:p>
            <a:endParaRPr lang="it-IT" sz="2000" dirty="0"/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909010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DD50D59-4678-4EA8-B3CA-F8B729E9E98B}"/>
              </a:ext>
            </a:extLst>
          </p:cNvPr>
          <p:cNvSpPr txBox="1"/>
          <p:nvPr/>
        </p:nvSpPr>
        <p:spPr>
          <a:xfrm>
            <a:off x="83820" y="2895246"/>
            <a:ext cx="686562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2000" b="0" dirty="0">
                <a:solidFill>
                  <a:srgbClr val="00B0F0"/>
                </a:solidFill>
                <a:effectLst/>
              </a:rPr>
              <a:t>2° Opzione:</a:t>
            </a:r>
            <a:r>
              <a:rPr lang="it-IT" sz="12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it-IT" sz="1600" b="0" dirty="0">
                <a:effectLst/>
              </a:rPr>
              <a:t>fetch("https://api.discogs.com/database/search?q=" + testo + "&amp;format=single",</a:t>
            </a:r>
          </a:p>
          <a:p>
            <a:r>
              <a:rPr lang="it-IT" sz="1600" b="0" dirty="0">
                <a:effectLst/>
              </a:rPr>
              <a:t>  {</a:t>
            </a:r>
          </a:p>
          <a:p>
            <a:r>
              <a:rPr lang="it-IT" sz="1600" b="0" dirty="0">
                <a:effectLst/>
              </a:rPr>
              <a:t>     </a:t>
            </a:r>
            <a:r>
              <a:rPr lang="it-IT" sz="1600" b="0" dirty="0" err="1">
                <a:effectLst/>
              </a:rPr>
              <a:t>headers</a:t>
            </a:r>
            <a:r>
              <a:rPr lang="it-IT" sz="1600" b="0" dirty="0">
                <a:effectLst/>
              </a:rPr>
              <a:t>:{</a:t>
            </a:r>
          </a:p>
          <a:p>
            <a:r>
              <a:rPr lang="it-IT" sz="1600" b="0" dirty="0">
                <a:effectLst/>
              </a:rPr>
              <a:t>       '</a:t>
            </a:r>
            <a:r>
              <a:rPr lang="it-IT" sz="1600" b="0" dirty="0" err="1">
                <a:effectLst/>
              </a:rPr>
              <a:t>Authorization</a:t>
            </a:r>
            <a:r>
              <a:rPr lang="it-IT" sz="1600" b="0" dirty="0">
                <a:effectLst/>
              </a:rPr>
              <a:t>': 'Discogs key='+</a:t>
            </a:r>
            <a:r>
              <a:rPr lang="it-IT" sz="1600" b="0" dirty="0" err="1">
                <a:effectLst/>
              </a:rPr>
              <a:t>consumerKey</a:t>
            </a:r>
            <a:r>
              <a:rPr lang="it-IT" sz="1600" b="0" dirty="0">
                <a:effectLst/>
              </a:rPr>
              <a:t>+', secret='+</a:t>
            </a:r>
            <a:r>
              <a:rPr lang="it-IT" sz="1600" b="0" dirty="0" err="1">
                <a:effectLst/>
              </a:rPr>
              <a:t>consumerSecret</a:t>
            </a:r>
            <a:endParaRPr lang="it-IT" sz="1600" b="0" dirty="0">
              <a:effectLst/>
            </a:endParaRPr>
          </a:p>
          <a:p>
            <a:r>
              <a:rPr lang="it-IT" sz="1600" b="0" dirty="0">
                <a:effectLst/>
              </a:rPr>
              <a:t>     }</a:t>
            </a:r>
          </a:p>
          <a:p>
            <a:r>
              <a:rPr lang="it-IT" sz="1600" b="0" dirty="0">
                <a:effectLst/>
              </a:rPr>
              <a:t>  }</a:t>
            </a:r>
            <a:endParaRPr lang="it-IT" sz="1600" dirty="0"/>
          </a:p>
          <a:p>
            <a:r>
              <a:rPr lang="it-IT" sz="1600" b="0" dirty="0">
                <a:effectLst/>
              </a:rPr>
              <a:t>  ).</a:t>
            </a:r>
            <a:r>
              <a:rPr lang="it-IT" sz="1600" b="0" dirty="0" err="1">
                <a:effectLst/>
              </a:rPr>
              <a:t>then</a:t>
            </a:r>
            <a:r>
              <a:rPr lang="it-IT" sz="1600" b="0" dirty="0">
                <a:effectLst/>
              </a:rPr>
              <a:t>(</a:t>
            </a:r>
            <a:r>
              <a:rPr lang="it-IT" sz="1600" b="0" dirty="0" err="1">
                <a:effectLst/>
              </a:rPr>
              <a:t>onResponse</a:t>
            </a:r>
            <a:r>
              <a:rPr lang="it-IT" sz="1600" b="0" dirty="0">
                <a:effectLst/>
              </a:rPr>
              <a:t>).</a:t>
            </a:r>
            <a:r>
              <a:rPr lang="it-IT" sz="1600" b="0" dirty="0" err="1">
                <a:effectLst/>
              </a:rPr>
              <a:t>then</a:t>
            </a:r>
            <a:r>
              <a:rPr lang="it-IT" sz="1600" b="0" dirty="0">
                <a:effectLst/>
              </a:rPr>
              <a:t>(</a:t>
            </a:r>
            <a:r>
              <a:rPr lang="it-IT" sz="1600" b="0" dirty="0" err="1">
                <a:effectLst/>
              </a:rPr>
              <a:t>onJson</a:t>
            </a:r>
            <a:r>
              <a:rPr lang="it-IT" sz="1600" b="0" dirty="0">
                <a:effectLst/>
              </a:rPr>
              <a:t>);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CB8E40E-F866-481F-881E-C3D3DC3E5A78}"/>
              </a:ext>
            </a:extLst>
          </p:cNvPr>
          <p:cNvSpPr txBox="1"/>
          <p:nvPr/>
        </p:nvSpPr>
        <p:spPr>
          <a:xfrm>
            <a:off x="3139440" y="10668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GIOVANNI CASCHETTO O46002058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511E035-D1FC-41EE-AD41-2C0DE01B8A62}"/>
              </a:ext>
            </a:extLst>
          </p:cNvPr>
          <p:cNvSpPr txBox="1"/>
          <p:nvPr/>
        </p:nvSpPr>
        <p:spPr>
          <a:xfrm>
            <a:off x="445845" y="554019"/>
            <a:ext cx="58091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Per inviare le richieste si hanno due opzioni: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 inviare le credenziali (</a:t>
            </a:r>
            <a:r>
              <a:rPr lang="it-IT" sz="2000" dirty="0" err="1"/>
              <a:t>consumerKey</a:t>
            </a:r>
            <a:r>
              <a:rPr lang="it-IT" sz="2000" dirty="0"/>
              <a:t> e </a:t>
            </a:r>
            <a:r>
              <a:rPr lang="it-IT" sz="2000" dirty="0" err="1"/>
              <a:t>consumerSecret</a:t>
            </a:r>
            <a:r>
              <a:rPr lang="it-IT" sz="2000" dirty="0"/>
              <a:t>)nella stringa di query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inviare le credenziali nella intestazione.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9B255BA-1B7E-4C9C-9926-921A5FC43C46}"/>
              </a:ext>
            </a:extLst>
          </p:cNvPr>
          <p:cNvSpPr txBox="1"/>
          <p:nvPr/>
        </p:nvSpPr>
        <p:spPr>
          <a:xfrm>
            <a:off x="91440" y="1955465"/>
            <a:ext cx="6858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dirty="0">
                <a:solidFill>
                  <a:srgbClr val="00B0F0"/>
                </a:solidFill>
              </a:rPr>
              <a:t>1° Opzione:</a:t>
            </a:r>
          </a:p>
          <a:p>
            <a:r>
              <a:rPr lang="it-IT" sz="1500" dirty="0"/>
              <a:t>fetch("https://api.discogs.com/database/search?q=" + testo + "&amp;format=</a:t>
            </a:r>
            <a:r>
              <a:rPr lang="it-IT" sz="1500" dirty="0" err="1"/>
              <a:t>single&amp;key</a:t>
            </a:r>
            <a:r>
              <a:rPr lang="it-IT" sz="1500" dirty="0"/>
              <a:t>=" </a:t>
            </a:r>
          </a:p>
          <a:p>
            <a:r>
              <a:rPr lang="it-IT" sz="1500" dirty="0"/>
              <a:t>+ </a:t>
            </a:r>
            <a:r>
              <a:rPr lang="it-IT" sz="1500" dirty="0" err="1"/>
              <a:t>consumerKey</a:t>
            </a:r>
            <a:r>
              <a:rPr lang="it-IT" sz="1500" dirty="0"/>
              <a:t> +"&amp;secret=" + </a:t>
            </a:r>
            <a:r>
              <a:rPr lang="it-IT" sz="1500" dirty="0" err="1"/>
              <a:t>consumerSecret</a:t>
            </a:r>
            <a:r>
              <a:rPr lang="it-IT" sz="1500" dirty="0"/>
              <a:t>).</a:t>
            </a:r>
            <a:r>
              <a:rPr lang="it-IT" sz="1500" dirty="0" err="1"/>
              <a:t>then</a:t>
            </a:r>
            <a:r>
              <a:rPr lang="it-IT" sz="1500" dirty="0"/>
              <a:t>(</a:t>
            </a:r>
            <a:r>
              <a:rPr lang="it-IT" sz="1500" dirty="0" err="1"/>
              <a:t>onResponse</a:t>
            </a:r>
            <a:r>
              <a:rPr lang="it-IT" sz="1500" dirty="0"/>
              <a:t>).</a:t>
            </a:r>
            <a:r>
              <a:rPr lang="it-IT" sz="1500" dirty="0" err="1"/>
              <a:t>then</a:t>
            </a:r>
            <a:r>
              <a:rPr lang="it-IT" sz="1500" dirty="0"/>
              <a:t>(</a:t>
            </a:r>
            <a:r>
              <a:rPr lang="it-IT" sz="1500" dirty="0" err="1"/>
              <a:t>onJson</a:t>
            </a:r>
            <a:r>
              <a:rPr lang="it-IT" sz="1500" dirty="0"/>
              <a:t>);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9BEF07A-A47E-4082-BDC3-624E2B65673F}"/>
              </a:ext>
            </a:extLst>
          </p:cNvPr>
          <p:cNvSpPr txBox="1"/>
          <p:nvPr/>
        </p:nvSpPr>
        <p:spPr>
          <a:xfrm>
            <a:off x="91440" y="5096911"/>
            <a:ext cx="600575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L’API è stata implementata, nel file pagina1.html, tramite una barra di ricerca, in cui l’utente inserisce il nome di una canzone e una volta premuto invio viene ritornato un </a:t>
            </a:r>
            <a:r>
              <a:rPr lang="it-IT" sz="2000" dirty="0" err="1"/>
              <a:t>object</a:t>
            </a:r>
            <a:r>
              <a:rPr lang="it-IT" sz="2000" dirty="0"/>
              <a:t>, in formato </a:t>
            </a:r>
            <a:r>
              <a:rPr lang="it-IT" sz="2000" dirty="0" err="1"/>
              <a:t>json</a:t>
            </a:r>
            <a:r>
              <a:rPr lang="it-IT" sz="2000" dirty="0"/>
              <a:t>, contenente le informazioni relative alla canzone cercata. Una volta ottenuto l’oggetto ,in formato </a:t>
            </a:r>
            <a:r>
              <a:rPr lang="it-IT" sz="2000" dirty="0" err="1"/>
              <a:t>json</a:t>
            </a:r>
            <a:r>
              <a:rPr lang="it-IT" sz="2000" dirty="0"/>
              <a:t>, ho creato dei contenitori(div) ,ho aggiunto le informazioni della traccia(titolo, cover, genere) e l’ho aggiunto all’interno della sezione #view. </a:t>
            </a:r>
          </a:p>
          <a:p>
            <a:endParaRPr lang="it-IT" sz="2000" dirty="0"/>
          </a:p>
          <a:p>
            <a:endParaRPr lang="it-IT" sz="2000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D4CC540-50B0-4A03-B774-3F30F54D7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15" y="8163619"/>
            <a:ext cx="6267770" cy="207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50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CA2A5DE-99A3-4EDB-9471-93B5B2A9EA06}"/>
              </a:ext>
            </a:extLst>
          </p:cNvPr>
          <p:cNvSpPr txBox="1"/>
          <p:nvPr/>
        </p:nvSpPr>
        <p:spPr>
          <a:xfrm>
            <a:off x="3139440" y="10668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GIOVANNI CASCHETTO O46002058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4198374-C371-42EF-93BE-5EC8F06ED98C}"/>
              </a:ext>
            </a:extLst>
          </p:cNvPr>
          <p:cNvSpPr txBox="1"/>
          <p:nvPr/>
        </p:nvSpPr>
        <p:spPr>
          <a:xfrm>
            <a:off x="472440" y="476012"/>
            <a:ext cx="5913120" cy="9448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rgbClr val="0070C0"/>
                </a:solidFill>
              </a:rPr>
              <a:t>Decathlon Sports API</a:t>
            </a:r>
          </a:p>
          <a:p>
            <a:r>
              <a:rPr lang="it-IT" sz="2000" dirty="0"/>
              <a:t>Questa </a:t>
            </a:r>
            <a:r>
              <a:rPr lang="it-IT" sz="2000" b="0" i="0" dirty="0">
                <a:effectLst/>
              </a:rPr>
              <a:t>API fornisce una raccolta di micro servizi relativi all'intelligence sportiva, nonché dati e contenuti relativi allo sport.</a:t>
            </a:r>
          </a:p>
          <a:p>
            <a:endParaRPr lang="it-IT" sz="2000" dirty="0"/>
          </a:p>
          <a:p>
            <a:r>
              <a:rPr lang="it-IT" sz="2000" dirty="0"/>
              <a:t>Non è richiesta alcuna autenticazione.</a:t>
            </a:r>
          </a:p>
          <a:p>
            <a:endParaRPr lang="it-IT" sz="2000" dirty="0"/>
          </a:p>
          <a:p>
            <a:r>
              <a:rPr lang="it-IT" sz="2000" dirty="0"/>
              <a:t>L’API è stata usata :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/>
              <a:t>per creare dinamicamente i contenuti all’interno della sezione #group, contenente i nomi delle categorie che raggruppano vari sport.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/>
          </a:p>
          <a:p>
            <a:pPr marL="457200" indent="-457200">
              <a:buFont typeface="+mj-lt"/>
              <a:buAutoNum type="arabicPeriod"/>
            </a:pPr>
            <a:endParaRPr lang="it-IT" sz="2000" dirty="0"/>
          </a:p>
          <a:p>
            <a:pPr marL="457200" indent="-457200">
              <a:buFont typeface="+mj-lt"/>
              <a:buAutoNum type="arabicPeriod"/>
            </a:pPr>
            <a:endParaRPr lang="it-IT" sz="2000" dirty="0"/>
          </a:p>
          <a:p>
            <a:pPr marL="457200" indent="-457200">
              <a:buFont typeface="+mj-lt"/>
              <a:buAutoNum type="arabicPeriod"/>
            </a:pPr>
            <a:endParaRPr lang="it-IT" sz="2000" dirty="0"/>
          </a:p>
          <a:p>
            <a:pPr marL="457200" indent="-457200">
              <a:buFont typeface="+mj-lt"/>
              <a:buAutoNum type="arabicPeriod"/>
            </a:pPr>
            <a:endParaRPr lang="it-IT" sz="2000" dirty="0"/>
          </a:p>
          <a:p>
            <a:pPr marL="457200" indent="-457200">
              <a:buFont typeface="+mj-lt"/>
              <a:buAutoNum type="arabicPeriod"/>
            </a:pPr>
            <a:endParaRPr lang="it-IT" sz="2000" dirty="0"/>
          </a:p>
          <a:p>
            <a:pPr marL="457200" indent="-457200">
              <a:buFont typeface="+mj-lt"/>
              <a:buAutoNum type="arabicPeriod"/>
            </a:pPr>
            <a:r>
              <a:rPr lang="it-IT" sz="2000" dirty="0"/>
              <a:t>Per cercare gli sport appartenenti  a una categoria (una volta cliccato su una categoria).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/>
          </a:p>
          <a:p>
            <a:pPr marL="457200" indent="-457200">
              <a:buFont typeface="+mj-lt"/>
              <a:buAutoNum type="arabicPeriod"/>
            </a:pPr>
            <a:endParaRPr lang="it-IT" sz="2000" dirty="0"/>
          </a:p>
          <a:p>
            <a:pPr marL="457200" indent="-457200">
              <a:buFont typeface="+mj-lt"/>
              <a:buAutoNum type="arabicPeriod"/>
            </a:pPr>
            <a:endParaRPr lang="it-IT" sz="2000" dirty="0"/>
          </a:p>
          <a:p>
            <a:pPr marL="457200" indent="-457200">
              <a:buFont typeface="+mj-lt"/>
              <a:buAutoNum type="arabicPeriod"/>
            </a:pPr>
            <a:endParaRPr lang="it-IT" sz="2000" dirty="0"/>
          </a:p>
          <a:p>
            <a:pPr marL="457200" indent="-457200">
              <a:buFont typeface="+mj-lt"/>
              <a:buAutoNum type="arabicPeriod"/>
            </a:pPr>
            <a:endParaRPr lang="it-IT" sz="2000" dirty="0"/>
          </a:p>
          <a:p>
            <a:pPr marL="457200" indent="-457200">
              <a:buFont typeface="+mj-lt"/>
              <a:buAutoNum type="arabicPeriod"/>
            </a:pPr>
            <a:endParaRPr lang="it-IT" sz="2000" dirty="0"/>
          </a:p>
          <a:p>
            <a:pPr marL="457200" indent="-457200">
              <a:buFont typeface="+mj-lt"/>
              <a:buAutoNum type="arabicPeriod"/>
            </a:pPr>
            <a:endParaRPr lang="it-IT" sz="2000" dirty="0"/>
          </a:p>
          <a:p>
            <a:pPr marL="457200" indent="-457200">
              <a:buFont typeface="+mj-lt"/>
              <a:buAutoNum type="arabicPeriod"/>
            </a:pPr>
            <a:endParaRPr lang="it-IT" sz="2000" dirty="0"/>
          </a:p>
          <a:p>
            <a:pPr marL="457200" indent="-457200">
              <a:buFont typeface="+mj-lt"/>
              <a:buAutoNum type="arabicPeriod"/>
            </a:pPr>
            <a:endParaRPr lang="it-IT" sz="2000" dirty="0"/>
          </a:p>
          <a:p>
            <a:pPr marL="457200" indent="-457200">
              <a:buFont typeface="+mj-lt"/>
              <a:buAutoNum type="arabicPeriod"/>
            </a:pPr>
            <a:r>
              <a:rPr lang="it-IT" sz="2000" dirty="0"/>
              <a:t>Per andare a cercare uno sport tramite una barra di ricerca.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FB15783-3728-4235-A99B-0E9A8AA02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22" y="4015799"/>
            <a:ext cx="6747178" cy="169234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6FC6FB30-5B17-4A95-A9CC-722186452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02" y="6483853"/>
            <a:ext cx="5512738" cy="2701731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DB44AECA-0FD1-4A48-B14D-7055B2DAD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23" y="10050363"/>
            <a:ext cx="6747177" cy="83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870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CA2A5DE-99A3-4EDB-9471-93B5B2A9EA06}"/>
              </a:ext>
            </a:extLst>
          </p:cNvPr>
          <p:cNvSpPr txBox="1"/>
          <p:nvPr/>
        </p:nvSpPr>
        <p:spPr>
          <a:xfrm>
            <a:off x="3139440" y="10668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GIOVANNI CASCHETTO O46002058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4198374-C371-42EF-93BE-5EC8F06ED98C}"/>
              </a:ext>
            </a:extLst>
          </p:cNvPr>
          <p:cNvSpPr txBox="1"/>
          <p:nvPr/>
        </p:nvSpPr>
        <p:spPr>
          <a:xfrm>
            <a:off x="472440" y="476012"/>
            <a:ext cx="5913120" cy="1024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000" dirty="0"/>
          </a:p>
          <a:p>
            <a:endParaRPr lang="it-IT" sz="2000" dirty="0"/>
          </a:p>
          <a:p>
            <a:endParaRPr lang="it-IT" sz="2000" dirty="0"/>
          </a:p>
          <a:p>
            <a:endParaRPr lang="it-IT" sz="2000" dirty="0"/>
          </a:p>
          <a:p>
            <a:endParaRPr lang="it-IT" sz="2000" dirty="0"/>
          </a:p>
          <a:p>
            <a:endParaRPr lang="it-IT" sz="2000" dirty="0"/>
          </a:p>
          <a:p>
            <a:endParaRPr lang="it-IT" sz="2000" dirty="0"/>
          </a:p>
          <a:p>
            <a:r>
              <a:rPr lang="it-IT" sz="2000" dirty="0"/>
              <a:t>Agli elementi h3 ,contenuti nella sezione #group, ho settato il valore degli attributi ‘id’ al valore dato dal campo ‘id’ presente negli elementi dell’oggetto restituito dalla fetch.</a:t>
            </a:r>
          </a:p>
          <a:p>
            <a:endParaRPr lang="it-IT" sz="2000" dirty="0"/>
          </a:p>
          <a:p>
            <a:endParaRPr lang="it-IT" sz="2000" dirty="0"/>
          </a:p>
          <a:p>
            <a:endParaRPr lang="it-IT" sz="2000" dirty="0"/>
          </a:p>
          <a:p>
            <a:endParaRPr lang="it-IT" sz="2000" dirty="0"/>
          </a:p>
          <a:p>
            <a:endParaRPr lang="it-IT" sz="2000" dirty="0"/>
          </a:p>
          <a:p>
            <a:endParaRPr lang="it-IT" sz="2000" dirty="0"/>
          </a:p>
          <a:p>
            <a:endParaRPr lang="it-IT" sz="2000" dirty="0"/>
          </a:p>
          <a:p>
            <a:endParaRPr lang="it-IT" sz="2000" dirty="0"/>
          </a:p>
          <a:p>
            <a:endParaRPr lang="it-IT" sz="2000" dirty="0"/>
          </a:p>
          <a:p>
            <a:endParaRPr lang="it-IT" sz="2000" dirty="0"/>
          </a:p>
          <a:p>
            <a:endParaRPr lang="it-IT" sz="2000" dirty="0"/>
          </a:p>
          <a:p>
            <a:endParaRPr lang="it-IT" sz="2000" dirty="0"/>
          </a:p>
          <a:p>
            <a:endParaRPr lang="it-IT" sz="2000" dirty="0"/>
          </a:p>
          <a:p>
            <a:endParaRPr lang="it-IT" sz="2000" dirty="0"/>
          </a:p>
          <a:p>
            <a:endParaRPr lang="it-IT" sz="2000" dirty="0"/>
          </a:p>
          <a:p>
            <a:r>
              <a:rPr lang="it-IT" sz="2000" dirty="0"/>
              <a:t>Questo perché ,una volta che l’utente clicca su un «</a:t>
            </a:r>
            <a:r>
              <a:rPr lang="it-IT" sz="2000" dirty="0" err="1"/>
              <a:t>button</a:t>
            </a:r>
            <a:r>
              <a:rPr lang="it-IT" sz="2000" dirty="0"/>
              <a:t>» per andare a cercare gli sport di quella categoria , non ho bisogno di andare a rifare la fetch per richiedere le categorie e andare a trovare la categorie esatta iterando la lista (oggetto) ottenuta dalla fetch ma basta fare la fetch chiedendo solamente la categoria che ci interessa.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E1464D1-28B2-4252-BF91-E64FC68E1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22" y="738840"/>
            <a:ext cx="6747178" cy="1692349"/>
          </a:xfrm>
          <a:prstGeom prst="rect">
            <a:avLst/>
          </a:prstGeom>
        </p:spPr>
      </p:pic>
      <p:grpSp>
        <p:nvGrpSpPr>
          <p:cNvPr id="11" name="Gruppo 10">
            <a:extLst>
              <a:ext uri="{FF2B5EF4-FFF2-40B4-BE49-F238E27FC236}">
                <a16:creationId xmlns:a16="http://schemas.microsoft.com/office/drawing/2014/main" id="{2E181E6E-30A4-4E69-A52A-E31BE23E044B}"/>
              </a:ext>
            </a:extLst>
          </p:cNvPr>
          <p:cNvGrpSpPr/>
          <p:nvPr/>
        </p:nvGrpSpPr>
        <p:grpSpPr>
          <a:xfrm>
            <a:off x="802687" y="3976466"/>
            <a:ext cx="4673505" cy="4239068"/>
            <a:chOff x="802687" y="4015443"/>
            <a:chExt cx="4673505" cy="4239068"/>
          </a:xfrm>
        </p:grpSpPr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DF91E507-26FC-4F25-BF57-0FE598044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2687" y="4015443"/>
              <a:ext cx="4673505" cy="4239068"/>
            </a:xfrm>
            <a:prstGeom prst="rect">
              <a:avLst/>
            </a:prstGeom>
          </p:spPr>
        </p:pic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044EF1F3-E1BF-475C-BA47-51DB44876506}"/>
                </a:ext>
              </a:extLst>
            </p:cNvPr>
            <p:cNvSpPr/>
            <p:nvPr/>
          </p:nvSpPr>
          <p:spPr>
            <a:xfrm>
              <a:off x="1703295" y="6472517"/>
              <a:ext cx="699247" cy="3585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2829547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CA2A5DE-99A3-4EDB-9471-93B5B2A9EA06}"/>
              </a:ext>
            </a:extLst>
          </p:cNvPr>
          <p:cNvSpPr txBox="1"/>
          <p:nvPr/>
        </p:nvSpPr>
        <p:spPr>
          <a:xfrm>
            <a:off x="3139440" y="10668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GIOVANNI CASCHETTO O46002058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904732F-F37D-430C-A5DF-0A8812973686}"/>
              </a:ext>
            </a:extLst>
          </p:cNvPr>
          <p:cNvSpPr txBox="1"/>
          <p:nvPr/>
        </p:nvSpPr>
        <p:spPr>
          <a:xfrm>
            <a:off x="1" y="770965"/>
            <a:ext cx="7010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 err="1">
                <a:effectLst/>
              </a:rPr>
              <a:t>function</a:t>
            </a:r>
            <a:r>
              <a:rPr lang="it-IT" b="0" dirty="0">
                <a:effectLst/>
              </a:rPr>
              <a:t> searchTeamSport(event){</a:t>
            </a:r>
          </a:p>
          <a:p>
            <a:r>
              <a:rPr lang="it-IT" b="0" dirty="0">
                <a:effectLst/>
              </a:rPr>
              <a:t>    </a:t>
            </a:r>
            <a:r>
              <a:rPr lang="it-IT" b="0" dirty="0" err="1">
                <a:effectLst/>
              </a:rPr>
              <a:t>const</a:t>
            </a:r>
            <a:r>
              <a:rPr lang="it-IT" b="0" dirty="0">
                <a:effectLst/>
              </a:rPr>
              <a:t> h3 = </a:t>
            </a:r>
            <a:r>
              <a:rPr lang="it-IT" b="0" dirty="0" err="1">
                <a:effectLst/>
              </a:rPr>
              <a:t>event.currentTarget</a:t>
            </a:r>
            <a:r>
              <a:rPr lang="it-IT" b="0" dirty="0">
                <a:effectLst/>
              </a:rPr>
              <a:t>;</a:t>
            </a:r>
          </a:p>
          <a:p>
            <a:r>
              <a:rPr lang="it-IT" b="0" dirty="0">
                <a:effectLst/>
              </a:rPr>
              <a:t>    </a:t>
            </a:r>
            <a:r>
              <a:rPr lang="it-IT" b="0" dirty="0" err="1">
                <a:effectLst/>
              </a:rPr>
              <a:t>const</a:t>
            </a:r>
            <a:r>
              <a:rPr lang="it-IT" b="0" dirty="0">
                <a:effectLst/>
              </a:rPr>
              <a:t> </a:t>
            </a:r>
            <a:r>
              <a:rPr lang="it-IT" b="0" dirty="0" err="1">
                <a:effectLst/>
              </a:rPr>
              <a:t>id_elemento</a:t>
            </a:r>
            <a:r>
              <a:rPr lang="it-IT" b="0" dirty="0">
                <a:effectLst/>
              </a:rPr>
              <a:t> = h3.getAttribute('id');</a:t>
            </a:r>
          </a:p>
          <a:p>
            <a:br>
              <a:rPr lang="it-IT" b="0" dirty="0">
                <a:effectLst/>
              </a:rPr>
            </a:br>
            <a:r>
              <a:rPr lang="it-IT" b="0" dirty="0">
                <a:effectLst/>
              </a:rPr>
              <a:t>    </a:t>
            </a:r>
            <a:r>
              <a:rPr lang="it-IT" b="0" dirty="0" err="1">
                <a:effectLst/>
              </a:rPr>
              <a:t>const</a:t>
            </a:r>
            <a:r>
              <a:rPr lang="it-IT" b="0" dirty="0">
                <a:effectLst/>
              </a:rPr>
              <a:t> </a:t>
            </a:r>
            <a:r>
              <a:rPr lang="it-IT" b="0" dirty="0" err="1">
                <a:effectLst/>
              </a:rPr>
              <a:t>url</a:t>
            </a:r>
            <a:r>
              <a:rPr lang="it-IT" b="0" dirty="0">
                <a:effectLst/>
              </a:rPr>
              <a:t> = "https://sports.api.decathlon.com/groups/" + </a:t>
            </a:r>
            <a:r>
              <a:rPr lang="it-IT" b="0" dirty="0" err="1">
                <a:effectLst/>
              </a:rPr>
              <a:t>id_elemento</a:t>
            </a:r>
            <a:r>
              <a:rPr lang="it-IT" b="0" dirty="0">
                <a:effectLst/>
              </a:rPr>
              <a:t>;               </a:t>
            </a:r>
          </a:p>
          <a:p>
            <a:r>
              <a:rPr lang="it-IT" b="0" dirty="0">
                <a:effectLst/>
              </a:rPr>
              <a:t>    fetch(</a:t>
            </a:r>
            <a:r>
              <a:rPr lang="it-IT" b="0" dirty="0" err="1">
                <a:effectLst/>
              </a:rPr>
              <a:t>url</a:t>
            </a:r>
            <a:r>
              <a:rPr lang="it-IT" b="0" dirty="0">
                <a:effectLst/>
              </a:rPr>
              <a:t>).</a:t>
            </a:r>
            <a:r>
              <a:rPr lang="it-IT" b="0" dirty="0" err="1">
                <a:effectLst/>
              </a:rPr>
              <a:t>then</a:t>
            </a:r>
            <a:r>
              <a:rPr lang="it-IT" b="0" dirty="0">
                <a:effectLst/>
              </a:rPr>
              <a:t>(</a:t>
            </a:r>
            <a:r>
              <a:rPr lang="it-IT" b="0" dirty="0" err="1">
                <a:effectLst/>
              </a:rPr>
              <a:t>onResponse</a:t>
            </a:r>
            <a:r>
              <a:rPr lang="it-IT" b="0" dirty="0">
                <a:effectLst/>
              </a:rPr>
              <a:t>).</a:t>
            </a:r>
            <a:r>
              <a:rPr lang="it-IT" b="0" dirty="0" err="1">
                <a:effectLst/>
              </a:rPr>
              <a:t>then</a:t>
            </a:r>
            <a:r>
              <a:rPr lang="it-IT" b="0" dirty="0">
                <a:effectLst/>
              </a:rPr>
              <a:t>(</a:t>
            </a:r>
            <a:r>
              <a:rPr lang="it-IT" b="0" dirty="0" err="1">
                <a:effectLst/>
              </a:rPr>
              <a:t>resultSport</a:t>
            </a:r>
            <a:r>
              <a:rPr lang="it-IT" b="0" dirty="0">
                <a:effectLst/>
              </a:rPr>
              <a:t>);</a:t>
            </a:r>
          </a:p>
          <a:p>
            <a:r>
              <a:rPr lang="it-IT" b="0" dirty="0">
                <a:effectLst/>
              </a:rPr>
              <a:t>}</a:t>
            </a:r>
          </a:p>
          <a:p>
            <a:endParaRPr lang="it-IT" dirty="0"/>
          </a:p>
          <a:p>
            <a:r>
              <a:rPr lang="it-IT" sz="2000" b="0" dirty="0">
                <a:effectLst/>
              </a:rPr>
              <a:t>Una volta ottenuta la lista degli sport appartenenti a</a:t>
            </a:r>
            <a:r>
              <a:rPr lang="it-IT" sz="2000" dirty="0"/>
              <a:t>lla categoria selezionata mi basta andare a richiedere le risorse con le fetch.</a:t>
            </a:r>
            <a:endParaRPr lang="it-IT" sz="2000" b="0" dirty="0">
              <a:effectLst/>
            </a:endParaRPr>
          </a:p>
          <a:p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B90E220-6000-4DBE-81E5-88BBF75157B6}"/>
              </a:ext>
            </a:extLst>
          </p:cNvPr>
          <p:cNvSpPr txBox="1"/>
          <p:nvPr/>
        </p:nvSpPr>
        <p:spPr>
          <a:xfrm>
            <a:off x="309954" y="8071423"/>
            <a:ext cx="623809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>
                <a:effectLst/>
              </a:rPr>
              <a:t>for(</a:t>
            </a:r>
            <a:r>
              <a:rPr lang="it-IT" b="0" dirty="0" err="1">
                <a:effectLst/>
              </a:rPr>
              <a:t>let</a:t>
            </a:r>
            <a:r>
              <a:rPr lang="it-IT" b="0" dirty="0">
                <a:effectLst/>
              </a:rPr>
              <a:t> i = 0; i&lt; </a:t>
            </a:r>
            <a:r>
              <a:rPr lang="it-IT" b="0" dirty="0" err="1">
                <a:effectLst/>
              </a:rPr>
              <a:t>json.data.relationships.sports.data.length</a:t>
            </a:r>
            <a:r>
              <a:rPr lang="it-IT" b="0" dirty="0">
                <a:effectLst/>
              </a:rPr>
              <a:t>; i++){</a:t>
            </a:r>
          </a:p>
          <a:p>
            <a:r>
              <a:rPr lang="it-IT" b="0" dirty="0">
                <a:effectLst/>
              </a:rPr>
              <a:t>            </a:t>
            </a:r>
            <a:r>
              <a:rPr lang="it-IT" b="0" dirty="0" err="1">
                <a:effectLst/>
              </a:rPr>
              <a:t>const</a:t>
            </a:r>
            <a:r>
              <a:rPr lang="it-IT" b="0" dirty="0">
                <a:effectLst/>
              </a:rPr>
              <a:t> </a:t>
            </a:r>
            <a:r>
              <a:rPr lang="it-IT" b="0" dirty="0" err="1">
                <a:effectLst/>
              </a:rPr>
              <a:t>url</a:t>
            </a:r>
            <a:r>
              <a:rPr lang="it-IT" b="0" dirty="0">
                <a:effectLst/>
              </a:rPr>
              <a:t> = "https://sports.api.decathlon.com/sports/" + </a:t>
            </a:r>
          </a:p>
          <a:p>
            <a:r>
              <a:rPr lang="it-IT" dirty="0"/>
              <a:t>            </a:t>
            </a:r>
            <a:r>
              <a:rPr lang="it-IT" b="0" dirty="0" err="1">
                <a:effectLst/>
              </a:rPr>
              <a:t>json.data.relationships.sports.data</a:t>
            </a:r>
            <a:r>
              <a:rPr lang="it-IT" b="0" dirty="0">
                <a:effectLst/>
              </a:rPr>
              <a:t>[i].id;             </a:t>
            </a:r>
          </a:p>
          <a:p>
            <a:r>
              <a:rPr lang="it-IT" dirty="0"/>
              <a:t>            </a:t>
            </a:r>
          </a:p>
          <a:p>
            <a:r>
              <a:rPr lang="it-IT" b="0" dirty="0">
                <a:effectLst/>
              </a:rPr>
              <a:t>            fetch(</a:t>
            </a:r>
            <a:r>
              <a:rPr lang="it-IT" b="0" dirty="0" err="1">
                <a:effectLst/>
              </a:rPr>
              <a:t>url</a:t>
            </a:r>
            <a:r>
              <a:rPr lang="it-IT" b="0" dirty="0">
                <a:effectLst/>
              </a:rPr>
              <a:t>).</a:t>
            </a:r>
            <a:r>
              <a:rPr lang="it-IT" b="0" dirty="0" err="1">
                <a:effectLst/>
              </a:rPr>
              <a:t>then</a:t>
            </a:r>
            <a:r>
              <a:rPr lang="it-IT" b="0" dirty="0">
                <a:effectLst/>
              </a:rPr>
              <a:t>(</a:t>
            </a:r>
            <a:r>
              <a:rPr lang="it-IT" b="0" dirty="0" err="1">
                <a:effectLst/>
              </a:rPr>
              <a:t>onResponse</a:t>
            </a:r>
            <a:r>
              <a:rPr lang="it-IT" b="0" dirty="0">
                <a:effectLst/>
              </a:rPr>
              <a:t>).</a:t>
            </a:r>
            <a:r>
              <a:rPr lang="it-IT" b="0" dirty="0" err="1">
                <a:effectLst/>
              </a:rPr>
              <a:t>then</a:t>
            </a:r>
            <a:r>
              <a:rPr lang="it-IT" b="0" dirty="0">
                <a:effectLst/>
              </a:rPr>
              <a:t>(</a:t>
            </a:r>
            <a:r>
              <a:rPr lang="it-IT" b="0" dirty="0" err="1">
                <a:effectLst/>
              </a:rPr>
              <a:t>showResultSport</a:t>
            </a:r>
            <a:r>
              <a:rPr lang="it-IT" b="0" dirty="0">
                <a:effectLst/>
              </a:rPr>
              <a:t>);</a:t>
            </a:r>
          </a:p>
          <a:p>
            <a:r>
              <a:rPr lang="it-IT" b="0" dirty="0">
                <a:effectLst/>
              </a:rPr>
              <a:t>}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57DC7BAC-BBDF-4A6D-8937-F82F8FA84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37" y="4174580"/>
            <a:ext cx="5779954" cy="347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6451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398</TotalTime>
  <Words>757</Words>
  <Application>Microsoft Office PowerPoint</Application>
  <PresentationFormat>Widescreen</PresentationFormat>
  <Paragraphs>92</Paragraphs>
  <Slides>5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GIOVANNI CASCHETTO</dc:creator>
  <cp:lastModifiedBy>GIOVANNI CASCHETTO</cp:lastModifiedBy>
  <cp:revision>29</cp:revision>
  <dcterms:created xsi:type="dcterms:W3CDTF">2021-04-23T15:40:49Z</dcterms:created>
  <dcterms:modified xsi:type="dcterms:W3CDTF">2021-04-25T15:39:21Z</dcterms:modified>
</cp:coreProperties>
</file>