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2909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F646A-F77A-4EC0-8F50-74AA6437A01D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F3AEB-BE67-474B-8814-A88F34017E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630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3AEB-BE67-474B-8814-A88F34017E1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58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5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87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181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52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056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431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830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491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677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8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628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791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936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096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555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8180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428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46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5581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60213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183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2304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963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3311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7224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0073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8140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9249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1774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022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066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832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444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26405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3687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71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6574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1899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8088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6698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8097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3402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5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6669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0304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457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56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312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8251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02042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3276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8143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3396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7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68851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1561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2596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0046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13917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1141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455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7709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9325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6175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1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6483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98966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88166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0410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7856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1416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37823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2498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8807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07221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246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3071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9355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9277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707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23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8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98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709" r:id="rId46"/>
    <p:sldLayoutId id="2147483710" r:id="rId47"/>
    <p:sldLayoutId id="2147483711" r:id="rId48"/>
    <p:sldLayoutId id="2147483712" r:id="rId49"/>
    <p:sldLayoutId id="2147483713" r:id="rId50"/>
    <p:sldLayoutId id="2147483714" r:id="rId51"/>
    <p:sldLayoutId id="2147483715" r:id="rId52"/>
    <p:sldLayoutId id="2147483716" r:id="rId53"/>
    <p:sldLayoutId id="2147483717" r:id="rId54"/>
    <p:sldLayoutId id="2147483718" r:id="rId55"/>
    <p:sldLayoutId id="2147483719" r:id="rId56"/>
    <p:sldLayoutId id="2147483720" r:id="rId57"/>
    <p:sldLayoutId id="2147483721" r:id="rId58"/>
    <p:sldLayoutId id="2147483722" r:id="rId59"/>
    <p:sldLayoutId id="2147483723" r:id="rId60"/>
    <p:sldLayoutId id="2147483724" r:id="rId61"/>
    <p:sldLayoutId id="2147483725" r:id="rId62"/>
    <p:sldLayoutId id="2147483726" r:id="rId63"/>
    <p:sldLayoutId id="2147483727" r:id="rId64"/>
    <p:sldLayoutId id="2147483728" r:id="rId65"/>
    <p:sldLayoutId id="2147483729" r:id="rId66"/>
    <p:sldLayoutId id="2147483730" r:id="rId67"/>
    <p:sldLayoutId id="2147483731" r:id="rId68"/>
    <p:sldLayoutId id="2147483732" r:id="rId69"/>
    <p:sldLayoutId id="2147483733" r:id="rId70"/>
    <p:sldLayoutId id="2147483734" r:id="rId71"/>
    <p:sldLayoutId id="2147483735" r:id="rId72"/>
    <p:sldLayoutId id="2147483736" r:id="rId73"/>
    <p:sldLayoutId id="2147483737" r:id="rId74"/>
    <p:sldLayoutId id="2147483738" r:id="rId75"/>
    <p:sldLayoutId id="2147483739" r:id="rId76"/>
    <p:sldLayoutId id="2147483740" r:id="rId77"/>
    <p:sldLayoutId id="2147483741" r:id="rId78"/>
    <p:sldLayoutId id="2147483742" r:id="rId79"/>
    <p:sldLayoutId id="2147483743" r:id="rId80"/>
    <p:sldLayoutId id="2147483669" r:id="rId81"/>
    <p:sldLayoutId id="2147483670" r:id="rId82"/>
    <p:sldLayoutId id="2147483671" r:id="rId8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iscogs.com/developers" TargetMode="External"/><Relationship Id="rId4" Type="http://schemas.openxmlformats.org/officeDocument/2006/relationships/hyperlink" Target="https://developers.decathlon.com/products/sports/do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10C54A7-8AE5-441C-A168-B9EA60DA2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"/>
          <a:stretch/>
        </p:blipFill>
        <p:spPr>
          <a:xfrm>
            <a:off x="3312723" y="3830940"/>
            <a:ext cx="1120237" cy="24842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A012F4F-BEC3-42B4-9BC1-E11B3E7D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76" y="3830940"/>
            <a:ext cx="1120237" cy="67937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829FD-713A-4F07-A8E4-7405D96A4B55}"/>
              </a:ext>
            </a:extLst>
          </p:cNvPr>
          <p:cNvSpPr txBox="1"/>
          <p:nvPr/>
        </p:nvSpPr>
        <p:spPr>
          <a:xfrm>
            <a:off x="717176" y="591671"/>
            <a:ext cx="55540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Le due API che ho utilizzato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hlinkClick r:id="rId4"/>
              </a:rPr>
              <a:t>Decathlon Sports API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hlinkClick r:id="rId5"/>
              </a:rPr>
              <a:t>Discogs API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Queste API sono state implementate in due nuove pagine html, le quali sono collegate alla pagina principale tramite la sezione MENU. Una volta premuto tale pulsante il menu si apre a tendina e mostra  i vari collegamenti; al momento sono funzionanti solo i collegamenti Music e Sport.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D490C3-90ED-4E61-B505-02C37878EF75}"/>
              </a:ext>
            </a:extLst>
          </p:cNvPr>
          <p:cNvSpPr txBox="1"/>
          <p:nvPr/>
        </p:nvSpPr>
        <p:spPr>
          <a:xfrm>
            <a:off x="3139440" y="1066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GIOVANNI CASCHETTO O46002058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744DEEE-182E-4E5C-9626-1B15BBF47E05}"/>
              </a:ext>
            </a:extLst>
          </p:cNvPr>
          <p:cNvSpPr txBox="1"/>
          <p:nvPr/>
        </p:nvSpPr>
        <p:spPr>
          <a:xfrm>
            <a:off x="725692" y="6519815"/>
            <a:ext cx="55540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0070C0"/>
                </a:solidFill>
              </a:rPr>
              <a:t>Discogs API</a:t>
            </a:r>
            <a:endParaRPr lang="it-IT" sz="2000" dirty="0">
              <a:solidFill>
                <a:srgbClr val="0070C0"/>
              </a:solidFill>
            </a:endParaRPr>
          </a:p>
          <a:p>
            <a:r>
              <a:rPr lang="it-IT" sz="2000" b="0" i="0" dirty="0">
                <a:effectLst/>
              </a:rPr>
              <a:t>L'API di Discogs è un'interfaccia REST per i dati di Discogs(sito web e database contenente informazioni sul mondo della musica). È possibile accedere alle informazioni in formato JSON sugli oggetti del database come artisti, pubblicazioni ed etichette.</a:t>
            </a:r>
          </a:p>
          <a:p>
            <a:endParaRPr lang="it-IT" sz="2000" dirty="0"/>
          </a:p>
          <a:p>
            <a:r>
              <a:rPr lang="it-IT" sz="2000" dirty="0"/>
              <a:t>Accetta autenticazioni con API key e  anche con </a:t>
            </a:r>
            <a:r>
              <a:rPr lang="it-IT" sz="2000" dirty="0" err="1"/>
              <a:t>OAuth</a:t>
            </a:r>
            <a:r>
              <a:rPr lang="it-IT" sz="2000" dirty="0"/>
              <a:t> 2. Tuttavia non sono riuscito  ad autenticarmi con il protocollo </a:t>
            </a:r>
            <a:r>
              <a:rPr lang="it-IT" sz="2000" dirty="0" err="1"/>
              <a:t>OAuth</a:t>
            </a:r>
            <a:r>
              <a:rPr lang="it-IT" sz="2000" dirty="0"/>
              <a:t> 2 e quindi mi sono dovuto identificare tramite due key (</a:t>
            </a:r>
            <a:r>
              <a:rPr lang="it-IT" sz="2000" dirty="0" err="1"/>
              <a:t>consumerKey</a:t>
            </a:r>
            <a:r>
              <a:rPr lang="it-IT" sz="2000" dirty="0"/>
              <a:t> e </a:t>
            </a:r>
            <a:r>
              <a:rPr lang="it-IT" sz="2000" dirty="0" err="1"/>
              <a:t>consumerSecret</a:t>
            </a:r>
            <a:r>
              <a:rPr lang="it-IT" sz="2000" dirty="0"/>
              <a:t>). </a:t>
            </a:r>
          </a:p>
          <a:p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90901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D50D59-4678-4EA8-B3CA-F8B729E9E98B}"/>
              </a:ext>
            </a:extLst>
          </p:cNvPr>
          <p:cNvSpPr txBox="1"/>
          <p:nvPr/>
        </p:nvSpPr>
        <p:spPr>
          <a:xfrm>
            <a:off x="83820" y="2895246"/>
            <a:ext cx="68656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000" b="0" dirty="0">
                <a:solidFill>
                  <a:srgbClr val="00B0F0"/>
                </a:solidFill>
                <a:effectLst/>
              </a:rPr>
              <a:t>2° Opzione:</a:t>
            </a:r>
            <a:r>
              <a:rPr lang="it-IT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sz="1600" b="0" dirty="0">
                <a:effectLst/>
              </a:rPr>
              <a:t>fetch("https://api.discogs.com/database/search?q=" + testo + "&amp;format=single",</a:t>
            </a:r>
          </a:p>
          <a:p>
            <a:r>
              <a:rPr lang="it-IT" sz="1600" b="0" dirty="0">
                <a:effectLst/>
              </a:rPr>
              <a:t>  {</a:t>
            </a:r>
          </a:p>
          <a:p>
            <a:r>
              <a:rPr lang="it-IT" sz="1600" b="0" dirty="0">
                <a:effectLst/>
              </a:rPr>
              <a:t>     </a:t>
            </a:r>
            <a:r>
              <a:rPr lang="it-IT" sz="1600" b="0" dirty="0" err="1">
                <a:effectLst/>
              </a:rPr>
              <a:t>headers</a:t>
            </a:r>
            <a:r>
              <a:rPr lang="it-IT" sz="1600" b="0" dirty="0">
                <a:effectLst/>
              </a:rPr>
              <a:t>:{</a:t>
            </a:r>
          </a:p>
          <a:p>
            <a:r>
              <a:rPr lang="it-IT" sz="1600" b="0" dirty="0">
                <a:effectLst/>
              </a:rPr>
              <a:t>       '</a:t>
            </a:r>
            <a:r>
              <a:rPr lang="it-IT" sz="1600" b="0" dirty="0" err="1">
                <a:effectLst/>
              </a:rPr>
              <a:t>Authorization</a:t>
            </a:r>
            <a:r>
              <a:rPr lang="it-IT" sz="1600" b="0" dirty="0">
                <a:effectLst/>
              </a:rPr>
              <a:t>': 'Discogs key='+</a:t>
            </a:r>
            <a:r>
              <a:rPr lang="it-IT" sz="1600" b="0" dirty="0" err="1">
                <a:effectLst/>
              </a:rPr>
              <a:t>consumerKey</a:t>
            </a:r>
            <a:r>
              <a:rPr lang="it-IT" sz="1600" b="0" dirty="0">
                <a:effectLst/>
              </a:rPr>
              <a:t>+', secret='+</a:t>
            </a:r>
            <a:r>
              <a:rPr lang="it-IT" sz="1600" b="0" dirty="0" err="1">
                <a:effectLst/>
              </a:rPr>
              <a:t>consumerSecret</a:t>
            </a:r>
            <a:endParaRPr lang="it-IT" sz="1600" b="0" dirty="0">
              <a:effectLst/>
            </a:endParaRPr>
          </a:p>
          <a:p>
            <a:r>
              <a:rPr lang="it-IT" sz="1600" b="0" dirty="0">
                <a:effectLst/>
              </a:rPr>
              <a:t>     }</a:t>
            </a:r>
          </a:p>
          <a:p>
            <a:r>
              <a:rPr lang="it-IT" sz="1600" b="0" dirty="0">
                <a:effectLst/>
              </a:rPr>
              <a:t>  }</a:t>
            </a:r>
            <a:endParaRPr lang="it-IT" sz="1600" dirty="0"/>
          </a:p>
          <a:p>
            <a:r>
              <a:rPr lang="it-IT" sz="1600" b="0" dirty="0">
                <a:effectLst/>
              </a:rPr>
              <a:t>  ).</a:t>
            </a:r>
            <a:r>
              <a:rPr lang="it-IT" sz="1600" b="0" dirty="0" err="1">
                <a:effectLst/>
              </a:rPr>
              <a:t>then</a:t>
            </a:r>
            <a:r>
              <a:rPr lang="it-IT" sz="1600" b="0" dirty="0">
                <a:effectLst/>
              </a:rPr>
              <a:t>(</a:t>
            </a:r>
            <a:r>
              <a:rPr lang="it-IT" sz="1600" b="0" dirty="0" err="1">
                <a:effectLst/>
              </a:rPr>
              <a:t>onResponse</a:t>
            </a:r>
            <a:r>
              <a:rPr lang="it-IT" sz="1600" b="0" dirty="0">
                <a:effectLst/>
              </a:rPr>
              <a:t>).</a:t>
            </a:r>
            <a:r>
              <a:rPr lang="it-IT" sz="1600" b="0" dirty="0" err="1">
                <a:effectLst/>
              </a:rPr>
              <a:t>then</a:t>
            </a:r>
            <a:r>
              <a:rPr lang="it-IT" sz="1600" b="0" dirty="0">
                <a:effectLst/>
              </a:rPr>
              <a:t>(</a:t>
            </a:r>
            <a:r>
              <a:rPr lang="it-IT" sz="1600" b="0" dirty="0" err="1">
                <a:effectLst/>
              </a:rPr>
              <a:t>onJson</a:t>
            </a:r>
            <a:r>
              <a:rPr lang="it-IT" sz="1600" b="0" dirty="0">
                <a:effectLst/>
              </a:rPr>
              <a:t>);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CB8E40E-F866-481F-881E-C3D3DC3E5A78}"/>
              </a:ext>
            </a:extLst>
          </p:cNvPr>
          <p:cNvSpPr txBox="1"/>
          <p:nvPr/>
        </p:nvSpPr>
        <p:spPr>
          <a:xfrm>
            <a:off x="3139440" y="1066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GIOVANNI CASCHETTO O46002058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11E035-D1FC-41EE-AD41-2C0DE01B8A62}"/>
              </a:ext>
            </a:extLst>
          </p:cNvPr>
          <p:cNvSpPr txBox="1"/>
          <p:nvPr/>
        </p:nvSpPr>
        <p:spPr>
          <a:xfrm>
            <a:off x="445845" y="554019"/>
            <a:ext cx="5809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inviare le richieste si hanno due opzioni: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 inviare le credenziali (</a:t>
            </a:r>
            <a:r>
              <a:rPr lang="it-IT" sz="2000" dirty="0" err="1"/>
              <a:t>consumerKey</a:t>
            </a:r>
            <a:r>
              <a:rPr lang="it-IT" sz="2000" dirty="0"/>
              <a:t> e </a:t>
            </a:r>
            <a:r>
              <a:rPr lang="it-IT" sz="2000" dirty="0" err="1"/>
              <a:t>consumerSecret</a:t>
            </a:r>
            <a:r>
              <a:rPr lang="it-IT" sz="2000" dirty="0"/>
              <a:t>)nella stringa di query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inviare le credenziali nella intestazione.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9B255BA-1B7E-4C9C-9926-921A5FC43C46}"/>
              </a:ext>
            </a:extLst>
          </p:cNvPr>
          <p:cNvSpPr txBox="1"/>
          <p:nvPr/>
        </p:nvSpPr>
        <p:spPr>
          <a:xfrm>
            <a:off x="91440" y="1955465"/>
            <a:ext cx="6858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B0F0"/>
                </a:solidFill>
              </a:rPr>
              <a:t>1° Opzione:</a:t>
            </a:r>
          </a:p>
          <a:p>
            <a:r>
              <a:rPr lang="it-IT" sz="1500" dirty="0"/>
              <a:t>fetch("https://api.discogs.com/database/search?q=" + testo + "&amp;format=</a:t>
            </a:r>
            <a:r>
              <a:rPr lang="it-IT" sz="1500" dirty="0" err="1"/>
              <a:t>single&amp;key</a:t>
            </a:r>
            <a:r>
              <a:rPr lang="it-IT" sz="1500" dirty="0"/>
              <a:t>=" </a:t>
            </a:r>
          </a:p>
          <a:p>
            <a:r>
              <a:rPr lang="it-IT" sz="1500" dirty="0"/>
              <a:t>+ </a:t>
            </a:r>
            <a:r>
              <a:rPr lang="it-IT" sz="1500" dirty="0" err="1"/>
              <a:t>consumerKey</a:t>
            </a:r>
            <a:r>
              <a:rPr lang="it-IT" sz="1500" dirty="0"/>
              <a:t> +"&amp;secret=" + </a:t>
            </a:r>
            <a:r>
              <a:rPr lang="it-IT" sz="1500" dirty="0" err="1"/>
              <a:t>consumerSecret</a:t>
            </a:r>
            <a:r>
              <a:rPr lang="it-IT" sz="1500" dirty="0"/>
              <a:t>).</a:t>
            </a:r>
            <a:r>
              <a:rPr lang="it-IT" sz="1500" dirty="0" err="1"/>
              <a:t>then</a:t>
            </a:r>
            <a:r>
              <a:rPr lang="it-IT" sz="1500" dirty="0"/>
              <a:t>(</a:t>
            </a:r>
            <a:r>
              <a:rPr lang="it-IT" sz="1500" dirty="0" err="1"/>
              <a:t>onResponse</a:t>
            </a:r>
            <a:r>
              <a:rPr lang="it-IT" sz="1500" dirty="0"/>
              <a:t>).</a:t>
            </a:r>
            <a:r>
              <a:rPr lang="it-IT" sz="1500" dirty="0" err="1"/>
              <a:t>then</a:t>
            </a:r>
            <a:r>
              <a:rPr lang="it-IT" sz="1500" dirty="0"/>
              <a:t>(</a:t>
            </a:r>
            <a:r>
              <a:rPr lang="it-IT" sz="1500" dirty="0" err="1"/>
              <a:t>onJson</a:t>
            </a:r>
            <a:r>
              <a:rPr lang="it-IT" sz="1500" dirty="0"/>
              <a:t>);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9BEF07A-A47E-4082-BDC3-624E2B65673F}"/>
              </a:ext>
            </a:extLst>
          </p:cNvPr>
          <p:cNvSpPr txBox="1"/>
          <p:nvPr/>
        </p:nvSpPr>
        <p:spPr>
          <a:xfrm>
            <a:off x="91440" y="5096911"/>
            <a:ext cx="60057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L’API è stata implementata, nel file pagina1.html, tramite una barra di ricerca, in cui l’utente inserisce il nome di una canzone e una volta premuto invio viene ritornato un </a:t>
            </a:r>
            <a:r>
              <a:rPr lang="it-IT" sz="2000" dirty="0" err="1"/>
              <a:t>object</a:t>
            </a:r>
            <a:r>
              <a:rPr lang="it-IT" sz="2000" dirty="0"/>
              <a:t>, in formato </a:t>
            </a:r>
            <a:r>
              <a:rPr lang="it-IT" sz="2000" dirty="0" err="1"/>
              <a:t>json</a:t>
            </a:r>
            <a:r>
              <a:rPr lang="it-IT" sz="2000" dirty="0"/>
              <a:t>, contenente le informazioni relative alla canzone cercata. Una volta ottenuto l’oggetto ,in formato </a:t>
            </a:r>
            <a:r>
              <a:rPr lang="it-IT" sz="2000" dirty="0" err="1"/>
              <a:t>json</a:t>
            </a:r>
            <a:r>
              <a:rPr lang="it-IT" sz="2000" dirty="0"/>
              <a:t>, ho creato dei contenitori(div) ,ho aggiunto le informazioni della traccia(titolo, cover, genere) e l’ho aggiunto all’interno della sezione #view. </a:t>
            </a:r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D4CC540-50B0-4A03-B774-3F30F54D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15" y="8163619"/>
            <a:ext cx="6267770" cy="20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5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CA2A5DE-99A3-4EDB-9471-93B5B2A9EA06}"/>
              </a:ext>
            </a:extLst>
          </p:cNvPr>
          <p:cNvSpPr txBox="1"/>
          <p:nvPr/>
        </p:nvSpPr>
        <p:spPr>
          <a:xfrm>
            <a:off x="3139440" y="1066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GIOVANNI CASCHETTO O46002058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198374-C371-42EF-93BE-5EC8F06ED98C}"/>
              </a:ext>
            </a:extLst>
          </p:cNvPr>
          <p:cNvSpPr txBox="1"/>
          <p:nvPr/>
        </p:nvSpPr>
        <p:spPr>
          <a:xfrm>
            <a:off x="472440" y="476012"/>
            <a:ext cx="591312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0070C0"/>
                </a:solidFill>
              </a:rPr>
              <a:t>Decathlon Sports API</a:t>
            </a:r>
          </a:p>
          <a:p>
            <a:r>
              <a:rPr lang="it-IT" sz="2000" dirty="0"/>
              <a:t>Questa </a:t>
            </a:r>
            <a:r>
              <a:rPr lang="it-IT" sz="2000" b="0" i="0" dirty="0">
                <a:effectLst/>
              </a:rPr>
              <a:t>API fornisce una raccolta di micro servizi relativi all'intelligence sportiva, nonché dati e contenuti relativi allo sport.</a:t>
            </a:r>
          </a:p>
          <a:p>
            <a:endParaRPr lang="it-IT" sz="2000" dirty="0"/>
          </a:p>
          <a:p>
            <a:r>
              <a:rPr lang="it-IT" sz="2000" dirty="0"/>
              <a:t>Non è richiesta alcuna autenticazione.</a:t>
            </a:r>
          </a:p>
          <a:p>
            <a:endParaRPr lang="it-IT" sz="2000" dirty="0"/>
          </a:p>
          <a:p>
            <a:r>
              <a:rPr lang="it-IT" sz="2000" dirty="0"/>
              <a:t>L’API è stata usata 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per creare dinamicamente i contenuti all’interno della sezione #group, contenente i nomi delle categorie che raggruppano vari sport.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Per cercare gli sport appartenenti  a una categoria (una volta cliccato su una categoria).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Per andare a cercare </a:t>
            </a:r>
            <a:r>
              <a:rPr lang="it-IT" sz="2000"/>
              <a:t>uno sport tramite </a:t>
            </a:r>
            <a:r>
              <a:rPr lang="it-IT" sz="2000" dirty="0"/>
              <a:t>una barra di ricerca.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06C85AA-DB2E-405D-9FE4-35788D69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3" y="7154763"/>
            <a:ext cx="6747177" cy="83705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FB15783-3728-4235-A99B-0E9A8AA02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2" y="4015799"/>
            <a:ext cx="6747178" cy="16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70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473</Words>
  <Application>Microsoft Office PowerPoint</Application>
  <PresentationFormat>Widescreen</PresentationFormat>
  <Paragraphs>43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CASCHETTO</dc:creator>
  <cp:lastModifiedBy>GIOVANNI CASCHETTO</cp:lastModifiedBy>
  <cp:revision>24</cp:revision>
  <dcterms:created xsi:type="dcterms:W3CDTF">2021-04-23T15:40:49Z</dcterms:created>
  <dcterms:modified xsi:type="dcterms:W3CDTF">2021-04-25T14:01:54Z</dcterms:modified>
</cp:coreProperties>
</file>