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1" r:id="rId2"/>
    <p:sldId id="280" r:id="rId3"/>
    <p:sldId id="279" r:id="rId4"/>
    <p:sldId id="278" r:id="rId5"/>
    <p:sldId id="285" r:id="rId6"/>
    <p:sldId id="271" r:id="rId7"/>
    <p:sldId id="286" r:id="rId8"/>
    <p:sldId id="294" r:id="rId9"/>
    <p:sldId id="287" r:id="rId10"/>
    <p:sldId id="293" r:id="rId11"/>
    <p:sldId id="281" r:id="rId12"/>
    <p:sldId id="282" r:id="rId13"/>
    <p:sldId id="283" r:id="rId14"/>
    <p:sldId id="284" r:id="rId15"/>
    <p:sldId id="288" r:id="rId16"/>
    <p:sldId id="289" r:id="rId17"/>
    <p:sldId id="290" r:id="rId18"/>
    <p:sldId id="291" r:id="rId19"/>
    <p:sldId id="292" r:id="rId20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B46"/>
    <a:srgbClr val="FF4D00"/>
    <a:srgbClr val="E87758"/>
    <a:srgbClr val="1C3C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AB2E1-4845-44B9-AF8B-391E15D13E99}" v="20" dt="2019-07-04T19:32:50.857"/>
    <p1510:client id="{0DDF81C0-2F0F-4D5B-8BAE-74AD55DD8945}" v="24" dt="2019-07-05T05:28:48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sanu George" userId="c81eca896c9c66e4" providerId="LiveId" clId="{D19D1E40-BC51-4AA3-8BEA-13A5BD8F0BFD}"/>
    <pc:docChg chg="modSld">
      <pc:chgData name="Giosanu George" userId="c81eca896c9c66e4" providerId="LiveId" clId="{D19D1E40-BC51-4AA3-8BEA-13A5BD8F0BFD}" dt="2019-07-04T18:56:44.525" v="22" actId="20577"/>
      <pc:docMkLst>
        <pc:docMk/>
      </pc:docMkLst>
      <pc:sldChg chg="modSp">
        <pc:chgData name="Giosanu George" userId="c81eca896c9c66e4" providerId="LiveId" clId="{D19D1E40-BC51-4AA3-8BEA-13A5BD8F0BFD}" dt="2019-07-04T18:56:44.525" v="22" actId="20577"/>
        <pc:sldMkLst>
          <pc:docMk/>
          <pc:sldMk cId="1895131346" sldId="261"/>
        </pc:sldMkLst>
        <pc:spChg chg="mod">
          <ac:chgData name="Giosanu George" userId="c81eca896c9c66e4" providerId="LiveId" clId="{D19D1E40-BC51-4AA3-8BEA-13A5BD8F0BFD}" dt="2019-07-04T18:56:44.525" v="22" actId="20577"/>
          <ac:spMkLst>
            <pc:docMk/>
            <pc:sldMk cId="1895131346" sldId="261"/>
            <ac:spMk id="3" creationId="{05AF187F-3FBB-452E-A355-62766F40BB92}"/>
          </ac:spMkLst>
        </pc:spChg>
      </pc:sldChg>
    </pc:docChg>
  </pc:docChgLst>
  <pc:docChgLst>
    <pc:chgData name="Giosanu George" userId="c81eca896c9c66e4" providerId="LiveId" clId="{00BAB2E1-4845-44B9-AF8B-391E15D13E99}"/>
    <pc:docChg chg="undo custSel modSld sldOrd">
      <pc:chgData name="Giosanu George" userId="c81eca896c9c66e4" providerId="LiveId" clId="{00BAB2E1-4845-44B9-AF8B-391E15D13E99}" dt="2019-07-04T19:32:50.856" v="72"/>
      <pc:docMkLst>
        <pc:docMk/>
      </pc:docMkLst>
      <pc:sldChg chg="modSp">
        <pc:chgData name="Giosanu George" userId="c81eca896c9c66e4" providerId="LiveId" clId="{00BAB2E1-4845-44B9-AF8B-391E15D13E99}" dt="2019-07-04T19:00:45.340" v="2" actId="20577"/>
        <pc:sldMkLst>
          <pc:docMk/>
          <pc:sldMk cId="1895131346" sldId="261"/>
        </pc:sldMkLst>
        <pc:spChg chg="mod">
          <ac:chgData name="Giosanu George" userId="c81eca896c9c66e4" providerId="LiveId" clId="{00BAB2E1-4845-44B9-AF8B-391E15D13E99}" dt="2019-07-04T19:00:45.340" v="2" actId="20577"/>
          <ac:spMkLst>
            <pc:docMk/>
            <pc:sldMk cId="1895131346" sldId="261"/>
            <ac:spMk id="3" creationId="{05AF187F-3FBB-452E-A355-62766F40BB92}"/>
          </ac:spMkLst>
        </pc:spChg>
      </pc:sldChg>
      <pc:sldChg chg="ord">
        <pc:chgData name="Giosanu George" userId="c81eca896c9c66e4" providerId="LiveId" clId="{00BAB2E1-4845-44B9-AF8B-391E15D13E99}" dt="2019-07-04T19:18:36.835" v="3"/>
        <pc:sldMkLst>
          <pc:docMk/>
          <pc:sldMk cId="2588869163" sldId="271"/>
        </pc:sldMkLst>
      </pc:sldChg>
      <pc:sldChg chg="ord">
        <pc:chgData name="Giosanu George" userId="c81eca896c9c66e4" providerId="LiveId" clId="{00BAB2E1-4845-44B9-AF8B-391E15D13E99}" dt="2019-07-04T19:18:36.835" v="3"/>
        <pc:sldMkLst>
          <pc:docMk/>
          <pc:sldMk cId="1699105412" sldId="272"/>
        </pc:sldMkLst>
      </pc:sldChg>
      <pc:sldChg chg="ord">
        <pc:chgData name="Giosanu George" userId="c81eca896c9c66e4" providerId="LiveId" clId="{00BAB2E1-4845-44B9-AF8B-391E15D13E99}" dt="2019-07-04T19:18:36.835" v="3"/>
        <pc:sldMkLst>
          <pc:docMk/>
          <pc:sldMk cId="1545358361" sldId="273"/>
        </pc:sldMkLst>
      </pc:sldChg>
      <pc:sldChg chg="addSp delSp">
        <pc:chgData name="Giosanu George" userId="c81eca896c9c66e4" providerId="LiveId" clId="{00BAB2E1-4845-44B9-AF8B-391E15D13E99}" dt="2019-07-04T19:32:12.110" v="52"/>
        <pc:sldMkLst>
          <pc:docMk/>
          <pc:sldMk cId="2726180905" sldId="278"/>
        </pc:sldMkLst>
        <pc:spChg chg="del">
          <ac:chgData name="Giosanu George" userId="c81eca896c9c66e4" providerId="LiveId" clId="{00BAB2E1-4845-44B9-AF8B-391E15D13E99}" dt="2019-07-04T19:32:11.488" v="51" actId="478"/>
          <ac:spMkLst>
            <pc:docMk/>
            <pc:sldMk cId="2726180905" sldId="278"/>
            <ac:spMk id="3" creationId="{98AAC628-FAB7-4C34-BFAC-1400EFEE9C23}"/>
          </ac:spMkLst>
        </pc:spChg>
        <pc:spChg chg="add">
          <ac:chgData name="Giosanu George" userId="c81eca896c9c66e4" providerId="LiveId" clId="{00BAB2E1-4845-44B9-AF8B-391E15D13E99}" dt="2019-07-04T19:32:12.110" v="52"/>
          <ac:spMkLst>
            <pc:docMk/>
            <pc:sldMk cId="2726180905" sldId="278"/>
            <ac:spMk id="8" creationId="{7C394AFA-5325-47B0-A58C-C9A6D555DEDA}"/>
          </ac:spMkLst>
        </pc:spChg>
        <pc:spChg chg="del">
          <ac:chgData name="Giosanu George" userId="c81eca896c9c66e4" providerId="LiveId" clId="{00BAB2E1-4845-44B9-AF8B-391E15D13E99}" dt="2019-07-04T19:32:11.488" v="51" actId="478"/>
          <ac:spMkLst>
            <pc:docMk/>
            <pc:sldMk cId="2726180905" sldId="278"/>
            <ac:spMk id="9" creationId="{7B36A922-DD17-4B33-B5FA-1462D09280DB}"/>
          </ac:spMkLst>
        </pc:spChg>
        <pc:spChg chg="add">
          <ac:chgData name="Giosanu George" userId="c81eca896c9c66e4" providerId="LiveId" clId="{00BAB2E1-4845-44B9-AF8B-391E15D13E99}" dt="2019-07-04T19:32:12.110" v="52"/>
          <ac:spMkLst>
            <pc:docMk/>
            <pc:sldMk cId="2726180905" sldId="278"/>
            <ac:spMk id="11" creationId="{93FBD1B9-054B-4B30-ADAC-B3782BA2881D}"/>
          </ac:spMkLst>
        </pc:spChg>
        <pc:picChg chg="add">
          <ac:chgData name="Giosanu George" userId="c81eca896c9c66e4" providerId="LiveId" clId="{00BAB2E1-4845-44B9-AF8B-391E15D13E99}" dt="2019-07-04T19:32:12.110" v="52"/>
          <ac:picMkLst>
            <pc:docMk/>
            <pc:sldMk cId="2726180905" sldId="278"/>
            <ac:picMk id="13" creationId="{A9DD2580-C02C-4769-9A06-EF90B8C18274}"/>
          </ac:picMkLst>
        </pc:picChg>
        <pc:picChg chg="add">
          <ac:chgData name="Giosanu George" userId="c81eca896c9c66e4" providerId="LiveId" clId="{00BAB2E1-4845-44B9-AF8B-391E15D13E99}" dt="2019-07-04T19:32:12.110" v="52"/>
          <ac:picMkLst>
            <pc:docMk/>
            <pc:sldMk cId="2726180905" sldId="278"/>
            <ac:picMk id="14" creationId="{DCCBA9F5-87C7-40B2-9D17-C753A3B4F269}"/>
          </ac:picMkLst>
        </pc:picChg>
        <pc:picChg chg="del">
          <ac:chgData name="Giosanu George" userId="c81eca896c9c66e4" providerId="LiveId" clId="{00BAB2E1-4845-44B9-AF8B-391E15D13E99}" dt="2019-07-04T19:32:11.488" v="51" actId="478"/>
          <ac:picMkLst>
            <pc:docMk/>
            <pc:sldMk cId="2726180905" sldId="278"/>
            <ac:picMk id="18" creationId="{A6D1E598-E765-4F1B-9DC2-089F5CAA406F}"/>
          </ac:picMkLst>
        </pc:picChg>
        <pc:picChg chg="del">
          <ac:chgData name="Giosanu George" userId="c81eca896c9c66e4" providerId="LiveId" clId="{00BAB2E1-4845-44B9-AF8B-391E15D13E99}" dt="2019-07-04T19:32:11.488" v="51" actId="478"/>
          <ac:picMkLst>
            <pc:docMk/>
            <pc:sldMk cId="2726180905" sldId="278"/>
            <ac:picMk id="20" creationId="{9E76C199-94E1-4F19-9766-96FD4B2E259B}"/>
          </ac:picMkLst>
        </pc:picChg>
      </pc:sldChg>
      <pc:sldChg chg="addSp delSp">
        <pc:chgData name="Giosanu George" userId="c81eca896c9c66e4" providerId="LiveId" clId="{00BAB2E1-4845-44B9-AF8B-391E15D13E99}" dt="2019-07-04T19:32:08.878" v="50"/>
        <pc:sldMkLst>
          <pc:docMk/>
          <pc:sldMk cId="3220365714" sldId="279"/>
        </pc:sldMkLst>
        <pc:spChg chg="del">
          <ac:chgData name="Giosanu George" userId="c81eca896c9c66e4" providerId="LiveId" clId="{00BAB2E1-4845-44B9-AF8B-391E15D13E99}" dt="2019-07-04T19:32:08.275" v="49" actId="478"/>
          <ac:spMkLst>
            <pc:docMk/>
            <pc:sldMk cId="3220365714" sldId="279"/>
            <ac:spMk id="3" creationId="{98AAC628-FAB7-4C34-BFAC-1400EFEE9C23}"/>
          </ac:spMkLst>
        </pc:spChg>
        <pc:spChg chg="add">
          <ac:chgData name="Giosanu George" userId="c81eca896c9c66e4" providerId="LiveId" clId="{00BAB2E1-4845-44B9-AF8B-391E15D13E99}" dt="2019-07-04T19:32:08.878" v="50"/>
          <ac:spMkLst>
            <pc:docMk/>
            <pc:sldMk cId="3220365714" sldId="279"/>
            <ac:spMk id="8" creationId="{6B413294-3330-4EF1-90DE-B0257132D05B}"/>
          </ac:spMkLst>
        </pc:spChg>
        <pc:spChg chg="del">
          <ac:chgData name="Giosanu George" userId="c81eca896c9c66e4" providerId="LiveId" clId="{00BAB2E1-4845-44B9-AF8B-391E15D13E99}" dt="2019-07-04T19:32:08.275" v="49" actId="478"/>
          <ac:spMkLst>
            <pc:docMk/>
            <pc:sldMk cId="3220365714" sldId="279"/>
            <ac:spMk id="9" creationId="{7B36A922-DD17-4B33-B5FA-1462D09280DB}"/>
          </ac:spMkLst>
        </pc:spChg>
        <pc:spChg chg="add">
          <ac:chgData name="Giosanu George" userId="c81eca896c9c66e4" providerId="LiveId" clId="{00BAB2E1-4845-44B9-AF8B-391E15D13E99}" dt="2019-07-04T19:32:08.878" v="50"/>
          <ac:spMkLst>
            <pc:docMk/>
            <pc:sldMk cId="3220365714" sldId="279"/>
            <ac:spMk id="11" creationId="{8011D2C3-1684-4A7B-B8EA-C31C15F036A7}"/>
          </ac:spMkLst>
        </pc:spChg>
        <pc:picChg chg="add">
          <ac:chgData name="Giosanu George" userId="c81eca896c9c66e4" providerId="LiveId" clId="{00BAB2E1-4845-44B9-AF8B-391E15D13E99}" dt="2019-07-04T19:32:08.878" v="50"/>
          <ac:picMkLst>
            <pc:docMk/>
            <pc:sldMk cId="3220365714" sldId="279"/>
            <ac:picMk id="13" creationId="{24BB35C4-A3BD-4EE4-A026-CE9F929973BA}"/>
          </ac:picMkLst>
        </pc:picChg>
        <pc:picChg chg="add">
          <ac:chgData name="Giosanu George" userId="c81eca896c9c66e4" providerId="LiveId" clId="{00BAB2E1-4845-44B9-AF8B-391E15D13E99}" dt="2019-07-04T19:32:08.878" v="50"/>
          <ac:picMkLst>
            <pc:docMk/>
            <pc:sldMk cId="3220365714" sldId="279"/>
            <ac:picMk id="14" creationId="{84A6CA40-BB43-4F32-B147-F0C262CB36A9}"/>
          </ac:picMkLst>
        </pc:picChg>
        <pc:picChg chg="del">
          <ac:chgData name="Giosanu George" userId="c81eca896c9c66e4" providerId="LiveId" clId="{00BAB2E1-4845-44B9-AF8B-391E15D13E99}" dt="2019-07-04T19:32:08.275" v="49" actId="478"/>
          <ac:picMkLst>
            <pc:docMk/>
            <pc:sldMk cId="3220365714" sldId="279"/>
            <ac:picMk id="18" creationId="{A6D1E598-E765-4F1B-9DC2-089F5CAA406F}"/>
          </ac:picMkLst>
        </pc:picChg>
        <pc:picChg chg="del">
          <ac:chgData name="Giosanu George" userId="c81eca896c9c66e4" providerId="LiveId" clId="{00BAB2E1-4845-44B9-AF8B-391E15D13E99}" dt="2019-07-04T19:32:08.275" v="49" actId="478"/>
          <ac:picMkLst>
            <pc:docMk/>
            <pc:sldMk cId="3220365714" sldId="279"/>
            <ac:picMk id="20" creationId="{9E76C199-94E1-4F19-9766-96FD4B2E259B}"/>
          </ac:picMkLst>
        </pc:picChg>
      </pc:sldChg>
      <pc:sldChg chg="addSp delSp">
        <pc:chgData name="Giosanu George" userId="c81eca896c9c66e4" providerId="LiveId" clId="{00BAB2E1-4845-44B9-AF8B-391E15D13E99}" dt="2019-07-04T19:32:05.592" v="48"/>
        <pc:sldMkLst>
          <pc:docMk/>
          <pc:sldMk cId="3605617677" sldId="280"/>
        </pc:sldMkLst>
        <pc:spChg chg="add del">
          <ac:chgData name="Giosanu George" userId="c81eca896c9c66e4" providerId="LiveId" clId="{00BAB2E1-4845-44B9-AF8B-391E15D13E99}" dt="2019-07-04T19:32:04.814" v="47" actId="478"/>
          <ac:spMkLst>
            <pc:docMk/>
            <pc:sldMk cId="3605617677" sldId="280"/>
            <ac:spMk id="3" creationId="{98AAC628-FAB7-4C34-BFAC-1400EFEE9C23}"/>
          </ac:spMkLst>
        </pc:spChg>
        <pc:spChg chg="add del">
          <ac:chgData name="Giosanu George" userId="c81eca896c9c66e4" providerId="LiveId" clId="{00BAB2E1-4845-44B9-AF8B-391E15D13E99}" dt="2019-07-04T19:32:01.617" v="46"/>
          <ac:spMkLst>
            <pc:docMk/>
            <pc:sldMk cId="3605617677" sldId="280"/>
            <ac:spMk id="8" creationId="{97A71A3A-6CD9-45C5-ADDD-D620F788C746}"/>
          </ac:spMkLst>
        </pc:spChg>
        <pc:spChg chg="add del">
          <ac:chgData name="Giosanu George" userId="c81eca896c9c66e4" providerId="LiveId" clId="{00BAB2E1-4845-44B9-AF8B-391E15D13E99}" dt="2019-07-04T19:32:04.814" v="47" actId="478"/>
          <ac:spMkLst>
            <pc:docMk/>
            <pc:sldMk cId="3605617677" sldId="280"/>
            <ac:spMk id="9" creationId="{7B36A922-DD17-4B33-B5FA-1462D09280DB}"/>
          </ac:spMkLst>
        </pc:spChg>
        <pc:spChg chg="add del">
          <ac:chgData name="Giosanu George" userId="c81eca896c9c66e4" providerId="LiveId" clId="{00BAB2E1-4845-44B9-AF8B-391E15D13E99}" dt="2019-07-04T19:32:01.617" v="46"/>
          <ac:spMkLst>
            <pc:docMk/>
            <pc:sldMk cId="3605617677" sldId="280"/>
            <ac:spMk id="11" creationId="{7904E940-B566-4806-AE25-17FC81D9874E}"/>
          </ac:spMkLst>
        </pc:spChg>
        <pc:spChg chg="add">
          <ac:chgData name="Giosanu George" userId="c81eca896c9c66e4" providerId="LiveId" clId="{00BAB2E1-4845-44B9-AF8B-391E15D13E99}" dt="2019-07-04T19:32:05.592" v="48"/>
          <ac:spMkLst>
            <pc:docMk/>
            <pc:sldMk cId="3605617677" sldId="280"/>
            <ac:spMk id="15" creationId="{D671912C-4E2E-423D-BCA1-C43A853F4914}"/>
          </ac:spMkLst>
        </pc:spChg>
        <pc:spChg chg="add">
          <ac:chgData name="Giosanu George" userId="c81eca896c9c66e4" providerId="LiveId" clId="{00BAB2E1-4845-44B9-AF8B-391E15D13E99}" dt="2019-07-04T19:32:05.592" v="48"/>
          <ac:spMkLst>
            <pc:docMk/>
            <pc:sldMk cId="3605617677" sldId="280"/>
            <ac:spMk id="16" creationId="{AB1DD2EA-5AD7-49E1-B27A-14A361530CD7}"/>
          </ac:spMkLst>
        </pc:spChg>
        <pc:picChg chg="add del">
          <ac:chgData name="Giosanu George" userId="c81eca896c9c66e4" providerId="LiveId" clId="{00BAB2E1-4845-44B9-AF8B-391E15D13E99}" dt="2019-07-04T19:32:01.617" v="46"/>
          <ac:picMkLst>
            <pc:docMk/>
            <pc:sldMk cId="3605617677" sldId="280"/>
            <ac:picMk id="13" creationId="{5CB3FEB3-89FC-4F02-9486-06CACBF6D198}"/>
          </ac:picMkLst>
        </pc:picChg>
        <pc:picChg chg="add del">
          <ac:chgData name="Giosanu George" userId="c81eca896c9c66e4" providerId="LiveId" clId="{00BAB2E1-4845-44B9-AF8B-391E15D13E99}" dt="2019-07-04T19:32:01.617" v="46"/>
          <ac:picMkLst>
            <pc:docMk/>
            <pc:sldMk cId="3605617677" sldId="280"/>
            <ac:picMk id="14" creationId="{115393AE-3344-408B-875A-CA9D4A0C5DE4}"/>
          </ac:picMkLst>
        </pc:picChg>
        <pc:picChg chg="add">
          <ac:chgData name="Giosanu George" userId="c81eca896c9c66e4" providerId="LiveId" clId="{00BAB2E1-4845-44B9-AF8B-391E15D13E99}" dt="2019-07-04T19:32:05.592" v="48"/>
          <ac:picMkLst>
            <pc:docMk/>
            <pc:sldMk cId="3605617677" sldId="280"/>
            <ac:picMk id="17" creationId="{3DA827E5-4678-4A32-9860-143AA3C35ED1}"/>
          </ac:picMkLst>
        </pc:picChg>
        <pc:picChg chg="del">
          <ac:chgData name="Giosanu George" userId="c81eca896c9c66e4" providerId="LiveId" clId="{00BAB2E1-4845-44B9-AF8B-391E15D13E99}" dt="2019-07-04T19:32:04.814" v="47" actId="478"/>
          <ac:picMkLst>
            <pc:docMk/>
            <pc:sldMk cId="3605617677" sldId="280"/>
            <ac:picMk id="18" creationId="{A6D1E598-E765-4F1B-9DC2-089F5CAA406F}"/>
          </ac:picMkLst>
        </pc:picChg>
        <pc:picChg chg="add">
          <ac:chgData name="Giosanu George" userId="c81eca896c9c66e4" providerId="LiveId" clId="{00BAB2E1-4845-44B9-AF8B-391E15D13E99}" dt="2019-07-04T19:32:05.592" v="48"/>
          <ac:picMkLst>
            <pc:docMk/>
            <pc:sldMk cId="3605617677" sldId="280"/>
            <ac:picMk id="19" creationId="{75F9143D-64B9-46BA-862C-FBA8FF569CD7}"/>
          </ac:picMkLst>
        </pc:picChg>
        <pc:picChg chg="del">
          <ac:chgData name="Giosanu George" userId="c81eca896c9c66e4" providerId="LiveId" clId="{00BAB2E1-4845-44B9-AF8B-391E15D13E99}" dt="2019-07-04T19:32:04.814" v="47" actId="478"/>
          <ac:picMkLst>
            <pc:docMk/>
            <pc:sldMk cId="3605617677" sldId="280"/>
            <ac:picMk id="20" creationId="{9E76C199-94E1-4F19-9766-96FD4B2E259B}"/>
          </ac:picMkLst>
        </pc:picChg>
      </pc:sldChg>
      <pc:sldChg chg="addSp delSp">
        <pc:chgData name="Giosanu George" userId="c81eca896c9c66e4" providerId="LiveId" clId="{00BAB2E1-4845-44B9-AF8B-391E15D13E99}" dt="2019-07-04T19:31:50.421" v="40"/>
        <pc:sldMkLst>
          <pc:docMk/>
          <pc:sldMk cId="125027972" sldId="281"/>
        </pc:sldMkLst>
        <pc:spChg chg="del">
          <ac:chgData name="Giosanu George" userId="c81eca896c9c66e4" providerId="LiveId" clId="{00BAB2E1-4845-44B9-AF8B-391E15D13E99}" dt="2019-07-04T19:31:49.733" v="39" actId="478"/>
          <ac:spMkLst>
            <pc:docMk/>
            <pc:sldMk cId="125027972" sldId="281"/>
            <ac:spMk id="3" creationId="{98AAC628-FAB7-4C34-BFAC-1400EFEE9C23}"/>
          </ac:spMkLst>
        </pc:spChg>
        <pc:spChg chg="add">
          <ac:chgData name="Giosanu George" userId="c81eca896c9c66e4" providerId="LiveId" clId="{00BAB2E1-4845-44B9-AF8B-391E15D13E99}" dt="2019-07-04T19:31:50.421" v="40"/>
          <ac:spMkLst>
            <pc:docMk/>
            <pc:sldMk cId="125027972" sldId="281"/>
            <ac:spMk id="8" creationId="{77DD90DC-3DB7-4F85-8493-A4C8AA9FBD4D}"/>
          </ac:spMkLst>
        </pc:spChg>
        <pc:spChg chg="del">
          <ac:chgData name="Giosanu George" userId="c81eca896c9c66e4" providerId="LiveId" clId="{00BAB2E1-4845-44B9-AF8B-391E15D13E99}" dt="2019-07-04T19:31:49.733" v="39" actId="478"/>
          <ac:spMkLst>
            <pc:docMk/>
            <pc:sldMk cId="125027972" sldId="281"/>
            <ac:spMk id="9" creationId="{7B36A922-DD17-4B33-B5FA-1462D09280DB}"/>
          </ac:spMkLst>
        </pc:spChg>
        <pc:spChg chg="add">
          <ac:chgData name="Giosanu George" userId="c81eca896c9c66e4" providerId="LiveId" clId="{00BAB2E1-4845-44B9-AF8B-391E15D13E99}" dt="2019-07-04T19:31:50.421" v="40"/>
          <ac:spMkLst>
            <pc:docMk/>
            <pc:sldMk cId="125027972" sldId="281"/>
            <ac:spMk id="11" creationId="{5DB0B8A2-48C0-4FCD-AA95-3187877CF424}"/>
          </ac:spMkLst>
        </pc:spChg>
        <pc:picChg chg="add">
          <ac:chgData name="Giosanu George" userId="c81eca896c9c66e4" providerId="LiveId" clId="{00BAB2E1-4845-44B9-AF8B-391E15D13E99}" dt="2019-07-04T19:31:50.421" v="40"/>
          <ac:picMkLst>
            <pc:docMk/>
            <pc:sldMk cId="125027972" sldId="281"/>
            <ac:picMk id="13" creationId="{1509B4A7-14F4-4B91-97D7-33F1E59BB1E6}"/>
          </ac:picMkLst>
        </pc:picChg>
        <pc:picChg chg="add">
          <ac:chgData name="Giosanu George" userId="c81eca896c9c66e4" providerId="LiveId" clId="{00BAB2E1-4845-44B9-AF8B-391E15D13E99}" dt="2019-07-04T19:31:50.421" v="40"/>
          <ac:picMkLst>
            <pc:docMk/>
            <pc:sldMk cId="125027972" sldId="281"/>
            <ac:picMk id="14" creationId="{964B3AAF-D923-435B-979E-877A4E5F8101}"/>
          </ac:picMkLst>
        </pc:picChg>
        <pc:picChg chg="del">
          <ac:chgData name="Giosanu George" userId="c81eca896c9c66e4" providerId="LiveId" clId="{00BAB2E1-4845-44B9-AF8B-391E15D13E99}" dt="2019-07-04T19:31:49.733" v="39" actId="478"/>
          <ac:picMkLst>
            <pc:docMk/>
            <pc:sldMk cId="125027972" sldId="281"/>
            <ac:picMk id="18" creationId="{A6D1E598-E765-4F1B-9DC2-089F5CAA406F}"/>
          </ac:picMkLst>
        </pc:picChg>
        <pc:picChg chg="del">
          <ac:chgData name="Giosanu George" userId="c81eca896c9c66e4" providerId="LiveId" clId="{00BAB2E1-4845-44B9-AF8B-391E15D13E99}" dt="2019-07-04T19:31:49.733" v="39" actId="478"/>
          <ac:picMkLst>
            <pc:docMk/>
            <pc:sldMk cId="125027972" sldId="281"/>
            <ac:picMk id="20" creationId="{9E76C199-94E1-4F19-9766-96FD4B2E259B}"/>
          </ac:picMkLst>
        </pc:picChg>
      </pc:sldChg>
      <pc:sldChg chg="modSp">
        <pc:chgData name="Giosanu George" userId="c81eca896c9c66e4" providerId="LiveId" clId="{00BAB2E1-4845-44B9-AF8B-391E15D13E99}" dt="2019-07-04T19:31:34.745" v="38" actId="1037"/>
        <pc:sldMkLst>
          <pc:docMk/>
          <pc:sldMk cId="525861381" sldId="282"/>
        </pc:sldMkLst>
        <pc:spChg chg="mod">
          <ac:chgData name="Giosanu George" userId="c81eca896c9c66e4" providerId="LiveId" clId="{00BAB2E1-4845-44B9-AF8B-391E15D13E99}" dt="2019-07-04T19:30:54.467" v="31" actId="14100"/>
          <ac:spMkLst>
            <pc:docMk/>
            <pc:sldMk cId="525861381" sldId="282"/>
            <ac:spMk id="3" creationId="{98AAC628-FAB7-4C34-BFAC-1400EFEE9C23}"/>
          </ac:spMkLst>
        </pc:spChg>
        <pc:spChg chg="mod">
          <ac:chgData name="Giosanu George" userId="c81eca896c9c66e4" providerId="LiveId" clId="{00BAB2E1-4845-44B9-AF8B-391E15D13E99}" dt="2019-07-04T19:30:54.467" v="31" actId="14100"/>
          <ac:spMkLst>
            <pc:docMk/>
            <pc:sldMk cId="525861381" sldId="282"/>
            <ac:spMk id="9" creationId="{7B36A922-DD17-4B33-B5FA-1462D09280DB}"/>
          </ac:spMkLst>
        </pc:spChg>
        <pc:picChg chg="mod">
          <ac:chgData name="Giosanu George" userId="c81eca896c9c66e4" providerId="LiveId" clId="{00BAB2E1-4845-44B9-AF8B-391E15D13E99}" dt="2019-07-04T19:31:24.250" v="32" actId="14100"/>
          <ac:picMkLst>
            <pc:docMk/>
            <pc:sldMk cId="525861381" sldId="282"/>
            <ac:picMk id="18" creationId="{A6D1E598-E765-4F1B-9DC2-089F5CAA406F}"/>
          </ac:picMkLst>
        </pc:picChg>
        <pc:picChg chg="mod">
          <ac:chgData name="Giosanu George" userId="c81eca896c9c66e4" providerId="LiveId" clId="{00BAB2E1-4845-44B9-AF8B-391E15D13E99}" dt="2019-07-04T19:31:34.745" v="38" actId="1037"/>
          <ac:picMkLst>
            <pc:docMk/>
            <pc:sldMk cId="525861381" sldId="282"/>
            <ac:picMk id="20" creationId="{9E76C199-94E1-4F19-9766-96FD4B2E259B}"/>
          </ac:picMkLst>
        </pc:picChg>
      </pc:sldChg>
      <pc:sldChg chg="addSp delSp">
        <pc:chgData name="Giosanu George" userId="c81eca896c9c66e4" providerId="LiveId" clId="{00BAB2E1-4845-44B9-AF8B-391E15D13E99}" dt="2019-07-04T19:32:33.554" v="62"/>
        <pc:sldMkLst>
          <pc:docMk/>
          <pc:sldMk cId="3037386238" sldId="283"/>
        </pc:sldMkLst>
        <pc:spChg chg="del">
          <ac:chgData name="Giosanu George" userId="c81eca896c9c66e4" providerId="LiveId" clId="{00BAB2E1-4845-44B9-AF8B-391E15D13E99}" dt="2019-07-04T19:32:32.706" v="61" actId="478"/>
          <ac:spMkLst>
            <pc:docMk/>
            <pc:sldMk cId="3037386238" sldId="283"/>
            <ac:spMk id="3" creationId="{98AAC628-FAB7-4C34-BFAC-1400EFEE9C23}"/>
          </ac:spMkLst>
        </pc:spChg>
        <pc:spChg chg="del">
          <ac:chgData name="Giosanu George" userId="c81eca896c9c66e4" providerId="LiveId" clId="{00BAB2E1-4845-44B9-AF8B-391E15D13E99}" dt="2019-07-04T19:32:32.706" v="61" actId="478"/>
          <ac:spMkLst>
            <pc:docMk/>
            <pc:sldMk cId="3037386238" sldId="283"/>
            <ac:spMk id="9" creationId="{7B36A922-DD17-4B33-B5FA-1462D09280DB}"/>
          </ac:spMkLst>
        </pc:spChg>
        <pc:spChg chg="add del">
          <ac:chgData name="Giosanu George" userId="c81eca896c9c66e4" providerId="LiveId" clId="{00BAB2E1-4845-44B9-AF8B-391E15D13E99}" dt="2019-07-04T19:32:32.055" v="60"/>
          <ac:spMkLst>
            <pc:docMk/>
            <pc:sldMk cId="3037386238" sldId="283"/>
            <ac:spMk id="11" creationId="{D199AC7C-F8A9-4804-9407-FE2A3267B98F}"/>
          </ac:spMkLst>
        </pc:spChg>
        <pc:spChg chg="add del">
          <ac:chgData name="Giosanu George" userId="c81eca896c9c66e4" providerId="LiveId" clId="{00BAB2E1-4845-44B9-AF8B-391E15D13E99}" dt="2019-07-04T19:32:32.055" v="60"/>
          <ac:spMkLst>
            <pc:docMk/>
            <pc:sldMk cId="3037386238" sldId="283"/>
            <ac:spMk id="12" creationId="{25E2738C-FE0E-47B5-896B-3A43D5F83EB6}"/>
          </ac:spMkLst>
        </pc:spChg>
        <pc:spChg chg="add">
          <ac:chgData name="Giosanu George" userId="c81eca896c9c66e4" providerId="LiveId" clId="{00BAB2E1-4845-44B9-AF8B-391E15D13E99}" dt="2019-07-04T19:32:33.554" v="62"/>
          <ac:spMkLst>
            <pc:docMk/>
            <pc:sldMk cId="3037386238" sldId="283"/>
            <ac:spMk id="15" creationId="{E75B1917-DE8D-472E-BB33-81E0010CCF73}"/>
          </ac:spMkLst>
        </pc:spChg>
        <pc:spChg chg="add">
          <ac:chgData name="Giosanu George" userId="c81eca896c9c66e4" providerId="LiveId" clId="{00BAB2E1-4845-44B9-AF8B-391E15D13E99}" dt="2019-07-04T19:32:33.554" v="62"/>
          <ac:spMkLst>
            <pc:docMk/>
            <pc:sldMk cId="3037386238" sldId="283"/>
            <ac:spMk id="16" creationId="{6F21747A-7396-4C47-B106-57B34736D4FA}"/>
          </ac:spMkLst>
        </pc:spChg>
        <pc:picChg chg="add del">
          <ac:chgData name="Giosanu George" userId="c81eca896c9c66e4" providerId="LiveId" clId="{00BAB2E1-4845-44B9-AF8B-391E15D13E99}" dt="2019-07-04T19:32:32.055" v="60"/>
          <ac:picMkLst>
            <pc:docMk/>
            <pc:sldMk cId="3037386238" sldId="283"/>
            <ac:picMk id="13" creationId="{AA0A5C31-D4F4-43E7-ADAC-B07F0726AB68}"/>
          </ac:picMkLst>
        </pc:picChg>
        <pc:picChg chg="add del">
          <ac:chgData name="Giosanu George" userId="c81eca896c9c66e4" providerId="LiveId" clId="{00BAB2E1-4845-44B9-AF8B-391E15D13E99}" dt="2019-07-04T19:32:32.055" v="60"/>
          <ac:picMkLst>
            <pc:docMk/>
            <pc:sldMk cId="3037386238" sldId="283"/>
            <ac:picMk id="14" creationId="{86CA3620-EA7C-4B79-B1F4-B5F2ED433171}"/>
          </ac:picMkLst>
        </pc:picChg>
        <pc:picChg chg="add">
          <ac:chgData name="Giosanu George" userId="c81eca896c9c66e4" providerId="LiveId" clId="{00BAB2E1-4845-44B9-AF8B-391E15D13E99}" dt="2019-07-04T19:32:33.554" v="62"/>
          <ac:picMkLst>
            <pc:docMk/>
            <pc:sldMk cId="3037386238" sldId="283"/>
            <ac:picMk id="17" creationId="{8305CAEB-D5B7-4C7D-B15A-2800596B67B3}"/>
          </ac:picMkLst>
        </pc:picChg>
        <pc:picChg chg="del">
          <ac:chgData name="Giosanu George" userId="c81eca896c9c66e4" providerId="LiveId" clId="{00BAB2E1-4845-44B9-AF8B-391E15D13E99}" dt="2019-07-04T19:32:32.706" v="61" actId="478"/>
          <ac:picMkLst>
            <pc:docMk/>
            <pc:sldMk cId="3037386238" sldId="283"/>
            <ac:picMk id="18" creationId="{A6D1E598-E765-4F1B-9DC2-089F5CAA406F}"/>
          </ac:picMkLst>
        </pc:picChg>
        <pc:picChg chg="add">
          <ac:chgData name="Giosanu George" userId="c81eca896c9c66e4" providerId="LiveId" clId="{00BAB2E1-4845-44B9-AF8B-391E15D13E99}" dt="2019-07-04T19:32:33.554" v="62"/>
          <ac:picMkLst>
            <pc:docMk/>
            <pc:sldMk cId="3037386238" sldId="283"/>
            <ac:picMk id="19" creationId="{1187EC20-DCFC-4192-93D6-7C11A3D1BCB4}"/>
          </ac:picMkLst>
        </pc:picChg>
        <pc:picChg chg="del">
          <ac:chgData name="Giosanu George" userId="c81eca896c9c66e4" providerId="LiveId" clId="{00BAB2E1-4845-44B9-AF8B-391E15D13E99}" dt="2019-07-04T19:32:32.706" v="61" actId="478"/>
          <ac:picMkLst>
            <pc:docMk/>
            <pc:sldMk cId="3037386238" sldId="283"/>
            <ac:picMk id="20" creationId="{9E76C199-94E1-4F19-9766-96FD4B2E259B}"/>
          </ac:picMkLst>
        </pc:picChg>
      </pc:sldChg>
      <pc:sldChg chg="addSp delSp">
        <pc:chgData name="Giosanu George" userId="c81eca896c9c66e4" providerId="LiveId" clId="{00BAB2E1-4845-44B9-AF8B-391E15D13E99}" dt="2019-07-04T19:32:37.207" v="64"/>
        <pc:sldMkLst>
          <pc:docMk/>
          <pc:sldMk cId="1265583319" sldId="284"/>
        </pc:sldMkLst>
        <pc:spChg chg="del">
          <ac:chgData name="Giosanu George" userId="c81eca896c9c66e4" providerId="LiveId" clId="{00BAB2E1-4845-44B9-AF8B-391E15D13E99}" dt="2019-07-04T19:32:36.529" v="63" actId="478"/>
          <ac:spMkLst>
            <pc:docMk/>
            <pc:sldMk cId="1265583319" sldId="284"/>
            <ac:spMk id="3" creationId="{98AAC628-FAB7-4C34-BFAC-1400EFEE9C23}"/>
          </ac:spMkLst>
        </pc:spChg>
        <pc:spChg chg="add">
          <ac:chgData name="Giosanu George" userId="c81eca896c9c66e4" providerId="LiveId" clId="{00BAB2E1-4845-44B9-AF8B-391E15D13E99}" dt="2019-07-04T19:32:37.207" v="64"/>
          <ac:spMkLst>
            <pc:docMk/>
            <pc:sldMk cId="1265583319" sldId="284"/>
            <ac:spMk id="8" creationId="{A1224577-4105-4C54-AC50-1859D0281B87}"/>
          </ac:spMkLst>
        </pc:spChg>
        <pc:spChg chg="del">
          <ac:chgData name="Giosanu George" userId="c81eca896c9c66e4" providerId="LiveId" clId="{00BAB2E1-4845-44B9-AF8B-391E15D13E99}" dt="2019-07-04T19:32:36.529" v="63" actId="478"/>
          <ac:spMkLst>
            <pc:docMk/>
            <pc:sldMk cId="1265583319" sldId="284"/>
            <ac:spMk id="9" creationId="{7B36A922-DD17-4B33-B5FA-1462D09280DB}"/>
          </ac:spMkLst>
        </pc:spChg>
        <pc:spChg chg="add">
          <ac:chgData name="Giosanu George" userId="c81eca896c9c66e4" providerId="LiveId" clId="{00BAB2E1-4845-44B9-AF8B-391E15D13E99}" dt="2019-07-04T19:32:37.207" v="64"/>
          <ac:spMkLst>
            <pc:docMk/>
            <pc:sldMk cId="1265583319" sldId="284"/>
            <ac:spMk id="12" creationId="{0CF93E17-E2DD-4B34-AAF3-B16957B3621A}"/>
          </ac:spMkLst>
        </pc:spChg>
        <pc:picChg chg="add">
          <ac:chgData name="Giosanu George" userId="c81eca896c9c66e4" providerId="LiveId" clId="{00BAB2E1-4845-44B9-AF8B-391E15D13E99}" dt="2019-07-04T19:32:37.207" v="64"/>
          <ac:picMkLst>
            <pc:docMk/>
            <pc:sldMk cId="1265583319" sldId="284"/>
            <ac:picMk id="13" creationId="{850293A4-DD0E-46F6-AC42-EF249DEE5925}"/>
          </ac:picMkLst>
        </pc:picChg>
        <pc:picChg chg="add">
          <ac:chgData name="Giosanu George" userId="c81eca896c9c66e4" providerId="LiveId" clId="{00BAB2E1-4845-44B9-AF8B-391E15D13E99}" dt="2019-07-04T19:32:37.207" v="64"/>
          <ac:picMkLst>
            <pc:docMk/>
            <pc:sldMk cId="1265583319" sldId="284"/>
            <ac:picMk id="14" creationId="{CF0D6970-A659-4EC1-890D-00093D2AE8AA}"/>
          </ac:picMkLst>
        </pc:picChg>
        <pc:picChg chg="del">
          <ac:chgData name="Giosanu George" userId="c81eca896c9c66e4" providerId="LiveId" clId="{00BAB2E1-4845-44B9-AF8B-391E15D13E99}" dt="2019-07-04T19:32:36.529" v="63" actId="478"/>
          <ac:picMkLst>
            <pc:docMk/>
            <pc:sldMk cId="1265583319" sldId="284"/>
            <ac:picMk id="18" creationId="{A6D1E598-E765-4F1B-9DC2-089F5CAA406F}"/>
          </ac:picMkLst>
        </pc:picChg>
        <pc:picChg chg="del">
          <ac:chgData name="Giosanu George" userId="c81eca896c9c66e4" providerId="LiveId" clId="{00BAB2E1-4845-44B9-AF8B-391E15D13E99}" dt="2019-07-04T19:32:36.529" v="63" actId="478"/>
          <ac:picMkLst>
            <pc:docMk/>
            <pc:sldMk cId="1265583319" sldId="284"/>
            <ac:picMk id="20" creationId="{9E76C199-94E1-4F19-9766-96FD4B2E259B}"/>
          </ac:picMkLst>
        </pc:picChg>
      </pc:sldChg>
      <pc:sldChg chg="addSp delSp modSp ord">
        <pc:chgData name="Giosanu George" userId="c81eca896c9c66e4" providerId="LiveId" clId="{00BAB2E1-4845-44B9-AF8B-391E15D13E99}" dt="2019-07-04T19:32:15.710" v="54"/>
        <pc:sldMkLst>
          <pc:docMk/>
          <pc:sldMk cId="1065453543" sldId="285"/>
        </pc:sldMkLst>
        <pc:spChg chg="del">
          <ac:chgData name="Giosanu George" userId="c81eca896c9c66e4" providerId="LiveId" clId="{00BAB2E1-4845-44B9-AF8B-391E15D13E99}" dt="2019-07-04T19:32:14.987" v="53" actId="478"/>
          <ac:spMkLst>
            <pc:docMk/>
            <pc:sldMk cId="1065453543" sldId="285"/>
            <ac:spMk id="3" creationId="{98AAC628-FAB7-4C34-BFAC-1400EFEE9C23}"/>
          </ac:spMkLst>
        </pc:spChg>
        <pc:spChg chg="add">
          <ac:chgData name="Giosanu George" userId="c81eca896c9c66e4" providerId="LiveId" clId="{00BAB2E1-4845-44B9-AF8B-391E15D13E99}" dt="2019-07-04T19:32:15.710" v="54"/>
          <ac:spMkLst>
            <pc:docMk/>
            <pc:sldMk cId="1065453543" sldId="285"/>
            <ac:spMk id="8" creationId="{C0739435-8F65-402F-8D63-0A22E0DEA17B}"/>
          </ac:spMkLst>
        </pc:spChg>
        <pc:spChg chg="del">
          <ac:chgData name="Giosanu George" userId="c81eca896c9c66e4" providerId="LiveId" clId="{00BAB2E1-4845-44B9-AF8B-391E15D13E99}" dt="2019-07-04T19:32:14.987" v="53" actId="478"/>
          <ac:spMkLst>
            <pc:docMk/>
            <pc:sldMk cId="1065453543" sldId="285"/>
            <ac:spMk id="9" creationId="{7B36A922-DD17-4B33-B5FA-1462D09280DB}"/>
          </ac:spMkLst>
        </pc:spChg>
        <pc:spChg chg="mod">
          <ac:chgData name="Giosanu George" userId="c81eca896c9c66e4" providerId="LiveId" clId="{00BAB2E1-4845-44B9-AF8B-391E15D13E99}" dt="2019-07-04T19:29:06.921" v="28" actId="20577"/>
          <ac:spMkLst>
            <pc:docMk/>
            <pc:sldMk cId="1065453543" sldId="285"/>
            <ac:spMk id="10" creationId="{531099CE-06D8-4856-9023-ABA2A692554B}"/>
          </ac:spMkLst>
        </pc:spChg>
        <pc:spChg chg="add">
          <ac:chgData name="Giosanu George" userId="c81eca896c9c66e4" providerId="LiveId" clId="{00BAB2E1-4845-44B9-AF8B-391E15D13E99}" dt="2019-07-04T19:32:15.710" v="54"/>
          <ac:spMkLst>
            <pc:docMk/>
            <pc:sldMk cId="1065453543" sldId="285"/>
            <ac:spMk id="11" creationId="{7B08F711-9C9B-4EDB-B749-88EDA0042005}"/>
          </ac:spMkLst>
        </pc:spChg>
        <pc:picChg chg="add">
          <ac:chgData name="Giosanu George" userId="c81eca896c9c66e4" providerId="LiveId" clId="{00BAB2E1-4845-44B9-AF8B-391E15D13E99}" dt="2019-07-04T19:32:15.710" v="54"/>
          <ac:picMkLst>
            <pc:docMk/>
            <pc:sldMk cId="1065453543" sldId="285"/>
            <ac:picMk id="13" creationId="{8166A0A6-553A-4122-973C-58DACA47156B}"/>
          </ac:picMkLst>
        </pc:picChg>
        <pc:picChg chg="add">
          <ac:chgData name="Giosanu George" userId="c81eca896c9c66e4" providerId="LiveId" clId="{00BAB2E1-4845-44B9-AF8B-391E15D13E99}" dt="2019-07-04T19:32:15.710" v="54"/>
          <ac:picMkLst>
            <pc:docMk/>
            <pc:sldMk cId="1065453543" sldId="285"/>
            <ac:picMk id="14" creationId="{7A744E1E-C08E-42E5-8D28-AAA0CB02C7FF}"/>
          </ac:picMkLst>
        </pc:picChg>
        <pc:picChg chg="del">
          <ac:chgData name="Giosanu George" userId="c81eca896c9c66e4" providerId="LiveId" clId="{00BAB2E1-4845-44B9-AF8B-391E15D13E99}" dt="2019-07-04T19:32:14.987" v="53" actId="478"/>
          <ac:picMkLst>
            <pc:docMk/>
            <pc:sldMk cId="1065453543" sldId="285"/>
            <ac:picMk id="18" creationId="{A6D1E598-E765-4F1B-9DC2-089F5CAA406F}"/>
          </ac:picMkLst>
        </pc:picChg>
        <pc:picChg chg="del">
          <ac:chgData name="Giosanu George" userId="c81eca896c9c66e4" providerId="LiveId" clId="{00BAB2E1-4845-44B9-AF8B-391E15D13E99}" dt="2019-07-04T19:32:14.987" v="53" actId="478"/>
          <ac:picMkLst>
            <pc:docMk/>
            <pc:sldMk cId="1065453543" sldId="285"/>
            <ac:picMk id="20" creationId="{9E76C199-94E1-4F19-9766-96FD4B2E259B}"/>
          </ac:picMkLst>
        </pc:picChg>
      </pc:sldChg>
      <pc:sldChg chg="addSp delSp modSp ord">
        <pc:chgData name="Giosanu George" userId="c81eca896c9c66e4" providerId="LiveId" clId="{00BAB2E1-4845-44B9-AF8B-391E15D13E99}" dt="2019-07-04T19:32:20.381" v="56"/>
        <pc:sldMkLst>
          <pc:docMk/>
          <pc:sldMk cId="147235340" sldId="286"/>
        </pc:sldMkLst>
        <pc:spChg chg="del">
          <ac:chgData name="Giosanu George" userId="c81eca896c9c66e4" providerId="LiveId" clId="{00BAB2E1-4845-44B9-AF8B-391E15D13E99}" dt="2019-07-04T19:32:19.714" v="55" actId="478"/>
          <ac:spMkLst>
            <pc:docMk/>
            <pc:sldMk cId="147235340" sldId="286"/>
            <ac:spMk id="3" creationId="{98AAC628-FAB7-4C34-BFAC-1400EFEE9C23}"/>
          </ac:spMkLst>
        </pc:spChg>
        <pc:spChg chg="add">
          <ac:chgData name="Giosanu George" userId="c81eca896c9c66e4" providerId="LiveId" clId="{00BAB2E1-4845-44B9-AF8B-391E15D13E99}" dt="2019-07-04T19:32:20.381" v="56"/>
          <ac:spMkLst>
            <pc:docMk/>
            <pc:sldMk cId="147235340" sldId="286"/>
            <ac:spMk id="8" creationId="{EC9EEB67-5806-45B5-BC93-C1F4C94783DB}"/>
          </ac:spMkLst>
        </pc:spChg>
        <pc:spChg chg="del">
          <ac:chgData name="Giosanu George" userId="c81eca896c9c66e4" providerId="LiveId" clId="{00BAB2E1-4845-44B9-AF8B-391E15D13E99}" dt="2019-07-04T19:32:19.714" v="55" actId="478"/>
          <ac:spMkLst>
            <pc:docMk/>
            <pc:sldMk cId="147235340" sldId="286"/>
            <ac:spMk id="9" creationId="{7B36A922-DD17-4B33-B5FA-1462D09280DB}"/>
          </ac:spMkLst>
        </pc:spChg>
        <pc:spChg chg="mod">
          <ac:chgData name="Giosanu George" userId="c81eca896c9c66e4" providerId="LiveId" clId="{00BAB2E1-4845-44B9-AF8B-391E15D13E99}" dt="2019-07-04T19:29:22.452" v="29"/>
          <ac:spMkLst>
            <pc:docMk/>
            <pc:sldMk cId="147235340" sldId="286"/>
            <ac:spMk id="10" creationId="{531099CE-06D8-4856-9023-ABA2A692554B}"/>
          </ac:spMkLst>
        </pc:spChg>
        <pc:spChg chg="add">
          <ac:chgData name="Giosanu George" userId="c81eca896c9c66e4" providerId="LiveId" clId="{00BAB2E1-4845-44B9-AF8B-391E15D13E99}" dt="2019-07-04T19:32:20.381" v="56"/>
          <ac:spMkLst>
            <pc:docMk/>
            <pc:sldMk cId="147235340" sldId="286"/>
            <ac:spMk id="11" creationId="{BE36DB93-6BD4-40C0-9BFE-04B70BE4DA92}"/>
          </ac:spMkLst>
        </pc:spChg>
        <pc:picChg chg="add">
          <ac:chgData name="Giosanu George" userId="c81eca896c9c66e4" providerId="LiveId" clId="{00BAB2E1-4845-44B9-AF8B-391E15D13E99}" dt="2019-07-04T19:32:20.381" v="56"/>
          <ac:picMkLst>
            <pc:docMk/>
            <pc:sldMk cId="147235340" sldId="286"/>
            <ac:picMk id="13" creationId="{78276309-2DDB-4E10-B872-F8EDEC14BC9A}"/>
          </ac:picMkLst>
        </pc:picChg>
        <pc:picChg chg="add">
          <ac:chgData name="Giosanu George" userId="c81eca896c9c66e4" providerId="LiveId" clId="{00BAB2E1-4845-44B9-AF8B-391E15D13E99}" dt="2019-07-04T19:32:20.381" v="56"/>
          <ac:picMkLst>
            <pc:docMk/>
            <pc:sldMk cId="147235340" sldId="286"/>
            <ac:picMk id="14" creationId="{D74A9590-51EA-44B7-9C15-BAA8FAC6C289}"/>
          </ac:picMkLst>
        </pc:picChg>
        <pc:picChg chg="del">
          <ac:chgData name="Giosanu George" userId="c81eca896c9c66e4" providerId="LiveId" clId="{00BAB2E1-4845-44B9-AF8B-391E15D13E99}" dt="2019-07-04T19:32:19.714" v="55" actId="478"/>
          <ac:picMkLst>
            <pc:docMk/>
            <pc:sldMk cId="147235340" sldId="286"/>
            <ac:picMk id="18" creationId="{A6D1E598-E765-4F1B-9DC2-089F5CAA406F}"/>
          </ac:picMkLst>
        </pc:picChg>
        <pc:picChg chg="del">
          <ac:chgData name="Giosanu George" userId="c81eca896c9c66e4" providerId="LiveId" clId="{00BAB2E1-4845-44B9-AF8B-391E15D13E99}" dt="2019-07-04T19:32:19.714" v="55" actId="478"/>
          <ac:picMkLst>
            <pc:docMk/>
            <pc:sldMk cId="147235340" sldId="286"/>
            <ac:picMk id="20" creationId="{9E76C199-94E1-4F19-9766-96FD4B2E259B}"/>
          </ac:picMkLst>
        </pc:picChg>
      </pc:sldChg>
      <pc:sldChg chg="addSp delSp modSp ord">
        <pc:chgData name="Giosanu George" userId="c81eca896c9c66e4" providerId="LiveId" clId="{00BAB2E1-4845-44B9-AF8B-391E15D13E99}" dt="2019-07-04T19:32:24.143" v="58"/>
        <pc:sldMkLst>
          <pc:docMk/>
          <pc:sldMk cId="724183704" sldId="287"/>
        </pc:sldMkLst>
        <pc:spChg chg="del">
          <ac:chgData name="Giosanu George" userId="c81eca896c9c66e4" providerId="LiveId" clId="{00BAB2E1-4845-44B9-AF8B-391E15D13E99}" dt="2019-07-04T19:32:23.548" v="57" actId="478"/>
          <ac:spMkLst>
            <pc:docMk/>
            <pc:sldMk cId="724183704" sldId="287"/>
            <ac:spMk id="3" creationId="{98AAC628-FAB7-4C34-BFAC-1400EFEE9C23}"/>
          </ac:spMkLst>
        </pc:spChg>
        <pc:spChg chg="add">
          <ac:chgData name="Giosanu George" userId="c81eca896c9c66e4" providerId="LiveId" clId="{00BAB2E1-4845-44B9-AF8B-391E15D13E99}" dt="2019-07-04T19:32:24.143" v="58"/>
          <ac:spMkLst>
            <pc:docMk/>
            <pc:sldMk cId="724183704" sldId="287"/>
            <ac:spMk id="8" creationId="{1CCA4290-840E-4FEB-B4C0-E1BD8422EB8A}"/>
          </ac:spMkLst>
        </pc:spChg>
        <pc:spChg chg="del">
          <ac:chgData name="Giosanu George" userId="c81eca896c9c66e4" providerId="LiveId" clId="{00BAB2E1-4845-44B9-AF8B-391E15D13E99}" dt="2019-07-04T19:32:23.548" v="57" actId="478"/>
          <ac:spMkLst>
            <pc:docMk/>
            <pc:sldMk cId="724183704" sldId="287"/>
            <ac:spMk id="9" creationId="{7B36A922-DD17-4B33-B5FA-1462D09280DB}"/>
          </ac:spMkLst>
        </pc:spChg>
        <pc:spChg chg="mod">
          <ac:chgData name="Giosanu George" userId="c81eca896c9c66e4" providerId="LiveId" clId="{00BAB2E1-4845-44B9-AF8B-391E15D13E99}" dt="2019-07-04T19:29:25.301" v="30"/>
          <ac:spMkLst>
            <pc:docMk/>
            <pc:sldMk cId="724183704" sldId="287"/>
            <ac:spMk id="10" creationId="{531099CE-06D8-4856-9023-ABA2A692554B}"/>
          </ac:spMkLst>
        </pc:spChg>
        <pc:spChg chg="add">
          <ac:chgData name="Giosanu George" userId="c81eca896c9c66e4" providerId="LiveId" clId="{00BAB2E1-4845-44B9-AF8B-391E15D13E99}" dt="2019-07-04T19:32:24.143" v="58"/>
          <ac:spMkLst>
            <pc:docMk/>
            <pc:sldMk cId="724183704" sldId="287"/>
            <ac:spMk id="11" creationId="{48507B51-E698-4F32-B750-BA941460FBB9}"/>
          </ac:spMkLst>
        </pc:spChg>
        <pc:picChg chg="add">
          <ac:chgData name="Giosanu George" userId="c81eca896c9c66e4" providerId="LiveId" clId="{00BAB2E1-4845-44B9-AF8B-391E15D13E99}" dt="2019-07-04T19:32:24.143" v="58"/>
          <ac:picMkLst>
            <pc:docMk/>
            <pc:sldMk cId="724183704" sldId="287"/>
            <ac:picMk id="13" creationId="{2AA44226-38DF-4F74-90B2-D72F51D180AD}"/>
          </ac:picMkLst>
        </pc:picChg>
        <pc:picChg chg="add">
          <ac:chgData name="Giosanu George" userId="c81eca896c9c66e4" providerId="LiveId" clId="{00BAB2E1-4845-44B9-AF8B-391E15D13E99}" dt="2019-07-04T19:32:24.143" v="58"/>
          <ac:picMkLst>
            <pc:docMk/>
            <pc:sldMk cId="724183704" sldId="287"/>
            <ac:picMk id="14" creationId="{C50585D4-3DD4-4A11-8BA0-A14D0C711AEE}"/>
          </ac:picMkLst>
        </pc:picChg>
        <pc:picChg chg="del">
          <ac:chgData name="Giosanu George" userId="c81eca896c9c66e4" providerId="LiveId" clId="{00BAB2E1-4845-44B9-AF8B-391E15D13E99}" dt="2019-07-04T19:32:23.548" v="57" actId="478"/>
          <ac:picMkLst>
            <pc:docMk/>
            <pc:sldMk cId="724183704" sldId="287"/>
            <ac:picMk id="18" creationId="{A6D1E598-E765-4F1B-9DC2-089F5CAA406F}"/>
          </ac:picMkLst>
        </pc:picChg>
        <pc:picChg chg="del">
          <ac:chgData name="Giosanu George" userId="c81eca896c9c66e4" providerId="LiveId" clId="{00BAB2E1-4845-44B9-AF8B-391E15D13E99}" dt="2019-07-04T19:32:23.548" v="57" actId="478"/>
          <ac:picMkLst>
            <pc:docMk/>
            <pc:sldMk cId="724183704" sldId="287"/>
            <ac:picMk id="20" creationId="{9E76C199-94E1-4F19-9766-96FD4B2E259B}"/>
          </ac:picMkLst>
        </pc:picChg>
      </pc:sldChg>
      <pc:sldChg chg="addSp delSp">
        <pc:chgData name="Giosanu George" userId="c81eca896c9c66e4" providerId="LiveId" clId="{00BAB2E1-4845-44B9-AF8B-391E15D13E99}" dt="2019-07-04T19:32:40.812" v="66"/>
        <pc:sldMkLst>
          <pc:docMk/>
          <pc:sldMk cId="447466567" sldId="288"/>
        </pc:sldMkLst>
        <pc:spChg chg="del">
          <ac:chgData name="Giosanu George" userId="c81eca896c9c66e4" providerId="LiveId" clId="{00BAB2E1-4845-44B9-AF8B-391E15D13E99}" dt="2019-07-04T19:32:40.207" v="65" actId="478"/>
          <ac:spMkLst>
            <pc:docMk/>
            <pc:sldMk cId="447466567" sldId="288"/>
            <ac:spMk id="3" creationId="{98AAC628-FAB7-4C34-BFAC-1400EFEE9C23}"/>
          </ac:spMkLst>
        </pc:spChg>
        <pc:spChg chg="add">
          <ac:chgData name="Giosanu George" userId="c81eca896c9c66e4" providerId="LiveId" clId="{00BAB2E1-4845-44B9-AF8B-391E15D13E99}" dt="2019-07-04T19:32:40.812" v="66"/>
          <ac:spMkLst>
            <pc:docMk/>
            <pc:sldMk cId="447466567" sldId="288"/>
            <ac:spMk id="8" creationId="{227D9C10-F46C-4093-9338-FBB9AA90BB5A}"/>
          </ac:spMkLst>
        </pc:spChg>
        <pc:spChg chg="del">
          <ac:chgData name="Giosanu George" userId="c81eca896c9c66e4" providerId="LiveId" clId="{00BAB2E1-4845-44B9-AF8B-391E15D13E99}" dt="2019-07-04T19:32:40.207" v="65" actId="478"/>
          <ac:spMkLst>
            <pc:docMk/>
            <pc:sldMk cId="447466567" sldId="288"/>
            <ac:spMk id="9" creationId="{7B36A922-DD17-4B33-B5FA-1462D09280DB}"/>
          </ac:spMkLst>
        </pc:spChg>
        <pc:spChg chg="add">
          <ac:chgData name="Giosanu George" userId="c81eca896c9c66e4" providerId="LiveId" clId="{00BAB2E1-4845-44B9-AF8B-391E15D13E99}" dt="2019-07-04T19:32:40.812" v="66"/>
          <ac:spMkLst>
            <pc:docMk/>
            <pc:sldMk cId="447466567" sldId="288"/>
            <ac:spMk id="11" creationId="{81786528-88F0-46C5-A2A5-481199C47FF8}"/>
          </ac:spMkLst>
        </pc:spChg>
        <pc:picChg chg="add">
          <ac:chgData name="Giosanu George" userId="c81eca896c9c66e4" providerId="LiveId" clId="{00BAB2E1-4845-44B9-AF8B-391E15D13E99}" dt="2019-07-04T19:32:40.812" v="66"/>
          <ac:picMkLst>
            <pc:docMk/>
            <pc:sldMk cId="447466567" sldId="288"/>
            <ac:picMk id="13" creationId="{F30E88A2-14E2-4A14-83CC-78B52352159D}"/>
          </ac:picMkLst>
        </pc:picChg>
        <pc:picChg chg="add">
          <ac:chgData name="Giosanu George" userId="c81eca896c9c66e4" providerId="LiveId" clId="{00BAB2E1-4845-44B9-AF8B-391E15D13E99}" dt="2019-07-04T19:32:40.812" v="66"/>
          <ac:picMkLst>
            <pc:docMk/>
            <pc:sldMk cId="447466567" sldId="288"/>
            <ac:picMk id="14" creationId="{1AF3C510-87A8-4DBC-A80C-430D21A8EDC6}"/>
          </ac:picMkLst>
        </pc:picChg>
        <pc:picChg chg="del">
          <ac:chgData name="Giosanu George" userId="c81eca896c9c66e4" providerId="LiveId" clId="{00BAB2E1-4845-44B9-AF8B-391E15D13E99}" dt="2019-07-04T19:32:40.207" v="65" actId="478"/>
          <ac:picMkLst>
            <pc:docMk/>
            <pc:sldMk cId="447466567" sldId="288"/>
            <ac:picMk id="18" creationId="{A6D1E598-E765-4F1B-9DC2-089F5CAA406F}"/>
          </ac:picMkLst>
        </pc:picChg>
        <pc:picChg chg="del">
          <ac:chgData name="Giosanu George" userId="c81eca896c9c66e4" providerId="LiveId" clId="{00BAB2E1-4845-44B9-AF8B-391E15D13E99}" dt="2019-07-04T19:32:40.207" v="65" actId="478"/>
          <ac:picMkLst>
            <pc:docMk/>
            <pc:sldMk cId="447466567" sldId="288"/>
            <ac:picMk id="20" creationId="{9E76C199-94E1-4F19-9766-96FD4B2E259B}"/>
          </ac:picMkLst>
        </pc:picChg>
      </pc:sldChg>
      <pc:sldChg chg="addSp delSp">
        <pc:chgData name="Giosanu George" userId="c81eca896c9c66e4" providerId="LiveId" clId="{00BAB2E1-4845-44B9-AF8B-391E15D13E99}" dt="2019-07-04T19:32:44.474" v="68"/>
        <pc:sldMkLst>
          <pc:docMk/>
          <pc:sldMk cId="4199245414" sldId="289"/>
        </pc:sldMkLst>
        <pc:spChg chg="del">
          <ac:chgData name="Giosanu George" userId="c81eca896c9c66e4" providerId="LiveId" clId="{00BAB2E1-4845-44B9-AF8B-391E15D13E99}" dt="2019-07-04T19:32:43.940" v="67" actId="478"/>
          <ac:spMkLst>
            <pc:docMk/>
            <pc:sldMk cId="4199245414" sldId="289"/>
            <ac:spMk id="3" creationId="{98AAC628-FAB7-4C34-BFAC-1400EFEE9C23}"/>
          </ac:spMkLst>
        </pc:spChg>
        <pc:spChg chg="add">
          <ac:chgData name="Giosanu George" userId="c81eca896c9c66e4" providerId="LiveId" clId="{00BAB2E1-4845-44B9-AF8B-391E15D13E99}" dt="2019-07-04T19:32:44.474" v="68"/>
          <ac:spMkLst>
            <pc:docMk/>
            <pc:sldMk cId="4199245414" sldId="289"/>
            <ac:spMk id="8" creationId="{4D81E6A0-7174-4FA8-BE09-0F17E9DCA3B4}"/>
          </ac:spMkLst>
        </pc:spChg>
        <pc:spChg chg="del">
          <ac:chgData name="Giosanu George" userId="c81eca896c9c66e4" providerId="LiveId" clId="{00BAB2E1-4845-44B9-AF8B-391E15D13E99}" dt="2019-07-04T19:32:43.940" v="67" actId="478"/>
          <ac:spMkLst>
            <pc:docMk/>
            <pc:sldMk cId="4199245414" sldId="289"/>
            <ac:spMk id="9" creationId="{7B36A922-DD17-4B33-B5FA-1462D09280DB}"/>
          </ac:spMkLst>
        </pc:spChg>
        <pc:spChg chg="add">
          <ac:chgData name="Giosanu George" userId="c81eca896c9c66e4" providerId="LiveId" clId="{00BAB2E1-4845-44B9-AF8B-391E15D13E99}" dt="2019-07-04T19:32:44.474" v="68"/>
          <ac:spMkLst>
            <pc:docMk/>
            <pc:sldMk cId="4199245414" sldId="289"/>
            <ac:spMk id="11" creationId="{908444D1-E714-46AF-8EDA-51851B4A4EFF}"/>
          </ac:spMkLst>
        </pc:spChg>
        <pc:picChg chg="add">
          <ac:chgData name="Giosanu George" userId="c81eca896c9c66e4" providerId="LiveId" clId="{00BAB2E1-4845-44B9-AF8B-391E15D13E99}" dt="2019-07-04T19:32:44.474" v="68"/>
          <ac:picMkLst>
            <pc:docMk/>
            <pc:sldMk cId="4199245414" sldId="289"/>
            <ac:picMk id="13" creationId="{BEB2B6D8-8825-465F-A8B3-42FA87BBD98E}"/>
          </ac:picMkLst>
        </pc:picChg>
        <pc:picChg chg="add">
          <ac:chgData name="Giosanu George" userId="c81eca896c9c66e4" providerId="LiveId" clId="{00BAB2E1-4845-44B9-AF8B-391E15D13E99}" dt="2019-07-04T19:32:44.474" v="68"/>
          <ac:picMkLst>
            <pc:docMk/>
            <pc:sldMk cId="4199245414" sldId="289"/>
            <ac:picMk id="14" creationId="{54BDC5DD-D1B2-490F-9375-EFB0BD2B72CA}"/>
          </ac:picMkLst>
        </pc:picChg>
        <pc:picChg chg="del">
          <ac:chgData name="Giosanu George" userId="c81eca896c9c66e4" providerId="LiveId" clId="{00BAB2E1-4845-44B9-AF8B-391E15D13E99}" dt="2019-07-04T19:32:43.940" v="67" actId="478"/>
          <ac:picMkLst>
            <pc:docMk/>
            <pc:sldMk cId="4199245414" sldId="289"/>
            <ac:picMk id="18" creationId="{A6D1E598-E765-4F1B-9DC2-089F5CAA406F}"/>
          </ac:picMkLst>
        </pc:picChg>
        <pc:picChg chg="del">
          <ac:chgData name="Giosanu George" userId="c81eca896c9c66e4" providerId="LiveId" clId="{00BAB2E1-4845-44B9-AF8B-391E15D13E99}" dt="2019-07-04T19:32:43.940" v="67" actId="478"/>
          <ac:picMkLst>
            <pc:docMk/>
            <pc:sldMk cId="4199245414" sldId="289"/>
            <ac:picMk id="20" creationId="{9E76C199-94E1-4F19-9766-96FD4B2E259B}"/>
          </ac:picMkLst>
        </pc:picChg>
      </pc:sldChg>
      <pc:sldChg chg="addSp delSp">
        <pc:chgData name="Giosanu George" userId="c81eca896c9c66e4" providerId="LiveId" clId="{00BAB2E1-4845-44B9-AF8B-391E15D13E99}" dt="2019-07-04T19:32:47.463" v="70"/>
        <pc:sldMkLst>
          <pc:docMk/>
          <pc:sldMk cId="3383666079" sldId="290"/>
        </pc:sldMkLst>
        <pc:spChg chg="del">
          <ac:chgData name="Giosanu George" userId="c81eca896c9c66e4" providerId="LiveId" clId="{00BAB2E1-4845-44B9-AF8B-391E15D13E99}" dt="2019-07-04T19:32:46.777" v="69" actId="478"/>
          <ac:spMkLst>
            <pc:docMk/>
            <pc:sldMk cId="3383666079" sldId="290"/>
            <ac:spMk id="3" creationId="{98AAC628-FAB7-4C34-BFAC-1400EFEE9C23}"/>
          </ac:spMkLst>
        </pc:spChg>
        <pc:spChg chg="add">
          <ac:chgData name="Giosanu George" userId="c81eca896c9c66e4" providerId="LiveId" clId="{00BAB2E1-4845-44B9-AF8B-391E15D13E99}" dt="2019-07-04T19:32:47.463" v="70"/>
          <ac:spMkLst>
            <pc:docMk/>
            <pc:sldMk cId="3383666079" sldId="290"/>
            <ac:spMk id="8" creationId="{84BECD6C-79DA-4C87-8FE8-702BAF769477}"/>
          </ac:spMkLst>
        </pc:spChg>
        <pc:spChg chg="del">
          <ac:chgData name="Giosanu George" userId="c81eca896c9c66e4" providerId="LiveId" clId="{00BAB2E1-4845-44B9-AF8B-391E15D13E99}" dt="2019-07-04T19:32:46.777" v="69" actId="478"/>
          <ac:spMkLst>
            <pc:docMk/>
            <pc:sldMk cId="3383666079" sldId="290"/>
            <ac:spMk id="9" creationId="{7B36A922-DD17-4B33-B5FA-1462D09280DB}"/>
          </ac:spMkLst>
        </pc:spChg>
        <pc:spChg chg="add">
          <ac:chgData name="Giosanu George" userId="c81eca896c9c66e4" providerId="LiveId" clId="{00BAB2E1-4845-44B9-AF8B-391E15D13E99}" dt="2019-07-04T19:32:47.463" v="70"/>
          <ac:spMkLst>
            <pc:docMk/>
            <pc:sldMk cId="3383666079" sldId="290"/>
            <ac:spMk id="11" creationId="{F60FA182-37F9-4A27-BDBF-9198AAF3BACE}"/>
          </ac:spMkLst>
        </pc:spChg>
        <pc:picChg chg="add">
          <ac:chgData name="Giosanu George" userId="c81eca896c9c66e4" providerId="LiveId" clId="{00BAB2E1-4845-44B9-AF8B-391E15D13E99}" dt="2019-07-04T19:32:47.463" v="70"/>
          <ac:picMkLst>
            <pc:docMk/>
            <pc:sldMk cId="3383666079" sldId="290"/>
            <ac:picMk id="13" creationId="{E625BEFA-78F2-496F-891B-E181E804F162}"/>
          </ac:picMkLst>
        </pc:picChg>
        <pc:picChg chg="add">
          <ac:chgData name="Giosanu George" userId="c81eca896c9c66e4" providerId="LiveId" clId="{00BAB2E1-4845-44B9-AF8B-391E15D13E99}" dt="2019-07-04T19:32:47.463" v="70"/>
          <ac:picMkLst>
            <pc:docMk/>
            <pc:sldMk cId="3383666079" sldId="290"/>
            <ac:picMk id="14" creationId="{CAA5D681-5F1E-43EC-907A-0C245A774397}"/>
          </ac:picMkLst>
        </pc:picChg>
        <pc:picChg chg="del">
          <ac:chgData name="Giosanu George" userId="c81eca896c9c66e4" providerId="LiveId" clId="{00BAB2E1-4845-44B9-AF8B-391E15D13E99}" dt="2019-07-04T19:32:46.777" v="69" actId="478"/>
          <ac:picMkLst>
            <pc:docMk/>
            <pc:sldMk cId="3383666079" sldId="290"/>
            <ac:picMk id="18" creationId="{A6D1E598-E765-4F1B-9DC2-089F5CAA406F}"/>
          </ac:picMkLst>
        </pc:picChg>
        <pc:picChg chg="del">
          <ac:chgData name="Giosanu George" userId="c81eca896c9c66e4" providerId="LiveId" clId="{00BAB2E1-4845-44B9-AF8B-391E15D13E99}" dt="2019-07-04T19:32:46.777" v="69" actId="478"/>
          <ac:picMkLst>
            <pc:docMk/>
            <pc:sldMk cId="3383666079" sldId="290"/>
            <ac:picMk id="20" creationId="{9E76C199-94E1-4F19-9766-96FD4B2E259B}"/>
          </ac:picMkLst>
        </pc:picChg>
      </pc:sldChg>
      <pc:sldChg chg="addSp delSp">
        <pc:chgData name="Giosanu George" userId="c81eca896c9c66e4" providerId="LiveId" clId="{00BAB2E1-4845-44B9-AF8B-391E15D13E99}" dt="2019-07-04T19:32:50.856" v="72"/>
        <pc:sldMkLst>
          <pc:docMk/>
          <pc:sldMk cId="627777155" sldId="291"/>
        </pc:sldMkLst>
        <pc:spChg chg="del">
          <ac:chgData name="Giosanu George" userId="c81eca896c9c66e4" providerId="LiveId" clId="{00BAB2E1-4845-44B9-AF8B-391E15D13E99}" dt="2019-07-04T19:32:50.195" v="71" actId="478"/>
          <ac:spMkLst>
            <pc:docMk/>
            <pc:sldMk cId="627777155" sldId="291"/>
            <ac:spMk id="3" creationId="{98AAC628-FAB7-4C34-BFAC-1400EFEE9C23}"/>
          </ac:spMkLst>
        </pc:spChg>
        <pc:spChg chg="add">
          <ac:chgData name="Giosanu George" userId="c81eca896c9c66e4" providerId="LiveId" clId="{00BAB2E1-4845-44B9-AF8B-391E15D13E99}" dt="2019-07-04T19:32:50.856" v="72"/>
          <ac:spMkLst>
            <pc:docMk/>
            <pc:sldMk cId="627777155" sldId="291"/>
            <ac:spMk id="8" creationId="{75F50DFE-2C5E-418A-B0BB-34708C7F5576}"/>
          </ac:spMkLst>
        </pc:spChg>
        <pc:spChg chg="del">
          <ac:chgData name="Giosanu George" userId="c81eca896c9c66e4" providerId="LiveId" clId="{00BAB2E1-4845-44B9-AF8B-391E15D13E99}" dt="2019-07-04T19:32:50.195" v="71" actId="478"/>
          <ac:spMkLst>
            <pc:docMk/>
            <pc:sldMk cId="627777155" sldId="291"/>
            <ac:spMk id="9" creationId="{7B36A922-DD17-4B33-B5FA-1462D09280DB}"/>
          </ac:spMkLst>
        </pc:spChg>
        <pc:spChg chg="add">
          <ac:chgData name="Giosanu George" userId="c81eca896c9c66e4" providerId="LiveId" clId="{00BAB2E1-4845-44B9-AF8B-391E15D13E99}" dt="2019-07-04T19:32:50.856" v="72"/>
          <ac:spMkLst>
            <pc:docMk/>
            <pc:sldMk cId="627777155" sldId="291"/>
            <ac:spMk id="11" creationId="{E21936B5-038C-4CE4-A19A-F3D983CFBA6C}"/>
          </ac:spMkLst>
        </pc:spChg>
        <pc:picChg chg="add">
          <ac:chgData name="Giosanu George" userId="c81eca896c9c66e4" providerId="LiveId" clId="{00BAB2E1-4845-44B9-AF8B-391E15D13E99}" dt="2019-07-04T19:32:50.856" v="72"/>
          <ac:picMkLst>
            <pc:docMk/>
            <pc:sldMk cId="627777155" sldId="291"/>
            <ac:picMk id="13" creationId="{661597BF-18FD-4A54-BFF4-6B57341C86C4}"/>
          </ac:picMkLst>
        </pc:picChg>
        <pc:picChg chg="add">
          <ac:chgData name="Giosanu George" userId="c81eca896c9c66e4" providerId="LiveId" clId="{00BAB2E1-4845-44B9-AF8B-391E15D13E99}" dt="2019-07-04T19:32:50.856" v="72"/>
          <ac:picMkLst>
            <pc:docMk/>
            <pc:sldMk cId="627777155" sldId="291"/>
            <ac:picMk id="14" creationId="{3D61C3D4-CF9C-490A-933D-E8C085A1F80F}"/>
          </ac:picMkLst>
        </pc:picChg>
        <pc:picChg chg="del">
          <ac:chgData name="Giosanu George" userId="c81eca896c9c66e4" providerId="LiveId" clId="{00BAB2E1-4845-44B9-AF8B-391E15D13E99}" dt="2019-07-04T19:32:50.195" v="71" actId="478"/>
          <ac:picMkLst>
            <pc:docMk/>
            <pc:sldMk cId="627777155" sldId="291"/>
            <ac:picMk id="18" creationId="{A6D1E598-E765-4F1B-9DC2-089F5CAA406F}"/>
          </ac:picMkLst>
        </pc:picChg>
        <pc:picChg chg="del">
          <ac:chgData name="Giosanu George" userId="c81eca896c9c66e4" providerId="LiveId" clId="{00BAB2E1-4845-44B9-AF8B-391E15D13E99}" dt="2019-07-04T19:32:50.195" v="71" actId="478"/>
          <ac:picMkLst>
            <pc:docMk/>
            <pc:sldMk cId="627777155" sldId="291"/>
            <ac:picMk id="20" creationId="{9E76C199-94E1-4F19-9766-96FD4B2E259B}"/>
          </ac:picMkLst>
        </pc:picChg>
      </pc:sldChg>
    </pc:docChg>
  </pc:docChgLst>
  <pc:docChgLst>
    <pc:chgData name="Giosanu George" userId="c81eca896c9c66e4" providerId="LiveId" clId="{0DDF81C0-2F0F-4D5B-8BAE-74AD55DD8945}"/>
    <pc:docChg chg="undo custSel addSld delSld modSld sldOrd">
      <pc:chgData name="Giosanu George" userId="c81eca896c9c66e4" providerId="LiveId" clId="{0DDF81C0-2F0F-4D5B-8BAE-74AD55DD8945}" dt="2019-07-05T05:28:48.176" v="100" actId="207"/>
      <pc:docMkLst>
        <pc:docMk/>
      </pc:docMkLst>
      <pc:sldChg chg="addSp delSp modSp">
        <pc:chgData name="Giosanu George" userId="c81eca896c9c66e4" providerId="LiveId" clId="{0DDF81C0-2F0F-4D5B-8BAE-74AD55DD8945}" dt="2019-07-05T05:24:05.509" v="87" actId="1076"/>
        <pc:sldMkLst>
          <pc:docMk/>
          <pc:sldMk cId="2588869163" sldId="271"/>
        </pc:sldMkLst>
        <pc:spChg chg="mod">
          <ac:chgData name="Giosanu George" userId="c81eca896c9c66e4" providerId="LiveId" clId="{0DDF81C0-2F0F-4D5B-8BAE-74AD55DD8945}" dt="2019-07-05T05:24:05.509" v="87" actId="1076"/>
          <ac:spMkLst>
            <pc:docMk/>
            <pc:sldMk cId="2588869163" sldId="271"/>
            <ac:spMk id="2" creationId="{513C5156-662E-4BB0-9325-DB88D99192BB}"/>
          </ac:spMkLst>
        </pc:spChg>
        <pc:spChg chg="add del">
          <ac:chgData name="Giosanu George" userId="c81eca896c9c66e4" providerId="LiveId" clId="{0DDF81C0-2F0F-4D5B-8BAE-74AD55DD8945}" dt="2019-07-05T05:19:48.861" v="14" actId="478"/>
          <ac:spMkLst>
            <pc:docMk/>
            <pc:sldMk cId="2588869163" sldId="271"/>
            <ac:spMk id="3" creationId="{0A03DAEA-7102-404E-87D9-581399344FC4}"/>
          </ac:spMkLst>
        </pc:spChg>
        <pc:spChg chg="add del mod">
          <ac:chgData name="Giosanu George" userId="c81eca896c9c66e4" providerId="LiveId" clId="{0DDF81C0-2F0F-4D5B-8BAE-74AD55DD8945}" dt="2019-07-05T05:19:48.327" v="13" actId="478"/>
          <ac:spMkLst>
            <pc:docMk/>
            <pc:sldMk cId="2588869163" sldId="271"/>
            <ac:spMk id="4" creationId="{BA897F3F-9583-447D-A953-62804C7AFAD2}"/>
          </ac:spMkLst>
        </pc:spChg>
        <pc:picChg chg="add del">
          <ac:chgData name="Giosanu George" userId="c81eca896c9c66e4" providerId="LiveId" clId="{0DDF81C0-2F0F-4D5B-8BAE-74AD55DD8945}" dt="2019-07-05T05:19:47.956" v="12" actId="478"/>
          <ac:picMkLst>
            <pc:docMk/>
            <pc:sldMk cId="2588869163" sldId="271"/>
            <ac:picMk id="5" creationId="{A6E15DC6-50F7-4A0A-BE56-CD63AF11001A}"/>
          </ac:picMkLst>
        </pc:picChg>
        <pc:picChg chg="add del">
          <ac:chgData name="Giosanu George" userId="c81eca896c9c66e4" providerId="LiveId" clId="{0DDF81C0-2F0F-4D5B-8BAE-74AD55DD8945}" dt="2019-07-05T05:19:47.424" v="11" actId="478"/>
          <ac:picMkLst>
            <pc:docMk/>
            <pc:sldMk cId="2588869163" sldId="271"/>
            <ac:picMk id="6" creationId="{30AF4479-F4B2-4E42-BCDB-C78A6E1B2B33}"/>
          </ac:picMkLst>
        </pc:picChg>
        <pc:picChg chg="add del mod">
          <ac:chgData name="Giosanu George" userId="c81eca896c9c66e4" providerId="LiveId" clId="{0DDF81C0-2F0F-4D5B-8BAE-74AD55DD8945}" dt="2019-07-05T05:20:51.088" v="25" actId="478"/>
          <ac:picMkLst>
            <pc:docMk/>
            <pc:sldMk cId="2588869163" sldId="271"/>
            <ac:picMk id="8" creationId="{CE4E1B0A-EBF5-41A6-B9E1-752A8435ED3C}"/>
          </ac:picMkLst>
        </pc:picChg>
        <pc:picChg chg="add del mod">
          <ac:chgData name="Giosanu George" userId="c81eca896c9c66e4" providerId="LiveId" clId="{0DDF81C0-2F0F-4D5B-8BAE-74AD55DD8945}" dt="2019-07-05T05:21:19.485" v="30" actId="478"/>
          <ac:picMkLst>
            <pc:docMk/>
            <pc:sldMk cId="2588869163" sldId="271"/>
            <ac:picMk id="10" creationId="{4442CC1E-FBB2-411D-8094-949A94B7EA1D}"/>
          </ac:picMkLst>
        </pc:picChg>
        <pc:picChg chg="add del mod">
          <ac:chgData name="Giosanu George" userId="c81eca896c9c66e4" providerId="LiveId" clId="{0DDF81C0-2F0F-4D5B-8BAE-74AD55DD8945}" dt="2019-07-05T05:23:17.077" v="71" actId="478"/>
          <ac:picMkLst>
            <pc:docMk/>
            <pc:sldMk cId="2588869163" sldId="271"/>
            <ac:picMk id="12" creationId="{B3097193-490C-44DE-8C16-B51B33A470BA}"/>
          </ac:picMkLst>
        </pc:picChg>
        <pc:picChg chg="add del mod">
          <ac:chgData name="Giosanu George" userId="c81eca896c9c66e4" providerId="LiveId" clId="{0DDF81C0-2F0F-4D5B-8BAE-74AD55DD8945}" dt="2019-07-05T05:21:42.928" v="44" actId="478"/>
          <ac:picMkLst>
            <pc:docMk/>
            <pc:sldMk cId="2588869163" sldId="271"/>
            <ac:picMk id="14" creationId="{D386343A-CD79-4690-9991-06085DA53F2D}"/>
          </ac:picMkLst>
        </pc:picChg>
        <pc:picChg chg="add del mod">
          <ac:chgData name="Giosanu George" userId="c81eca896c9c66e4" providerId="LiveId" clId="{0DDF81C0-2F0F-4D5B-8BAE-74AD55DD8945}" dt="2019-07-05T05:23:17.742" v="72" actId="478"/>
          <ac:picMkLst>
            <pc:docMk/>
            <pc:sldMk cId="2588869163" sldId="271"/>
            <ac:picMk id="15" creationId="{DE09E2CE-21EC-450B-A328-5FC91B4676F7}"/>
          </ac:picMkLst>
        </pc:picChg>
        <pc:picChg chg="add del mod">
          <ac:chgData name="Giosanu George" userId="c81eca896c9c66e4" providerId="LiveId" clId="{0DDF81C0-2F0F-4D5B-8BAE-74AD55DD8945}" dt="2019-07-05T05:23:18.276" v="73" actId="478"/>
          <ac:picMkLst>
            <pc:docMk/>
            <pc:sldMk cId="2588869163" sldId="271"/>
            <ac:picMk id="16" creationId="{357785D0-89C7-45B2-A279-040EC93060EA}"/>
          </ac:picMkLst>
        </pc:picChg>
        <pc:picChg chg="add mod">
          <ac:chgData name="Giosanu George" userId="c81eca896c9c66e4" providerId="LiveId" clId="{0DDF81C0-2F0F-4D5B-8BAE-74AD55DD8945}" dt="2019-07-05T05:24:04.090" v="86" actId="1076"/>
          <ac:picMkLst>
            <pc:docMk/>
            <pc:sldMk cId="2588869163" sldId="271"/>
            <ac:picMk id="18" creationId="{1CC801AE-8049-4ADF-8074-E4DB53406D80}"/>
          </ac:picMkLst>
        </pc:picChg>
      </pc:sldChg>
      <pc:sldChg chg="del">
        <pc:chgData name="Giosanu George" userId="c81eca896c9c66e4" providerId="LiveId" clId="{0DDF81C0-2F0F-4D5B-8BAE-74AD55DD8945}" dt="2019-07-05T05:24:57.608" v="90" actId="2696"/>
        <pc:sldMkLst>
          <pc:docMk/>
          <pc:sldMk cId="1699105412" sldId="272"/>
        </pc:sldMkLst>
      </pc:sldChg>
      <pc:sldChg chg="del">
        <pc:chgData name="Giosanu George" userId="c81eca896c9c66e4" providerId="LiveId" clId="{0DDF81C0-2F0F-4D5B-8BAE-74AD55DD8945}" dt="2019-07-05T05:25:01.565" v="93" actId="2696"/>
        <pc:sldMkLst>
          <pc:docMk/>
          <pc:sldMk cId="1545358361" sldId="273"/>
        </pc:sldMkLst>
      </pc:sldChg>
      <pc:sldChg chg="modSp add ord">
        <pc:chgData name="Giosanu George" userId="c81eca896c9c66e4" providerId="LiveId" clId="{0DDF81C0-2F0F-4D5B-8BAE-74AD55DD8945}" dt="2019-07-05T05:28:48.176" v="100" actId="207"/>
        <pc:sldMkLst>
          <pc:docMk/>
          <pc:sldMk cId="3274648667" sldId="293"/>
        </pc:sldMkLst>
        <pc:spChg chg="mod">
          <ac:chgData name="Giosanu George" userId="c81eca896c9c66e4" providerId="LiveId" clId="{0DDF81C0-2F0F-4D5B-8BAE-74AD55DD8945}" dt="2019-07-05T05:28:48.176" v="100" actId="207"/>
          <ac:spMkLst>
            <pc:docMk/>
            <pc:sldMk cId="3274648667" sldId="293"/>
            <ac:spMk id="2" creationId="{513C5156-662E-4BB0-9325-DB88D99192BB}"/>
          </ac:spMkLst>
        </pc:spChg>
      </pc:sldChg>
      <pc:sldChg chg="modSp add ord">
        <pc:chgData name="Giosanu George" userId="c81eca896c9c66e4" providerId="LiveId" clId="{0DDF81C0-2F0F-4D5B-8BAE-74AD55DD8945}" dt="2019-07-05T05:28:44.581" v="99" actId="207"/>
        <pc:sldMkLst>
          <pc:docMk/>
          <pc:sldMk cId="816016865" sldId="294"/>
        </pc:sldMkLst>
        <pc:spChg chg="mod">
          <ac:chgData name="Giosanu George" userId="c81eca896c9c66e4" providerId="LiveId" clId="{0DDF81C0-2F0F-4D5B-8BAE-74AD55DD8945}" dt="2019-07-05T05:28:44.581" v="99" actId="207"/>
          <ac:spMkLst>
            <pc:docMk/>
            <pc:sldMk cId="816016865" sldId="294"/>
            <ac:spMk id="2" creationId="{513C5156-662E-4BB0-9325-DB88D99192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ED34E-841E-4129-B9A3-414D4DE8C079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DC2DB-CC9D-4EE8-BDEE-3B898A91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8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DC2DB-CC9D-4EE8-BDEE-3B898A910A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3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386-0893-4AE2-8077-A2275EA7A2A9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CE-D9A6-4A52-9AC0-AC2C5339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386-0893-4AE2-8077-A2275EA7A2A9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CE-D9A6-4A52-9AC0-AC2C5339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7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386-0893-4AE2-8077-A2275EA7A2A9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CE-D9A6-4A52-9AC0-AC2C5339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2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386-0893-4AE2-8077-A2275EA7A2A9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CE-D9A6-4A52-9AC0-AC2C5339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386-0893-4AE2-8077-A2275EA7A2A9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CE-D9A6-4A52-9AC0-AC2C5339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386-0893-4AE2-8077-A2275EA7A2A9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CE-D9A6-4A52-9AC0-AC2C5339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386-0893-4AE2-8077-A2275EA7A2A9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CE-D9A6-4A52-9AC0-AC2C5339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1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386-0893-4AE2-8077-A2275EA7A2A9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CE-D9A6-4A52-9AC0-AC2C5339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386-0893-4AE2-8077-A2275EA7A2A9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CE-D9A6-4A52-9AC0-AC2C5339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3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386-0893-4AE2-8077-A2275EA7A2A9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CE-D9A6-4A52-9AC0-AC2C5339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8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386-0893-4AE2-8077-A2275EA7A2A9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CE-D9A6-4A52-9AC0-AC2C5339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9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6386-0893-4AE2-8077-A2275EA7A2A9}" type="datetimeFigureOut">
              <a:rPr lang="en-US" smtClean="0"/>
              <a:t>05-Jul-19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A25CE-D9A6-4A52-9AC0-AC2C5339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zaic">
            <a:extLst>
              <a:ext uri="{FF2B5EF4-FFF2-40B4-BE49-F238E27FC236}">
                <a16:creationId xmlns:a16="http://schemas.microsoft.com/office/drawing/2014/main" id="{CC672AE6-566A-4ED4-855D-20F7237638F1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6"/>
          <a:stretch/>
        </p:blipFill>
        <p:spPr>
          <a:xfrm rot="5400000">
            <a:off x="5467926" y="-5467930"/>
            <a:ext cx="1256144" cy="12192003"/>
          </a:xfrm>
          <a:prstGeom prst="rect">
            <a:avLst/>
          </a:prstGeom>
          <a:solidFill>
            <a:srgbClr val="1C3C5A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DAD29-94F1-414F-B412-EF4FDE79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235"/>
            <a:ext cx="10515600" cy="364836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ea typeface="Microsoft YaHei UI Light" panose="020B0502040204020203" pitchFamily="34" charset="-122"/>
                <a:cs typeface="Segoe UI Semilight" panose="020B0402040204020203" pitchFamily="34" charset="0"/>
              </a:rPr>
              <a:t>Explorello</a:t>
            </a:r>
            <a:b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ea typeface="Microsoft YaHei UI Light" panose="020B0502040204020203" pitchFamily="34" charset="-122"/>
                <a:cs typeface="Segoe UI Semilight" panose="020B0402040204020203" pitchFamily="34" charset="0"/>
              </a:rPr>
            </a:br>
            <a:r>
              <a:rPr lang="en-US" sz="3200" dirty="0" err="1">
                <a:solidFill>
                  <a:schemeClr val="bg1"/>
                </a:solidFill>
                <a:latin typeface="Segoe UI Semilight" panose="020B0402040204020203" pitchFamily="34" charset="0"/>
                <a:ea typeface="Microsoft YaHei UI Light" panose="020B0502040204020203" pitchFamily="34" charset="-122"/>
                <a:cs typeface="Segoe UI Semilight" panose="020B0402040204020203" pitchFamily="34" charset="0"/>
              </a:rPr>
              <a:t>Companionul</a:t>
            </a:r>
            <a:r>
              <a:rPr lang="en-US" sz="3200" dirty="0">
                <a:solidFill>
                  <a:schemeClr val="bg1"/>
                </a:solidFill>
                <a:latin typeface="Segoe UI Semilight" panose="020B0402040204020203" pitchFamily="34" charset="0"/>
                <a:ea typeface="Microsoft YaHei UI Light" panose="020B0502040204020203" pitchFamily="34" charset="-122"/>
                <a:cs typeface="Segoe UI Semilight" panose="020B0402040204020203" pitchFamily="34" charset="0"/>
              </a:rPr>
              <a:t> </a:t>
            </a:r>
            <a:r>
              <a:rPr lang="ro-RO" sz="3200" dirty="0">
                <a:solidFill>
                  <a:schemeClr val="bg1"/>
                </a:solidFill>
                <a:latin typeface="Segoe UI Semilight" panose="020B0402040204020203" pitchFamily="34" charset="0"/>
                <a:ea typeface="Microsoft YaHei UI Light" panose="020B0502040204020203" pitchFamily="34" charset="-122"/>
                <a:cs typeface="Segoe UI Semilight" panose="020B0402040204020203" pitchFamily="34" charset="0"/>
              </a:rPr>
              <a:t>tău în escapadele urbane</a:t>
            </a:r>
            <a:endParaRPr lang="en-US" sz="3200" dirty="0">
              <a:solidFill>
                <a:schemeClr val="bg1"/>
              </a:solidFill>
              <a:latin typeface="Segoe UI Semilight" panose="020B0402040204020203" pitchFamily="34" charset="0"/>
              <a:ea typeface="Microsoft YaHei UI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187F-3FBB-452E-A355-62766F40B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488873"/>
            <a:ext cx="5181600" cy="1688089"/>
          </a:xfrm>
        </p:spPr>
        <p:txBody>
          <a:bodyPr/>
          <a:lstStyle/>
          <a:p>
            <a:pPr marL="0" indent="0" algn="ctr">
              <a:buNone/>
            </a:pPr>
            <a:r>
              <a:rPr lang="ro-RO" dirty="0">
                <a:solidFill>
                  <a:schemeClr val="bg1"/>
                </a:solidFill>
                <a:latin typeface="Segoe UI Semilight" panose="020B0402040204020203" pitchFamily="34" charset="0"/>
                <a:ea typeface="Microsoft YaHei UI Light" panose="020B0502040204020203" pitchFamily="34" charset="-122"/>
                <a:cs typeface="Segoe UI Semilight" panose="020B0402040204020203" pitchFamily="34" charset="0"/>
              </a:rPr>
              <a:t>Coordonator științific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ea typeface="Microsoft YaHei UI Light" panose="020B0502040204020203" pitchFamily="34" charset="-122"/>
                <a:cs typeface="Segoe UI Semilight" panose="020B0402040204020203" pitchFamily="34" charset="0"/>
              </a:rPr>
              <a:t>:</a:t>
            </a:r>
          </a:p>
          <a:p>
            <a:pPr marL="0" indent="0" algn="ctr">
              <a:buNone/>
            </a:pPr>
            <a:r>
              <a:rPr lang="ro-RO" dirty="0">
                <a:solidFill>
                  <a:schemeClr val="bg1"/>
                </a:solidFill>
                <a:latin typeface="Segoe UI Semilight" panose="020B0402040204020203" pitchFamily="34" charset="0"/>
                <a:ea typeface="Microsoft YaHei UI Light" panose="020B0502040204020203" pitchFamily="34" charset="-122"/>
                <a:cs typeface="Segoe UI Semilight" panose="020B0402040204020203" pitchFamily="34" charset="0"/>
              </a:rPr>
              <a:t>Drd</a:t>
            </a: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ea typeface="Microsoft YaHei UI Light" panose="020B0502040204020203" pitchFamily="34" charset="-122"/>
                <a:cs typeface="Segoe UI Semilight" panose="020B0402040204020203" pitchFamily="34" charset="0"/>
              </a:rPr>
              <a:t>. Florin </a:t>
            </a:r>
            <a:r>
              <a:rPr lang="en-US" dirty="0" err="1">
                <a:solidFill>
                  <a:schemeClr val="bg1"/>
                </a:solidFill>
                <a:latin typeface="Segoe UI Semilight" panose="020B0402040204020203" pitchFamily="34" charset="0"/>
                <a:ea typeface="Microsoft YaHei UI Light" panose="020B0502040204020203" pitchFamily="34" charset="-122"/>
                <a:cs typeface="Segoe UI Semilight" panose="020B0402040204020203" pitchFamily="34" charset="0"/>
              </a:rPr>
              <a:t>Olariu</a:t>
            </a:r>
            <a:endParaRPr lang="en-US" dirty="0">
              <a:solidFill>
                <a:schemeClr val="bg1"/>
              </a:solidFill>
              <a:latin typeface="Segoe UI Semilight" panose="020B0402040204020203" pitchFamily="34" charset="0"/>
              <a:ea typeface="Microsoft YaHei UI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DF4FA-8767-454A-9A99-929F4CCE1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488873"/>
            <a:ext cx="5181600" cy="168809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ea typeface="Microsoft YaHei UI Light" panose="020B0502040204020203" pitchFamily="34" charset="-122"/>
                <a:cs typeface="Segoe UI Semilight" panose="020B0402040204020203" pitchFamily="34" charset="0"/>
              </a:rPr>
              <a:t>Student: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Segoe UI Semilight" panose="020B0402040204020203" pitchFamily="34" charset="0"/>
                <a:ea typeface="Microsoft YaHei UI Light" panose="020B0502040204020203" pitchFamily="34" charset="-122"/>
                <a:cs typeface="Segoe UI Semilight" panose="020B0402040204020203" pitchFamily="34" charset="0"/>
              </a:rPr>
              <a:t>Giosanu George</a:t>
            </a:r>
          </a:p>
        </p:txBody>
      </p:sp>
    </p:spTree>
    <p:extLst>
      <p:ext uri="{BB962C8B-B14F-4D97-AF65-F5344CB8AC3E}">
        <p14:creationId xmlns:p14="http://schemas.microsoft.com/office/powerpoint/2010/main" val="18951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C5156-662E-4BB0-9325-DB88D99192BB}"/>
              </a:ext>
            </a:extLst>
          </p:cNvPr>
          <p:cNvSpPr txBox="1"/>
          <p:nvPr/>
        </p:nvSpPr>
        <p:spPr>
          <a:xfrm>
            <a:off x="7060425" y="3129641"/>
            <a:ext cx="32447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Dem</a:t>
            </a:r>
            <a:r>
              <a:rPr lang="en-US" sz="9600" b="1" dirty="0">
                <a:solidFill>
                  <a:srgbClr val="F9BB46"/>
                </a:solidFill>
              </a:rPr>
              <a:t>o</a:t>
            </a:r>
            <a:endParaRPr lang="en-US" sz="9600" b="1" dirty="0">
              <a:solidFill>
                <a:srgbClr val="F9BB46"/>
              </a:solidFill>
              <a:latin typeface="Bahnschrift Light" panose="020B0502040204020203" pitchFamily="34" charset="0"/>
              <a:ea typeface="Microsoft YaHei UI Light" panose="020B0502040204020203" pitchFamily="34" charset="-122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C801AE-8049-4ADF-8074-E4DB5340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43" y="2192107"/>
            <a:ext cx="4100964" cy="23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1099CE-06D8-4856-9023-ABA2A692554B}"/>
              </a:ext>
            </a:extLst>
          </p:cNvPr>
          <p:cNvSpPr txBox="1">
            <a:spLocks/>
          </p:cNvSpPr>
          <p:nvPr/>
        </p:nvSpPr>
        <p:spPr>
          <a:xfrm>
            <a:off x="4880741" y="960036"/>
            <a:ext cx="4890396" cy="17063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 ce </a:t>
            </a:r>
            <a:r>
              <a:rPr lang="ro-RO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Explorello</a:t>
            </a:r>
            <a:r>
              <a:rPr lang="ro-RO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  <a:endParaRPr lang="en-US" sz="3600" dirty="0">
              <a:latin typeface="Segoe UI Semilight" panose="020B0402040204020203" pitchFamily="34" charset="0"/>
              <a:ea typeface="Microsoft YaHei UI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2AE85-B28E-411B-A16B-46CAFA241CFD}"/>
              </a:ext>
            </a:extLst>
          </p:cNvPr>
          <p:cNvSpPr txBox="1"/>
          <p:nvPr/>
        </p:nvSpPr>
        <p:spPr>
          <a:xfrm>
            <a:off x="4422053" y="2361571"/>
            <a:ext cx="608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Jurnal de călătorii și evenimente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DD90DC-3DB7-4F85-8493-A4C8AA9FBD4D}"/>
              </a:ext>
            </a:extLst>
          </p:cNvPr>
          <p:cNvSpPr/>
          <p:nvPr/>
        </p:nvSpPr>
        <p:spPr>
          <a:xfrm>
            <a:off x="-3657601" y="-660400"/>
            <a:ext cx="6487284" cy="8178800"/>
          </a:xfrm>
          <a:prstGeom prst="ellipse">
            <a:avLst/>
          </a:prstGeom>
          <a:solidFill>
            <a:srgbClr val="1C3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B0B8A2-48C0-4FCD-AA95-3187877CF424}"/>
              </a:ext>
            </a:extLst>
          </p:cNvPr>
          <p:cNvSpPr/>
          <p:nvPr/>
        </p:nvSpPr>
        <p:spPr>
          <a:xfrm>
            <a:off x="-3657601" y="-660400"/>
            <a:ext cx="6487283" cy="817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09B4A7-14F4-4B91-97D7-33F1E59BB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902784"/>
            <a:ext cx="341978" cy="484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4B3AAF-D923-435B-979E-877A4E5F8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9" y="3545151"/>
            <a:ext cx="335281" cy="4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7B36A922-DD17-4B33-B5FA-1462D09280DB}"/>
              </a:ext>
            </a:extLst>
          </p:cNvPr>
          <p:cNvSpPr/>
          <p:nvPr/>
        </p:nvSpPr>
        <p:spPr>
          <a:xfrm>
            <a:off x="-3657601" y="-660400"/>
            <a:ext cx="6487284" cy="8178800"/>
          </a:xfrm>
          <a:prstGeom prst="ellipse">
            <a:avLst/>
          </a:prstGeom>
          <a:solidFill>
            <a:srgbClr val="1C3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AAC628-FAB7-4C34-BFAC-1400EFEE9C23}"/>
              </a:ext>
            </a:extLst>
          </p:cNvPr>
          <p:cNvSpPr/>
          <p:nvPr/>
        </p:nvSpPr>
        <p:spPr>
          <a:xfrm>
            <a:off x="-3657601" y="-660400"/>
            <a:ext cx="6487283" cy="817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1099CE-06D8-4856-9023-ABA2A692554B}"/>
              </a:ext>
            </a:extLst>
          </p:cNvPr>
          <p:cNvSpPr txBox="1">
            <a:spLocks/>
          </p:cNvSpPr>
          <p:nvPr/>
        </p:nvSpPr>
        <p:spPr>
          <a:xfrm>
            <a:off x="4880741" y="960036"/>
            <a:ext cx="4890396" cy="17063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 ce </a:t>
            </a:r>
            <a:r>
              <a:rPr lang="ro-RO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Explorello</a:t>
            </a:r>
            <a:r>
              <a:rPr lang="ro-RO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  <a:endParaRPr lang="en-US" sz="3600" dirty="0">
              <a:latin typeface="Segoe UI Semilight" panose="020B0402040204020203" pitchFamily="34" charset="0"/>
              <a:ea typeface="Microsoft YaHei UI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2AE85-B28E-411B-A16B-46CAFA241CFD}"/>
              </a:ext>
            </a:extLst>
          </p:cNvPr>
          <p:cNvSpPr txBox="1"/>
          <p:nvPr/>
        </p:nvSpPr>
        <p:spPr>
          <a:xfrm>
            <a:off x="4422053" y="2361571"/>
            <a:ext cx="60871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Jurnal de călătorii și evenimente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o-RO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Platformă destinată celor pasionați de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“traveling” </a:t>
            </a: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pentru a crea o bibliotecă online de itinerarii și rute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o-RO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0"/>
            <a:endParaRPr lang="ro-RO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0"/>
            <a:endParaRPr lang="ro-RO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D1E598-E765-4F1B-9DC2-089F5CAA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902784"/>
            <a:ext cx="341978" cy="4841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76C199-94E1-4F19-9766-96FD4B2E2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9" y="3545151"/>
            <a:ext cx="335281" cy="4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6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1099CE-06D8-4856-9023-ABA2A692554B}"/>
              </a:ext>
            </a:extLst>
          </p:cNvPr>
          <p:cNvSpPr txBox="1">
            <a:spLocks/>
          </p:cNvSpPr>
          <p:nvPr/>
        </p:nvSpPr>
        <p:spPr>
          <a:xfrm>
            <a:off x="4880741" y="960036"/>
            <a:ext cx="4890396" cy="17063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Arhitectura</a:t>
            </a:r>
            <a:endParaRPr lang="en-US" sz="3600" dirty="0">
              <a:latin typeface="Segoe UI Semilight" panose="020B0402040204020203" pitchFamily="34" charset="0"/>
              <a:ea typeface="Microsoft YaHei UI Light" panose="020B0502040204020203" pitchFamily="34" charset="-122"/>
              <a:cs typeface="Segoe UI Semilight" panose="020B0402040204020203" pitchFamily="34" charset="0"/>
            </a:endParaRPr>
          </a:p>
        </p:txBody>
      </p:sp>
      <p:pic>
        <p:nvPicPr>
          <p:cNvPr id="8" name="Picture 2" descr="https://lh5.googleusercontent.com/PS6RW9yEzi_NjA4p2qo-INqSO7ukixD2y1FJmKCnLU9NesX8qfG0-s8RBAouQCyzJNDJVuTBSpfkicG0WkKSws7W2rIN5uz_e0eHB-a_E-46oEqxqtBcd3y_UyUEUdVTMCpHRJQ">
            <a:extLst>
              <a:ext uri="{FF2B5EF4-FFF2-40B4-BE49-F238E27FC236}">
                <a16:creationId xmlns:a16="http://schemas.microsoft.com/office/drawing/2014/main" id="{87B9BFF4-0134-4F3A-9AF8-69F98944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628" y="1641248"/>
            <a:ext cx="8054164" cy="42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75B1917-DE8D-472E-BB33-81E0010CCF73}"/>
              </a:ext>
            </a:extLst>
          </p:cNvPr>
          <p:cNvSpPr/>
          <p:nvPr/>
        </p:nvSpPr>
        <p:spPr>
          <a:xfrm>
            <a:off x="-3657601" y="-660400"/>
            <a:ext cx="6487284" cy="8178800"/>
          </a:xfrm>
          <a:prstGeom prst="ellipse">
            <a:avLst/>
          </a:prstGeom>
          <a:solidFill>
            <a:srgbClr val="1C3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21747A-7396-4C47-B106-57B34736D4FA}"/>
              </a:ext>
            </a:extLst>
          </p:cNvPr>
          <p:cNvSpPr/>
          <p:nvPr/>
        </p:nvSpPr>
        <p:spPr>
          <a:xfrm>
            <a:off x="-3657601" y="-660400"/>
            <a:ext cx="6487283" cy="8178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05CAEB-D5B7-4C7D-B15A-2800596B6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902784"/>
            <a:ext cx="341978" cy="4841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87EC20-DCFC-4192-93D6-7C11A3D1BC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9" y="3545151"/>
            <a:ext cx="335281" cy="4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8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1099CE-06D8-4856-9023-ABA2A692554B}"/>
              </a:ext>
            </a:extLst>
          </p:cNvPr>
          <p:cNvSpPr txBox="1">
            <a:spLocks/>
          </p:cNvSpPr>
          <p:nvPr/>
        </p:nvSpPr>
        <p:spPr>
          <a:xfrm>
            <a:off x="4880741" y="960036"/>
            <a:ext cx="4890396" cy="17063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Arhitectura</a:t>
            </a:r>
            <a:endParaRPr lang="en-US" sz="3600" dirty="0">
              <a:latin typeface="Segoe UI Semilight" panose="020B0402040204020203" pitchFamily="34" charset="0"/>
              <a:ea typeface="Microsoft YaHei UI Light" panose="020B0502040204020203" pitchFamily="34" charset="-122"/>
              <a:cs typeface="Segoe UI Semilight" panose="020B0402040204020203" pitchFamily="34" charset="0"/>
            </a:endParaRPr>
          </a:p>
        </p:txBody>
      </p:sp>
      <p:pic>
        <p:nvPicPr>
          <p:cNvPr id="11" name="Picture 2" descr="https://lh3.googleusercontent.com/xffWivVngiDUS-m3BWP0oShxcnTIfKx3rP7Z99jqQuhwqahmQ5dKXRt5B4TCKSI1Z_4EPkOkqZQGmzKi6iIV3PbhqrjdbQo_vXW2f5TuKla2jcAwJFom6PC5EawFo4DfyoVlZkk">
            <a:extLst>
              <a:ext uri="{FF2B5EF4-FFF2-40B4-BE49-F238E27FC236}">
                <a16:creationId xmlns:a16="http://schemas.microsoft.com/office/drawing/2014/main" id="{461A3126-ACA2-4293-86AE-4C212E02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162" y="1295996"/>
            <a:ext cx="9678661" cy="52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1224577-4105-4C54-AC50-1859D0281B87}"/>
              </a:ext>
            </a:extLst>
          </p:cNvPr>
          <p:cNvSpPr/>
          <p:nvPr/>
        </p:nvSpPr>
        <p:spPr>
          <a:xfrm>
            <a:off x="-3657601" y="-660400"/>
            <a:ext cx="6487284" cy="8178800"/>
          </a:xfrm>
          <a:prstGeom prst="ellipse">
            <a:avLst/>
          </a:prstGeom>
          <a:solidFill>
            <a:srgbClr val="1C3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F93E17-E2DD-4B34-AAF3-B16957B3621A}"/>
              </a:ext>
            </a:extLst>
          </p:cNvPr>
          <p:cNvSpPr/>
          <p:nvPr/>
        </p:nvSpPr>
        <p:spPr>
          <a:xfrm>
            <a:off x="-3657601" y="-660400"/>
            <a:ext cx="6487283" cy="81788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0293A4-DD0E-46F6-AC42-EF249DEE5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902784"/>
            <a:ext cx="341978" cy="484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0D6970-A659-4EC1-890D-00093D2AE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9" y="3545151"/>
            <a:ext cx="335281" cy="4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83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1099CE-06D8-4856-9023-ABA2A692554B}"/>
              </a:ext>
            </a:extLst>
          </p:cNvPr>
          <p:cNvSpPr txBox="1">
            <a:spLocks/>
          </p:cNvSpPr>
          <p:nvPr/>
        </p:nvSpPr>
        <p:spPr>
          <a:xfrm>
            <a:off x="4880741" y="960036"/>
            <a:ext cx="4890396" cy="17063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Concluzii</a:t>
            </a:r>
            <a:endParaRPr lang="en-US" sz="3600" dirty="0">
              <a:latin typeface="Segoe UI Semilight" panose="020B0402040204020203" pitchFamily="34" charset="0"/>
              <a:ea typeface="Microsoft YaHei UI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2AE85-B28E-411B-A16B-46CAFA241CFD}"/>
              </a:ext>
            </a:extLst>
          </p:cNvPr>
          <p:cNvSpPr txBox="1"/>
          <p:nvPr/>
        </p:nvSpPr>
        <p:spPr>
          <a:xfrm>
            <a:off x="4422053" y="2361571"/>
            <a:ext cx="60871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Explorello</a:t>
            </a: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personalizează călătoritul și oferă context formării unei comunități omogene de nomazi dar și de turiști</a:t>
            </a:r>
            <a:endParaRPr lang="ro-RO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0"/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7D9C10-F46C-4093-9338-FBB9AA90BB5A}"/>
              </a:ext>
            </a:extLst>
          </p:cNvPr>
          <p:cNvSpPr/>
          <p:nvPr/>
        </p:nvSpPr>
        <p:spPr>
          <a:xfrm>
            <a:off x="-3657601" y="-660400"/>
            <a:ext cx="6487284" cy="8178800"/>
          </a:xfrm>
          <a:prstGeom prst="ellipse">
            <a:avLst/>
          </a:prstGeom>
          <a:solidFill>
            <a:srgbClr val="1C3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786528-88F0-46C5-A2A5-481199C47FF8}"/>
              </a:ext>
            </a:extLst>
          </p:cNvPr>
          <p:cNvSpPr/>
          <p:nvPr/>
        </p:nvSpPr>
        <p:spPr>
          <a:xfrm>
            <a:off x="-3657601" y="-660400"/>
            <a:ext cx="6487283" cy="817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0E88A2-14E2-4A14-83CC-78B523521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902784"/>
            <a:ext cx="341978" cy="484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F3C510-87A8-4DBC-A80C-430D21A8E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9" y="3545151"/>
            <a:ext cx="335281" cy="4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6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1099CE-06D8-4856-9023-ABA2A692554B}"/>
              </a:ext>
            </a:extLst>
          </p:cNvPr>
          <p:cNvSpPr txBox="1">
            <a:spLocks/>
          </p:cNvSpPr>
          <p:nvPr/>
        </p:nvSpPr>
        <p:spPr>
          <a:xfrm>
            <a:off x="4880741" y="960036"/>
            <a:ext cx="4890396" cy="17063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Concluzii</a:t>
            </a:r>
            <a:endParaRPr lang="en-US" sz="3600" dirty="0">
              <a:latin typeface="Segoe UI Semilight" panose="020B0402040204020203" pitchFamily="34" charset="0"/>
              <a:ea typeface="Microsoft YaHei UI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2AE85-B28E-411B-A16B-46CAFA241CFD}"/>
              </a:ext>
            </a:extLst>
          </p:cNvPr>
          <p:cNvSpPr txBox="1"/>
          <p:nvPr/>
        </p:nvSpPr>
        <p:spPr>
          <a:xfrm>
            <a:off x="4422053" y="2361571"/>
            <a:ext cx="60871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Explorello</a:t>
            </a: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personalizează călătoritul și oferă context formării unei comunități omogene de nomazi dar și de turiști</a:t>
            </a:r>
            <a:endParaRPr lang="ro-RO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o-RO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Gestionarea călătoriilor într-un mod eficient și plăcut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0"/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81E6A0-7174-4FA8-BE09-0F17E9DCA3B4}"/>
              </a:ext>
            </a:extLst>
          </p:cNvPr>
          <p:cNvSpPr/>
          <p:nvPr/>
        </p:nvSpPr>
        <p:spPr>
          <a:xfrm>
            <a:off x="-3657601" y="-660400"/>
            <a:ext cx="6487284" cy="8178800"/>
          </a:xfrm>
          <a:prstGeom prst="ellipse">
            <a:avLst/>
          </a:prstGeom>
          <a:solidFill>
            <a:srgbClr val="1C3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8444D1-E714-46AF-8EDA-51851B4A4EFF}"/>
              </a:ext>
            </a:extLst>
          </p:cNvPr>
          <p:cNvSpPr/>
          <p:nvPr/>
        </p:nvSpPr>
        <p:spPr>
          <a:xfrm>
            <a:off x="-3657601" y="-660400"/>
            <a:ext cx="6487283" cy="817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B2B6D8-8825-465F-A8B3-42FA87BB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902784"/>
            <a:ext cx="341978" cy="484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BDC5DD-D1B2-490F-9375-EFB0BD2B7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9" y="3545151"/>
            <a:ext cx="335281" cy="4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4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1099CE-06D8-4856-9023-ABA2A692554B}"/>
              </a:ext>
            </a:extLst>
          </p:cNvPr>
          <p:cNvSpPr txBox="1">
            <a:spLocks/>
          </p:cNvSpPr>
          <p:nvPr/>
        </p:nvSpPr>
        <p:spPr>
          <a:xfrm>
            <a:off x="4880741" y="960036"/>
            <a:ext cx="4890396" cy="17063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Perspective</a:t>
            </a:r>
            <a:r>
              <a:rPr lang="ro-RO" sz="3600" dirty="0"/>
              <a:t> de viitor</a:t>
            </a:r>
            <a:endParaRPr lang="en-US" sz="3600" dirty="0">
              <a:latin typeface="Bahnschrift Light" panose="020B0502040204020203" pitchFamily="34" charset="0"/>
              <a:ea typeface="Microsoft YaHei UI Light" panose="020B0502040204020203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2AE85-B28E-411B-A16B-46CAFA241CFD}"/>
              </a:ext>
            </a:extLst>
          </p:cNvPr>
          <p:cNvSpPr txBox="1"/>
          <p:nvPr/>
        </p:nvSpPr>
        <p:spPr>
          <a:xfrm>
            <a:off x="4422053" y="2361571"/>
            <a:ext cx="60871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Crearea unui profil cu preferințe pentru fiecare utilizator pentru individualizarea experienței </a:t>
            </a:r>
            <a:r>
              <a:rPr lang="ro-RO" sz="2400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Explorello</a:t>
            </a: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0"/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BECD6C-79DA-4C87-8FE8-702BAF769477}"/>
              </a:ext>
            </a:extLst>
          </p:cNvPr>
          <p:cNvSpPr/>
          <p:nvPr/>
        </p:nvSpPr>
        <p:spPr>
          <a:xfrm>
            <a:off x="-3657601" y="-660400"/>
            <a:ext cx="6487284" cy="8178800"/>
          </a:xfrm>
          <a:prstGeom prst="ellipse">
            <a:avLst/>
          </a:prstGeom>
          <a:solidFill>
            <a:srgbClr val="1C3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0FA182-37F9-4A27-BDBF-9198AAF3BACE}"/>
              </a:ext>
            </a:extLst>
          </p:cNvPr>
          <p:cNvSpPr/>
          <p:nvPr/>
        </p:nvSpPr>
        <p:spPr>
          <a:xfrm>
            <a:off x="-3657601" y="-660400"/>
            <a:ext cx="6487283" cy="817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25BEFA-78F2-496F-891B-E181E804F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902784"/>
            <a:ext cx="341978" cy="484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A5D681-5F1E-43EC-907A-0C245A774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9" y="3545151"/>
            <a:ext cx="335281" cy="4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6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1099CE-06D8-4856-9023-ABA2A692554B}"/>
              </a:ext>
            </a:extLst>
          </p:cNvPr>
          <p:cNvSpPr txBox="1">
            <a:spLocks/>
          </p:cNvSpPr>
          <p:nvPr/>
        </p:nvSpPr>
        <p:spPr>
          <a:xfrm>
            <a:off x="4880741" y="960036"/>
            <a:ext cx="4890396" cy="17063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Perspective</a:t>
            </a:r>
            <a:r>
              <a:rPr lang="ro-RO" sz="3600" dirty="0"/>
              <a:t> de viitor</a:t>
            </a:r>
            <a:endParaRPr lang="en-US" sz="3600" dirty="0">
              <a:latin typeface="Bahnschrift Light" panose="020B0502040204020203" pitchFamily="34" charset="0"/>
              <a:ea typeface="Microsoft YaHei UI Light" panose="020B0502040204020203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2AE85-B28E-411B-A16B-46CAFA241CFD}"/>
              </a:ext>
            </a:extLst>
          </p:cNvPr>
          <p:cNvSpPr txBox="1"/>
          <p:nvPr/>
        </p:nvSpPr>
        <p:spPr>
          <a:xfrm>
            <a:off x="4422053" y="2361571"/>
            <a:ext cx="60871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Crearea unui profil cu preferințe pentru fiecare utilizator pentru individualizarea experienței </a:t>
            </a:r>
            <a:r>
              <a:rPr lang="ro-RO" sz="2400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Explorello</a:t>
            </a: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endParaRPr lang="ro-RO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ro-RO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Implementarea unui algoritm de generare automata de rute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0"/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F50DFE-2C5E-418A-B0BB-34708C7F5576}"/>
              </a:ext>
            </a:extLst>
          </p:cNvPr>
          <p:cNvSpPr/>
          <p:nvPr/>
        </p:nvSpPr>
        <p:spPr>
          <a:xfrm>
            <a:off x="-3657601" y="-660400"/>
            <a:ext cx="6487284" cy="8178800"/>
          </a:xfrm>
          <a:prstGeom prst="ellipse">
            <a:avLst/>
          </a:prstGeom>
          <a:solidFill>
            <a:srgbClr val="1C3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1936B5-038C-4CE4-A19A-F3D983CFBA6C}"/>
              </a:ext>
            </a:extLst>
          </p:cNvPr>
          <p:cNvSpPr/>
          <p:nvPr/>
        </p:nvSpPr>
        <p:spPr>
          <a:xfrm>
            <a:off x="-3657601" y="-660400"/>
            <a:ext cx="6487283" cy="817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1597BF-18FD-4A54-BFF4-6B57341C8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902784"/>
            <a:ext cx="341978" cy="484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61C3D4-CF9C-490A-933D-E8C085A1F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9" y="3545151"/>
            <a:ext cx="335281" cy="4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7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7B36A922-DD17-4B33-B5FA-1462D09280DB}"/>
              </a:ext>
            </a:extLst>
          </p:cNvPr>
          <p:cNvSpPr/>
          <p:nvPr/>
        </p:nvSpPr>
        <p:spPr>
          <a:xfrm>
            <a:off x="-3251201" y="-2859314"/>
            <a:ext cx="7228115" cy="6288314"/>
          </a:xfrm>
          <a:prstGeom prst="ellipse">
            <a:avLst/>
          </a:prstGeom>
          <a:solidFill>
            <a:srgbClr val="1C3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AAC628-FAB7-4C34-BFAC-1400EFEE9C23}"/>
              </a:ext>
            </a:extLst>
          </p:cNvPr>
          <p:cNvSpPr/>
          <p:nvPr/>
        </p:nvSpPr>
        <p:spPr>
          <a:xfrm>
            <a:off x="-3251199" y="-2859314"/>
            <a:ext cx="7228114" cy="628831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D1E598-E765-4F1B-9DC2-089F5CAA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18" y="433894"/>
            <a:ext cx="358754" cy="538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76C199-94E1-4F19-9766-96FD4B2E2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6" y="1509054"/>
            <a:ext cx="350603" cy="5331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C0DD435-91AA-4B02-BE26-6FA911BA56A6}"/>
              </a:ext>
            </a:extLst>
          </p:cNvPr>
          <p:cNvSpPr txBox="1">
            <a:spLocks/>
          </p:cNvSpPr>
          <p:nvPr/>
        </p:nvSpPr>
        <p:spPr>
          <a:xfrm>
            <a:off x="4644571" y="2830287"/>
            <a:ext cx="5721651" cy="23580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10000" b="1" dirty="0">
                <a:solidFill>
                  <a:srgbClr val="1C3C5A"/>
                </a:solidFill>
              </a:rPr>
              <a:t>Q &amp; A</a:t>
            </a:r>
            <a:endParaRPr lang="en-US" sz="10000" b="1" dirty="0">
              <a:solidFill>
                <a:srgbClr val="1C3C5A"/>
              </a:solidFill>
              <a:latin typeface="Bahnschrift Light" panose="020B0502040204020203" pitchFamily="34" charset="0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47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1099CE-06D8-4856-9023-ABA2A692554B}"/>
              </a:ext>
            </a:extLst>
          </p:cNvPr>
          <p:cNvSpPr txBox="1">
            <a:spLocks/>
          </p:cNvSpPr>
          <p:nvPr/>
        </p:nvSpPr>
        <p:spPr>
          <a:xfrm>
            <a:off x="4880741" y="960036"/>
            <a:ext cx="4890396" cy="17063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Segoe UI Semilight" panose="020B0402040204020203" pitchFamily="34" charset="0"/>
                <a:ea typeface="Microsoft YaHei UI Light" panose="020B0502040204020203" pitchFamily="34" charset="-122"/>
                <a:cs typeface="Segoe UI Semilight" panose="020B0402040204020203" pitchFamily="34" charset="0"/>
              </a:rPr>
              <a:t>Context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2AE85-B28E-411B-A16B-46CAFA241CFD}"/>
              </a:ext>
            </a:extLst>
          </p:cNvPr>
          <p:cNvSpPr txBox="1"/>
          <p:nvPr/>
        </p:nvSpPr>
        <p:spPr>
          <a:xfrm>
            <a:off x="4422053" y="2361571"/>
            <a:ext cx="6087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Unul dintre cele mai iubite hobby-uri ale secolului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r>
              <a:rPr lang="ro-RO" sz="22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ălătoriile</a:t>
            </a:r>
            <a:endParaRPr lang="ro-RO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71912C-4E2E-423D-BCA1-C43A853F4914}"/>
              </a:ext>
            </a:extLst>
          </p:cNvPr>
          <p:cNvSpPr/>
          <p:nvPr/>
        </p:nvSpPr>
        <p:spPr>
          <a:xfrm>
            <a:off x="-3657601" y="-660400"/>
            <a:ext cx="6487284" cy="8178800"/>
          </a:xfrm>
          <a:prstGeom prst="ellipse">
            <a:avLst/>
          </a:prstGeom>
          <a:solidFill>
            <a:srgbClr val="1C3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1DD2EA-5AD7-49E1-B27A-14A361530CD7}"/>
              </a:ext>
            </a:extLst>
          </p:cNvPr>
          <p:cNvSpPr/>
          <p:nvPr/>
        </p:nvSpPr>
        <p:spPr>
          <a:xfrm>
            <a:off x="-3657601" y="-660400"/>
            <a:ext cx="6487283" cy="817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A827E5-4678-4A32-9860-143AA3C35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902784"/>
            <a:ext cx="341978" cy="4841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F9143D-64B9-46BA-862C-FBA8FF569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9" y="3545151"/>
            <a:ext cx="335281" cy="4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1099CE-06D8-4856-9023-ABA2A692554B}"/>
              </a:ext>
            </a:extLst>
          </p:cNvPr>
          <p:cNvSpPr txBox="1">
            <a:spLocks/>
          </p:cNvSpPr>
          <p:nvPr/>
        </p:nvSpPr>
        <p:spPr>
          <a:xfrm>
            <a:off x="4880741" y="960036"/>
            <a:ext cx="4890396" cy="17063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Segoe UI Semilight" panose="020B0402040204020203" pitchFamily="34" charset="0"/>
                <a:ea typeface="Microsoft YaHei UI Light" panose="020B0502040204020203" pitchFamily="34" charset="-122"/>
                <a:cs typeface="Segoe UI Semilight" panose="020B0402040204020203" pitchFamily="34" charset="0"/>
              </a:rPr>
              <a:t>Context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2AE85-B28E-411B-A16B-46CAFA241CFD}"/>
              </a:ext>
            </a:extLst>
          </p:cNvPr>
          <p:cNvSpPr txBox="1"/>
          <p:nvPr/>
        </p:nvSpPr>
        <p:spPr>
          <a:xfrm>
            <a:off x="4422053" y="2361571"/>
            <a:ext cx="60871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Unul dintre cele mai iubite hobby-uri ale secolului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r>
              <a:rPr lang="ro-RO" sz="22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ălătoriile</a:t>
            </a:r>
            <a:endParaRPr lang="ro-RO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0"/>
            <a:endParaRPr lang="ro-RO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Dorința personalizării excursiilor</a:t>
            </a:r>
          </a:p>
          <a:p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13294-3330-4EF1-90DE-B0257132D05B}"/>
              </a:ext>
            </a:extLst>
          </p:cNvPr>
          <p:cNvSpPr/>
          <p:nvPr/>
        </p:nvSpPr>
        <p:spPr>
          <a:xfrm>
            <a:off x="-3657601" y="-660400"/>
            <a:ext cx="6487284" cy="8178800"/>
          </a:xfrm>
          <a:prstGeom prst="ellipse">
            <a:avLst/>
          </a:prstGeom>
          <a:solidFill>
            <a:srgbClr val="1C3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11D2C3-1684-4A7B-B8EA-C31C15F036A7}"/>
              </a:ext>
            </a:extLst>
          </p:cNvPr>
          <p:cNvSpPr/>
          <p:nvPr/>
        </p:nvSpPr>
        <p:spPr>
          <a:xfrm>
            <a:off x="-3657601" y="-660400"/>
            <a:ext cx="6487283" cy="817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BB35C4-A3BD-4EE4-A026-CE9F92997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902784"/>
            <a:ext cx="341978" cy="484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A6CA40-BB43-4F32-B147-F0C262CB3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9" y="3545151"/>
            <a:ext cx="335281" cy="4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1099CE-06D8-4856-9023-ABA2A692554B}"/>
              </a:ext>
            </a:extLst>
          </p:cNvPr>
          <p:cNvSpPr txBox="1">
            <a:spLocks/>
          </p:cNvSpPr>
          <p:nvPr/>
        </p:nvSpPr>
        <p:spPr>
          <a:xfrm>
            <a:off x="4880741" y="960036"/>
            <a:ext cx="4890396" cy="17063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Segoe UI Semilight" panose="020B0402040204020203" pitchFamily="34" charset="0"/>
                <a:ea typeface="Microsoft YaHei UI Light" panose="020B0502040204020203" pitchFamily="34" charset="-122"/>
                <a:cs typeface="Segoe UI Semilight" panose="020B0402040204020203" pitchFamily="34" charset="0"/>
              </a:rPr>
              <a:t>Context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2AE85-B28E-411B-A16B-46CAFA241CFD}"/>
              </a:ext>
            </a:extLst>
          </p:cNvPr>
          <p:cNvSpPr txBox="1"/>
          <p:nvPr/>
        </p:nvSpPr>
        <p:spPr>
          <a:xfrm>
            <a:off x="4422053" y="2361571"/>
            <a:ext cx="6087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Unul dintre cele mai iubite hobby-uri ale secolului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r>
              <a:rPr lang="ro-RO" sz="22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ălătoriile</a:t>
            </a:r>
            <a:endParaRPr lang="ro-RO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0"/>
            <a:endParaRPr lang="ro-RO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Dorința personalizării excursiilor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o-RO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Dorin</a:t>
            </a: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ț</a:t>
            </a:r>
            <a:r>
              <a:rPr lang="it-IT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de a fi eficien</a:t>
            </a: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ț</a:t>
            </a:r>
            <a:r>
              <a:rPr lang="it-IT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 </a:t>
            </a: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în</a:t>
            </a:r>
            <a:r>
              <a:rPr lang="it-IT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momentul </a:t>
            </a: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î</a:t>
            </a:r>
            <a:r>
              <a:rPr lang="it-IT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 care ne hot</a:t>
            </a: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ă</a:t>
            </a:r>
            <a:r>
              <a:rPr lang="it-IT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</a:t>
            </a: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â</a:t>
            </a:r>
            <a:r>
              <a:rPr lang="it-IT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 s</a:t>
            </a: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ă</a:t>
            </a:r>
            <a:r>
              <a:rPr lang="it-IT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facem o c</a:t>
            </a: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ă</a:t>
            </a:r>
            <a:r>
              <a:rPr lang="it-IT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ă</a:t>
            </a:r>
            <a:r>
              <a:rPr lang="it-IT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torie: at</a:t>
            </a: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â</a:t>
            </a:r>
            <a:r>
              <a:rPr lang="it-IT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 </a:t>
            </a: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î</a:t>
            </a:r>
            <a:r>
              <a:rPr lang="it-IT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 timp c</a:t>
            </a: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â</a:t>
            </a:r>
            <a:r>
              <a:rPr lang="it-IT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 </a:t>
            </a: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ș</a:t>
            </a:r>
            <a:r>
              <a:rPr lang="it-IT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 </a:t>
            </a: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î</a:t>
            </a:r>
            <a:r>
              <a:rPr lang="it-IT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 num</a:t>
            </a:r>
            <a:r>
              <a:rPr lang="ro-RO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ă</a:t>
            </a:r>
            <a:r>
              <a:rPr lang="it-IT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rul de obiective vizitate</a:t>
            </a: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394AFA-5325-47B0-A58C-C9A6D555DEDA}"/>
              </a:ext>
            </a:extLst>
          </p:cNvPr>
          <p:cNvSpPr/>
          <p:nvPr/>
        </p:nvSpPr>
        <p:spPr>
          <a:xfrm>
            <a:off x="-3657601" y="-660400"/>
            <a:ext cx="6487284" cy="8178800"/>
          </a:xfrm>
          <a:prstGeom prst="ellipse">
            <a:avLst/>
          </a:prstGeom>
          <a:solidFill>
            <a:srgbClr val="1C3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FBD1B9-054B-4B30-ADAC-B3782BA2881D}"/>
              </a:ext>
            </a:extLst>
          </p:cNvPr>
          <p:cNvSpPr/>
          <p:nvPr/>
        </p:nvSpPr>
        <p:spPr>
          <a:xfrm>
            <a:off x="-3657601" y="-660400"/>
            <a:ext cx="6487283" cy="817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DD2580-C02C-4769-9A06-EF90B8C18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902784"/>
            <a:ext cx="341978" cy="484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CBA9F5-87C7-40B2-9D17-C753A3B4F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9" y="3545151"/>
            <a:ext cx="335281" cy="4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8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1099CE-06D8-4856-9023-ABA2A692554B}"/>
              </a:ext>
            </a:extLst>
          </p:cNvPr>
          <p:cNvSpPr txBox="1">
            <a:spLocks/>
          </p:cNvSpPr>
          <p:nvPr/>
        </p:nvSpPr>
        <p:spPr>
          <a:xfrm>
            <a:off x="4880741" y="960036"/>
            <a:ext cx="4890396" cy="17063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Contribu</a:t>
            </a:r>
            <a:r>
              <a:rPr lang="ro-RO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ții</a:t>
            </a:r>
            <a:endParaRPr lang="en-US" sz="3600" dirty="0">
              <a:latin typeface="Segoe UI Semilight" panose="020B0402040204020203" pitchFamily="34" charset="0"/>
              <a:ea typeface="Microsoft YaHei UI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2AE85-B28E-411B-A16B-46CAFA241CFD}"/>
              </a:ext>
            </a:extLst>
          </p:cNvPr>
          <p:cNvSpPr txBox="1"/>
          <p:nvPr/>
        </p:nvSpPr>
        <p:spPr>
          <a:xfrm>
            <a:off x="4422053" y="2361571"/>
            <a:ext cx="60871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Utilizatorul poate crea rute și itinerarii personalizate (inclusiv în timp real)</a:t>
            </a:r>
            <a:r>
              <a:rPr lang="ro-RO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endParaRPr lang="ro-RO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739435-8F65-402F-8D63-0A22E0DEA17B}"/>
              </a:ext>
            </a:extLst>
          </p:cNvPr>
          <p:cNvSpPr/>
          <p:nvPr/>
        </p:nvSpPr>
        <p:spPr>
          <a:xfrm>
            <a:off x="-3657601" y="-660400"/>
            <a:ext cx="6487284" cy="8178800"/>
          </a:xfrm>
          <a:prstGeom prst="ellipse">
            <a:avLst/>
          </a:prstGeom>
          <a:solidFill>
            <a:srgbClr val="1C3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08F711-9C9B-4EDB-B749-88EDA0042005}"/>
              </a:ext>
            </a:extLst>
          </p:cNvPr>
          <p:cNvSpPr/>
          <p:nvPr/>
        </p:nvSpPr>
        <p:spPr>
          <a:xfrm>
            <a:off x="-3657601" y="-660400"/>
            <a:ext cx="6487283" cy="817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66A0A6-553A-4122-973C-58DACA471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902784"/>
            <a:ext cx="341978" cy="484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744E1E-C08E-42E5-8D28-AAA0CB02C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9" y="3545151"/>
            <a:ext cx="335281" cy="4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5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C5156-662E-4BB0-9325-DB88D99192BB}"/>
              </a:ext>
            </a:extLst>
          </p:cNvPr>
          <p:cNvSpPr txBox="1"/>
          <p:nvPr/>
        </p:nvSpPr>
        <p:spPr>
          <a:xfrm>
            <a:off x="7060425" y="3129641"/>
            <a:ext cx="32447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Dem</a:t>
            </a:r>
            <a:r>
              <a:rPr lang="en-US" sz="9600" b="1" dirty="0">
                <a:solidFill>
                  <a:srgbClr val="F9BB46"/>
                </a:solidFill>
              </a:rPr>
              <a:t>o</a:t>
            </a:r>
            <a:endParaRPr lang="en-US" sz="9600" b="1" dirty="0">
              <a:solidFill>
                <a:srgbClr val="F9BB46"/>
              </a:solidFill>
              <a:latin typeface="Bahnschrift Light" panose="020B0502040204020203" pitchFamily="34" charset="0"/>
              <a:ea typeface="Microsoft YaHei UI Light" panose="020B0502040204020203" pitchFamily="34" charset="-122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C801AE-8049-4ADF-8074-E4DB5340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43" y="2192107"/>
            <a:ext cx="4100964" cy="23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6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1099CE-06D8-4856-9023-ABA2A692554B}"/>
              </a:ext>
            </a:extLst>
          </p:cNvPr>
          <p:cNvSpPr txBox="1">
            <a:spLocks/>
          </p:cNvSpPr>
          <p:nvPr/>
        </p:nvSpPr>
        <p:spPr>
          <a:xfrm>
            <a:off x="4880741" y="960036"/>
            <a:ext cx="4890396" cy="17063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Contribu</a:t>
            </a:r>
            <a:r>
              <a:rPr lang="ro-RO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ții</a:t>
            </a:r>
            <a:endParaRPr lang="en-US" sz="3600" dirty="0">
              <a:latin typeface="Segoe UI Semilight" panose="020B0402040204020203" pitchFamily="34" charset="0"/>
              <a:ea typeface="Microsoft YaHei UI Light" panose="020B0502040204020203" pitchFamily="34" charset="-122"/>
              <a:cs typeface="Segoe UI Semilight" panose="020B0402040204020203" pitchFamily="34" charset="0"/>
            </a:endParaRPr>
          </a:p>
          <a:p>
            <a:pPr algn="ctr"/>
            <a:endParaRPr lang="en-US" sz="3600" dirty="0">
              <a:latin typeface="Segoe UI Semilight" panose="020B0402040204020203" pitchFamily="34" charset="0"/>
              <a:ea typeface="Microsoft YaHei UI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2AE85-B28E-411B-A16B-46CAFA241CFD}"/>
              </a:ext>
            </a:extLst>
          </p:cNvPr>
          <p:cNvSpPr txBox="1"/>
          <p:nvPr/>
        </p:nvSpPr>
        <p:spPr>
          <a:xfrm>
            <a:off x="4422053" y="2361571"/>
            <a:ext cx="60871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Utilizatorul poate crea rute și itinerarii personalizate (inclusiv în timp real)</a:t>
            </a:r>
            <a:r>
              <a:rPr lang="ro-RO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endParaRPr lang="ro-RO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Accesul la rutele create de comunitate și dreptul de a face recenzii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9EEB67-5806-45B5-BC93-C1F4C94783DB}"/>
              </a:ext>
            </a:extLst>
          </p:cNvPr>
          <p:cNvSpPr/>
          <p:nvPr/>
        </p:nvSpPr>
        <p:spPr>
          <a:xfrm>
            <a:off x="-3657601" y="-660400"/>
            <a:ext cx="6487284" cy="8178800"/>
          </a:xfrm>
          <a:prstGeom prst="ellipse">
            <a:avLst/>
          </a:prstGeom>
          <a:solidFill>
            <a:srgbClr val="1C3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36DB93-6BD4-40C0-9BFE-04B70BE4DA92}"/>
              </a:ext>
            </a:extLst>
          </p:cNvPr>
          <p:cNvSpPr/>
          <p:nvPr/>
        </p:nvSpPr>
        <p:spPr>
          <a:xfrm>
            <a:off x="-3657601" y="-660400"/>
            <a:ext cx="6487283" cy="817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276309-2DDB-4E10-B872-F8EDEC14B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902784"/>
            <a:ext cx="341978" cy="484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4A9590-51EA-44B7-9C15-BAA8FAC6C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9" y="3545151"/>
            <a:ext cx="335281" cy="4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C5156-662E-4BB0-9325-DB88D99192BB}"/>
              </a:ext>
            </a:extLst>
          </p:cNvPr>
          <p:cNvSpPr txBox="1"/>
          <p:nvPr/>
        </p:nvSpPr>
        <p:spPr>
          <a:xfrm>
            <a:off x="7060425" y="3129641"/>
            <a:ext cx="32447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Dem</a:t>
            </a:r>
            <a:r>
              <a:rPr lang="en-US" sz="9600" b="1" dirty="0">
                <a:solidFill>
                  <a:srgbClr val="FF4D00"/>
                </a:solidFill>
              </a:rPr>
              <a:t>o</a:t>
            </a:r>
            <a:endParaRPr lang="en-US" sz="9600" b="1" dirty="0">
              <a:solidFill>
                <a:srgbClr val="FF4D00"/>
              </a:solidFill>
              <a:latin typeface="Bahnschrift Light" panose="020B0502040204020203" pitchFamily="34" charset="0"/>
              <a:ea typeface="Microsoft YaHei UI Light" panose="020B0502040204020203" pitchFamily="34" charset="-122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C801AE-8049-4ADF-8074-E4DB5340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43" y="2192107"/>
            <a:ext cx="4100964" cy="23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1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31099CE-06D8-4856-9023-ABA2A692554B}"/>
              </a:ext>
            </a:extLst>
          </p:cNvPr>
          <p:cNvSpPr txBox="1">
            <a:spLocks/>
          </p:cNvSpPr>
          <p:nvPr/>
        </p:nvSpPr>
        <p:spPr>
          <a:xfrm>
            <a:off x="4880741" y="960036"/>
            <a:ext cx="4890396" cy="17063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Contribu</a:t>
            </a:r>
            <a:r>
              <a:rPr lang="ro-RO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ții</a:t>
            </a:r>
            <a:endParaRPr lang="en-US" sz="3600" dirty="0">
              <a:latin typeface="Segoe UI Semilight" panose="020B0402040204020203" pitchFamily="34" charset="0"/>
              <a:ea typeface="Microsoft YaHei UI Light" panose="020B0502040204020203" pitchFamily="34" charset="-122"/>
              <a:cs typeface="Segoe UI Semilight" panose="020B0402040204020203" pitchFamily="34" charset="0"/>
            </a:endParaRPr>
          </a:p>
          <a:p>
            <a:pPr algn="ctr"/>
            <a:endParaRPr lang="en-US" sz="3600" dirty="0">
              <a:latin typeface="Segoe UI Semilight" panose="020B0402040204020203" pitchFamily="34" charset="0"/>
              <a:ea typeface="Microsoft YaHei UI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2AE85-B28E-411B-A16B-46CAFA241CFD}"/>
              </a:ext>
            </a:extLst>
          </p:cNvPr>
          <p:cNvSpPr txBox="1"/>
          <p:nvPr/>
        </p:nvSpPr>
        <p:spPr>
          <a:xfrm>
            <a:off x="4422053" y="2361571"/>
            <a:ext cx="60871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Utilizatorul poate crea rute și itinerarii personalizate (inclusiv în timp real)</a:t>
            </a:r>
            <a:r>
              <a:rPr lang="ro-RO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endParaRPr lang="ro-RO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Accesul la rutele create de comunitate și dreptul de a face recenzii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o-RO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Poate ține evidența rutelor parcurse, dar și a evenimentelor la care participă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CA4290-840E-4FEB-B4C0-E1BD8422EB8A}"/>
              </a:ext>
            </a:extLst>
          </p:cNvPr>
          <p:cNvSpPr/>
          <p:nvPr/>
        </p:nvSpPr>
        <p:spPr>
          <a:xfrm>
            <a:off x="-3657601" y="-660400"/>
            <a:ext cx="6487284" cy="8178800"/>
          </a:xfrm>
          <a:prstGeom prst="ellipse">
            <a:avLst/>
          </a:prstGeom>
          <a:solidFill>
            <a:srgbClr val="1C3C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507B51-E698-4F32-B750-BA941460FBB9}"/>
              </a:ext>
            </a:extLst>
          </p:cNvPr>
          <p:cNvSpPr/>
          <p:nvPr/>
        </p:nvSpPr>
        <p:spPr>
          <a:xfrm>
            <a:off x="-3657601" y="-660400"/>
            <a:ext cx="6487283" cy="81788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A44226-38DF-4F74-90B2-D72F51D18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1902784"/>
            <a:ext cx="341978" cy="484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0585D4-3DD4-4A11-8BA0-A14D0C711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9" y="3545151"/>
            <a:ext cx="335281" cy="4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8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309</Words>
  <Application>Microsoft Office PowerPoint</Application>
  <PresentationFormat>Widescreen</PresentationFormat>
  <Paragraphs>72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 Light</vt:lpstr>
      <vt:lpstr>Calibri</vt:lpstr>
      <vt:lpstr>Calibri Light</vt:lpstr>
      <vt:lpstr>Segoe UI Semilight</vt:lpstr>
      <vt:lpstr>Office Theme</vt:lpstr>
      <vt:lpstr>Explorello Companionul tău în escapadele urbane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Explorello Companionul tău în escapadele urbane</dc:title>
  <dc:creator>Giosanu George</dc:creator>
  <cp:lastModifiedBy>Giosanu George</cp:lastModifiedBy>
  <cp:revision>1</cp:revision>
  <dcterms:created xsi:type="dcterms:W3CDTF">2019-07-04T18:21:53Z</dcterms:created>
  <dcterms:modified xsi:type="dcterms:W3CDTF">2019-07-05T05:28:51Z</dcterms:modified>
</cp:coreProperties>
</file>