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004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0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83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4915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467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264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79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466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71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227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972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9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778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833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170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58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0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ovannimaria.savoca@studio.unibo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7B646F-9663-0511-C478-178A38F1FE82}"/>
              </a:ext>
            </a:extLst>
          </p:cNvPr>
          <p:cNvSpPr txBox="1"/>
          <p:nvPr/>
        </p:nvSpPr>
        <p:spPr>
          <a:xfrm>
            <a:off x="1979277" y="1585325"/>
            <a:ext cx="7940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Progetto di Laboratorio di Applicazioni Mobili</a:t>
            </a:r>
            <a:br>
              <a:rPr lang="it-IT" sz="2800" b="1" dirty="0"/>
            </a:br>
            <a:r>
              <a:rPr lang="it-IT" sz="2800" b="1" dirty="0" err="1"/>
              <a:t>CashFlow</a:t>
            </a:r>
            <a:r>
              <a:rPr lang="it-IT" sz="2800" b="1" dirty="0"/>
              <a:t> App</a:t>
            </a:r>
          </a:p>
          <a:p>
            <a:pPr algn="ctr"/>
            <a:br>
              <a:rPr lang="it-IT" sz="2800" b="1" dirty="0"/>
            </a:br>
            <a:r>
              <a:rPr lang="it-IT" sz="2800" b="1" dirty="0"/>
              <a:t>Giovanni Maria Savoca </a:t>
            </a:r>
          </a:p>
          <a:p>
            <a:pPr algn="ctr"/>
            <a:r>
              <a:rPr lang="it-IT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giovannimaria.savoca@studio.unibo.it</a:t>
            </a:r>
            <a:endParaRPr lang="it-IT" sz="2800" b="1" dirty="0"/>
          </a:p>
          <a:p>
            <a:pPr algn="ctr"/>
            <a:r>
              <a:rPr lang="it-IT" sz="2800" b="1" dirty="0"/>
              <a:t>N. </a:t>
            </a:r>
            <a:r>
              <a:rPr lang="it-IT" sz="2800" b="1" dirty="0" err="1"/>
              <a:t>matr</a:t>
            </a:r>
            <a:r>
              <a:rPr lang="it-IT" sz="2800" b="1" dirty="0"/>
              <a:t>. 970094</a:t>
            </a:r>
          </a:p>
        </p:txBody>
      </p:sp>
    </p:spTree>
    <p:extLst>
      <p:ext uri="{BB962C8B-B14F-4D97-AF65-F5344CB8AC3E}">
        <p14:creationId xmlns:p14="http://schemas.microsoft.com/office/powerpoint/2010/main" val="38996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2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259</TotalTime>
  <Words>27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Maria Savoca - giovannimaria.savoca@studio.unibo.it</dc:creator>
  <cp:lastModifiedBy>Giovanni Maria Savoca - giovannimaria.savoca@studio.unibo.it</cp:lastModifiedBy>
  <cp:revision>1</cp:revision>
  <dcterms:created xsi:type="dcterms:W3CDTF">2023-11-02T11:43:56Z</dcterms:created>
  <dcterms:modified xsi:type="dcterms:W3CDTF">2023-11-02T16:03:30Z</dcterms:modified>
</cp:coreProperties>
</file>