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IBM Plex Sans"/>
      <p:regular r:id="rId18"/>
      <p:bold r:id="rId19"/>
      <p:italic r:id="rId20"/>
      <p:boldItalic r:id="rId21"/>
    </p:embeddedFont>
    <p:embeddedFont>
      <p:font typeface="Sora SemiBold"/>
      <p:regular r:id="rId22"/>
      <p:bold r:id="rId23"/>
    </p:embeddedFont>
    <p:embeddedFont>
      <p:font typeface="IBM Plex Sans Medium"/>
      <p:regular r:id="rId24"/>
      <p:bold r:id="rId25"/>
      <p:italic r:id="rId26"/>
      <p:boldItalic r:id="rId27"/>
    </p:embeddedFont>
    <p:embeddedFont>
      <p:font typeface="Sora Light"/>
      <p:regular r:id="rId28"/>
      <p:bold r:id="rId29"/>
    </p:embeddedFont>
    <p:embeddedFont>
      <p:font typeface="Sora ExtraLight"/>
      <p:regular r:id="rId30"/>
      <p:bold r:id="rId31"/>
    </p:embeddedFont>
    <p:embeddedFont>
      <p:font typeface="Sora"/>
      <p:regular r:id="rId32"/>
      <p:bold r:id="rId33"/>
    </p:embeddedFont>
    <p:embeddedFont>
      <p:font typeface="Sora Medium"/>
      <p:regular r:id="rId34"/>
      <p:bold r:id="rId35"/>
    </p:embeddedFont>
    <p:embeddedFont>
      <p:font typeface="IBM Plex Sans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raExtraLight-bold.fntdata"/><Relationship Id="rId30" Type="http://schemas.openxmlformats.org/officeDocument/2006/relationships/font" Target="fonts/SoraExtraLight-regular.fntdata"/><Relationship Id="rId33" Type="http://schemas.openxmlformats.org/officeDocument/2006/relationships/font" Target="fonts/Sora-bold.fntdata"/><Relationship Id="rId32" Type="http://schemas.openxmlformats.org/officeDocument/2006/relationships/font" Target="fonts/Sora-regular.fntdata"/><Relationship Id="rId35" Type="http://schemas.openxmlformats.org/officeDocument/2006/relationships/font" Target="fonts/SoraMedium-bold.fntdata"/><Relationship Id="rId34" Type="http://schemas.openxmlformats.org/officeDocument/2006/relationships/font" Target="fonts/SoraMedium-regular.fntdata"/><Relationship Id="rId37" Type="http://schemas.openxmlformats.org/officeDocument/2006/relationships/font" Target="fonts/IBMPlexSansSemiBold-bold.fntdata"/><Relationship Id="rId36" Type="http://schemas.openxmlformats.org/officeDocument/2006/relationships/font" Target="fonts/IBMPlexSansSemiBold-regular.fntdata"/><Relationship Id="rId39" Type="http://schemas.openxmlformats.org/officeDocument/2006/relationships/font" Target="fonts/IBMPlexSansSemiBold-boldItalic.fntdata"/><Relationship Id="rId38" Type="http://schemas.openxmlformats.org/officeDocument/2006/relationships/font" Target="fonts/IBMPlexSansSemiBold-italic.fntdata"/><Relationship Id="rId20" Type="http://schemas.openxmlformats.org/officeDocument/2006/relationships/font" Target="fonts/IBMPlexSans-italic.fntdata"/><Relationship Id="rId22" Type="http://schemas.openxmlformats.org/officeDocument/2006/relationships/font" Target="fonts/SoraSemiBold-regular.fntdata"/><Relationship Id="rId21" Type="http://schemas.openxmlformats.org/officeDocument/2006/relationships/font" Target="fonts/IBMPlexSans-boldItalic.fntdata"/><Relationship Id="rId24" Type="http://schemas.openxmlformats.org/officeDocument/2006/relationships/font" Target="fonts/IBMPlexSansMedium-regular.fntdata"/><Relationship Id="rId23" Type="http://schemas.openxmlformats.org/officeDocument/2006/relationships/font" Target="fonts/SoraSemiBold-bold.fntdata"/><Relationship Id="rId26" Type="http://schemas.openxmlformats.org/officeDocument/2006/relationships/font" Target="fonts/IBMPlexSansMedium-italic.fntdata"/><Relationship Id="rId25" Type="http://schemas.openxmlformats.org/officeDocument/2006/relationships/font" Target="fonts/IBMPlexSansMedium-bold.fntdata"/><Relationship Id="rId28" Type="http://schemas.openxmlformats.org/officeDocument/2006/relationships/font" Target="fonts/SoraLight-regular.fntdata"/><Relationship Id="rId27" Type="http://schemas.openxmlformats.org/officeDocument/2006/relationships/font" Target="fonts/IBMPlexSansMedium-boldItalic.fntdata"/><Relationship Id="rId29" Type="http://schemas.openxmlformats.org/officeDocument/2006/relationships/font" Target="fonts/SoraLight-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IBMPlexSans-bold.fntdata"/><Relationship Id="rId18" Type="http://schemas.openxmlformats.org/officeDocument/2006/relationships/font" Target="fonts/IBMPlex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7319da11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7319da11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37319da11dd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37319da11dd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37319da11dd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37319da11dd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7319da11dd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7319da11dd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37319da11dd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37319da11dd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37319da11dd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37319da11dd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37319da11d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37319da11dd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7319da11d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7319da11d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7319da11dd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37319da11dd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37319da11dd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37319da11dd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37319da11dd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37319da11dd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6" name="Google Shape;56;p14"/>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14"/>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8" name="Google Shape;58;p14"/>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59" name="Google Shape;59;p14"/>
          <p:cNvGrpSpPr/>
          <p:nvPr/>
        </p:nvGrpSpPr>
        <p:grpSpPr>
          <a:xfrm flipH="1" rot="10800000">
            <a:off x="4395238" y="-11"/>
            <a:ext cx="4748757" cy="2797859"/>
            <a:chOff x="3200875" y="1642950"/>
            <a:chExt cx="5970275" cy="3517550"/>
          </a:xfrm>
        </p:grpSpPr>
        <p:sp>
          <p:nvSpPr>
            <p:cNvPr id="60" name="Google Shape;60;p14"/>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61" name="Google Shape;61;p14"/>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62" name="Google Shape;62;p14"/>
          <p:cNvGrpSpPr/>
          <p:nvPr/>
        </p:nvGrpSpPr>
        <p:grpSpPr>
          <a:xfrm flipH="1">
            <a:off x="6309311" y="2793726"/>
            <a:ext cx="2834695" cy="1890116"/>
            <a:chOff x="312900" y="2793625"/>
            <a:chExt cx="2221200" cy="1481050"/>
          </a:xfrm>
        </p:grpSpPr>
        <p:grpSp>
          <p:nvGrpSpPr>
            <p:cNvPr id="63" name="Google Shape;63;p14"/>
            <p:cNvGrpSpPr/>
            <p:nvPr/>
          </p:nvGrpSpPr>
          <p:grpSpPr>
            <a:xfrm>
              <a:off x="312900" y="2793625"/>
              <a:ext cx="1851000" cy="1481050"/>
              <a:chOff x="461225" y="3249175"/>
              <a:chExt cx="1851000" cy="1481050"/>
            </a:xfrm>
          </p:grpSpPr>
          <p:grpSp>
            <p:nvGrpSpPr>
              <p:cNvPr id="64" name="Google Shape;64;p14"/>
              <p:cNvGrpSpPr/>
              <p:nvPr/>
            </p:nvGrpSpPr>
            <p:grpSpPr>
              <a:xfrm>
                <a:off x="461225" y="3249175"/>
                <a:ext cx="1851000" cy="370200"/>
                <a:chOff x="461225" y="3249175"/>
                <a:chExt cx="1851000" cy="370200"/>
              </a:xfrm>
            </p:grpSpPr>
            <p:sp>
              <p:nvSpPr>
                <p:cNvPr id="65" name="Google Shape;65;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 name="Google Shape;66;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 name="Google Shape;6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 name="Google Shape;68;p14"/>
              <p:cNvGrpSpPr/>
              <p:nvPr/>
            </p:nvGrpSpPr>
            <p:grpSpPr>
              <a:xfrm>
                <a:off x="461225" y="3619500"/>
                <a:ext cx="1480800" cy="370200"/>
                <a:chOff x="461225" y="3249175"/>
                <a:chExt cx="1480800" cy="370200"/>
              </a:xfrm>
            </p:grpSpPr>
            <p:sp>
              <p:nvSpPr>
                <p:cNvPr id="69" name="Google Shape;6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 name="Google Shape;71;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 name="Google Shape;72;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 name="Google Shape;73;p14"/>
              <p:cNvGrpSpPr/>
              <p:nvPr/>
            </p:nvGrpSpPr>
            <p:grpSpPr>
              <a:xfrm>
                <a:off x="461225" y="3989700"/>
                <a:ext cx="1851000" cy="370200"/>
                <a:chOff x="461225" y="3249175"/>
                <a:chExt cx="1851000" cy="370200"/>
              </a:xfrm>
            </p:grpSpPr>
            <p:sp>
              <p:nvSpPr>
                <p:cNvPr id="74" name="Google Shape;74;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 name="Google Shape;75;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 name="Google Shape;76;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 name="Google Shape;7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8" name="Google Shape;78;p14"/>
              <p:cNvGrpSpPr/>
              <p:nvPr/>
            </p:nvGrpSpPr>
            <p:grpSpPr>
              <a:xfrm>
                <a:off x="461225" y="4360025"/>
                <a:ext cx="1480800" cy="370200"/>
                <a:chOff x="461225" y="3249175"/>
                <a:chExt cx="1480800" cy="370200"/>
              </a:xfrm>
            </p:grpSpPr>
            <p:sp>
              <p:nvSpPr>
                <p:cNvPr id="79" name="Google Shape;7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1" name="Google Shape;81;p14"/>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 name="Google Shape;82;p14"/>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83" name="Shape 83"/>
        <p:cNvGrpSpPr/>
        <p:nvPr/>
      </p:nvGrpSpPr>
      <p:grpSpPr>
        <a:xfrm>
          <a:off x="0" y="0"/>
          <a:ext cx="0" cy="0"/>
          <a:chOff x="0" y="0"/>
          <a:chExt cx="0" cy="0"/>
        </a:xfrm>
      </p:grpSpPr>
      <p:grpSp>
        <p:nvGrpSpPr>
          <p:cNvPr id="84" name="Google Shape;84;p15"/>
          <p:cNvGrpSpPr/>
          <p:nvPr/>
        </p:nvGrpSpPr>
        <p:grpSpPr>
          <a:xfrm flipH="1">
            <a:off x="6169505" y="2816179"/>
            <a:ext cx="2979740" cy="1986829"/>
            <a:chOff x="312900" y="2793625"/>
            <a:chExt cx="2221200" cy="1481050"/>
          </a:xfrm>
        </p:grpSpPr>
        <p:grpSp>
          <p:nvGrpSpPr>
            <p:cNvPr id="85" name="Google Shape;85;p15"/>
            <p:cNvGrpSpPr/>
            <p:nvPr/>
          </p:nvGrpSpPr>
          <p:grpSpPr>
            <a:xfrm>
              <a:off x="312900" y="2793625"/>
              <a:ext cx="1851000" cy="1481050"/>
              <a:chOff x="461225" y="3249175"/>
              <a:chExt cx="1851000" cy="1481050"/>
            </a:xfrm>
          </p:grpSpPr>
          <p:grpSp>
            <p:nvGrpSpPr>
              <p:cNvPr id="86" name="Google Shape;86;p15"/>
              <p:cNvGrpSpPr/>
              <p:nvPr/>
            </p:nvGrpSpPr>
            <p:grpSpPr>
              <a:xfrm>
                <a:off x="461225" y="3249175"/>
                <a:ext cx="1851000" cy="370200"/>
                <a:chOff x="461225" y="3249175"/>
                <a:chExt cx="1851000" cy="370200"/>
              </a:xfrm>
            </p:grpSpPr>
            <p:sp>
              <p:nvSpPr>
                <p:cNvPr id="87" name="Google Shape;87;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9" name="Google Shape;89;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0" name="Google Shape;90;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2" name="Google Shape;92;p15"/>
              <p:cNvGrpSpPr/>
              <p:nvPr/>
            </p:nvGrpSpPr>
            <p:grpSpPr>
              <a:xfrm>
                <a:off x="461225" y="3619500"/>
                <a:ext cx="1851000" cy="370200"/>
                <a:chOff x="461225" y="3249175"/>
                <a:chExt cx="1851000" cy="370200"/>
              </a:xfrm>
            </p:grpSpPr>
            <p:sp>
              <p:nvSpPr>
                <p:cNvPr id="93" name="Google Shape;93;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 name="Google Shape;95;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 name="Google Shape;96;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8" name="Google Shape;98;p15"/>
              <p:cNvGrpSpPr/>
              <p:nvPr/>
            </p:nvGrpSpPr>
            <p:grpSpPr>
              <a:xfrm>
                <a:off x="461225" y="3989700"/>
                <a:ext cx="1851000" cy="370200"/>
                <a:chOff x="461225" y="3249175"/>
                <a:chExt cx="1851000" cy="370200"/>
              </a:xfrm>
            </p:grpSpPr>
            <p:sp>
              <p:nvSpPr>
                <p:cNvPr id="99" name="Google Shape;99;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 name="Google Shape;101;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 name="Google Shape;102;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 name="Google Shape;103;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04" name="Google Shape;104;p15"/>
              <p:cNvGrpSpPr/>
              <p:nvPr/>
            </p:nvGrpSpPr>
            <p:grpSpPr>
              <a:xfrm>
                <a:off x="461225" y="4360025"/>
                <a:ext cx="1851000" cy="370200"/>
                <a:chOff x="461225" y="3249175"/>
                <a:chExt cx="1851000" cy="370200"/>
              </a:xfrm>
            </p:grpSpPr>
            <p:sp>
              <p:nvSpPr>
                <p:cNvPr id="105" name="Google Shape;105;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7" name="Google Shape;107;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8" name="Google Shape;108;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9" name="Google Shape;109;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10" name="Google Shape;110;p1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11" name="Google Shape;111;p15"/>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12" name="Google Shape;112;p15"/>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3" name="Google Shape;113;p15"/>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15"/>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15"/>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16" name="Google Shape;116;p15"/>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17" name="Google Shape;117;p15"/>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118" name="Google Shape;118;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119" name="Shape 119"/>
        <p:cNvGrpSpPr/>
        <p:nvPr/>
      </p:nvGrpSpPr>
      <p:grpSpPr>
        <a:xfrm>
          <a:off x="0" y="0"/>
          <a:ext cx="0" cy="0"/>
          <a:chOff x="0" y="0"/>
          <a:chExt cx="0" cy="0"/>
        </a:xfrm>
      </p:grpSpPr>
      <p:grpSp>
        <p:nvGrpSpPr>
          <p:cNvPr id="120" name="Google Shape;120;p16"/>
          <p:cNvGrpSpPr/>
          <p:nvPr/>
        </p:nvGrpSpPr>
        <p:grpSpPr>
          <a:xfrm flipH="1">
            <a:off x="6169505" y="228779"/>
            <a:ext cx="2979740" cy="1986829"/>
            <a:chOff x="312900" y="2793625"/>
            <a:chExt cx="2221200" cy="1481050"/>
          </a:xfrm>
        </p:grpSpPr>
        <p:grpSp>
          <p:nvGrpSpPr>
            <p:cNvPr id="121" name="Google Shape;121;p16"/>
            <p:cNvGrpSpPr/>
            <p:nvPr/>
          </p:nvGrpSpPr>
          <p:grpSpPr>
            <a:xfrm>
              <a:off x="312900" y="2793625"/>
              <a:ext cx="1851000" cy="1481050"/>
              <a:chOff x="461225" y="3249175"/>
              <a:chExt cx="1851000" cy="1481050"/>
            </a:xfrm>
          </p:grpSpPr>
          <p:grpSp>
            <p:nvGrpSpPr>
              <p:cNvPr id="122" name="Google Shape;122;p16"/>
              <p:cNvGrpSpPr/>
              <p:nvPr/>
            </p:nvGrpSpPr>
            <p:grpSpPr>
              <a:xfrm>
                <a:off x="461225" y="3249175"/>
                <a:ext cx="1851000" cy="370200"/>
                <a:chOff x="461225" y="3249175"/>
                <a:chExt cx="1851000" cy="370200"/>
              </a:xfrm>
            </p:grpSpPr>
            <p:sp>
              <p:nvSpPr>
                <p:cNvPr id="123" name="Google Shape;123;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4" name="Google Shape;124;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5" name="Google Shape;125;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8" name="Google Shape;128;p16"/>
              <p:cNvGrpSpPr/>
              <p:nvPr/>
            </p:nvGrpSpPr>
            <p:grpSpPr>
              <a:xfrm>
                <a:off x="461225" y="3619500"/>
                <a:ext cx="1851000" cy="370200"/>
                <a:chOff x="461225" y="3249175"/>
                <a:chExt cx="1851000" cy="370200"/>
              </a:xfrm>
            </p:grpSpPr>
            <p:sp>
              <p:nvSpPr>
                <p:cNvPr id="129" name="Google Shape;129;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0" name="Google Shape;130;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1" name="Google Shape;131;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4" name="Google Shape;134;p16"/>
              <p:cNvGrpSpPr/>
              <p:nvPr/>
            </p:nvGrpSpPr>
            <p:grpSpPr>
              <a:xfrm>
                <a:off x="461225" y="3989700"/>
                <a:ext cx="1851000" cy="370200"/>
                <a:chOff x="461225" y="3249175"/>
                <a:chExt cx="1851000" cy="370200"/>
              </a:xfrm>
            </p:grpSpPr>
            <p:sp>
              <p:nvSpPr>
                <p:cNvPr id="135" name="Google Shape;135;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6" name="Google Shape;136;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7" name="Google Shape;137;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8" name="Google Shape;138;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9" name="Google Shape;139;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0" name="Google Shape;140;p16"/>
              <p:cNvGrpSpPr/>
              <p:nvPr/>
            </p:nvGrpSpPr>
            <p:grpSpPr>
              <a:xfrm>
                <a:off x="461225" y="4360025"/>
                <a:ext cx="1851000" cy="370200"/>
                <a:chOff x="461225" y="3249175"/>
                <a:chExt cx="1851000" cy="370200"/>
              </a:xfrm>
            </p:grpSpPr>
            <p:sp>
              <p:nvSpPr>
                <p:cNvPr id="141" name="Google Shape;141;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3" name="Google Shape;143;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4" name="Google Shape;144;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46" name="Google Shape;146;p16"/>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47" name="Google Shape;147;p1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48" name="Google Shape;148;p16"/>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9" name="Google Shape;149;p16"/>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16"/>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16"/>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52" name="Google Shape;152;p16"/>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53" name="Google Shape;153;p1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54" name="Shape 154"/>
        <p:cNvGrpSpPr/>
        <p:nvPr/>
      </p:nvGrpSpPr>
      <p:grpSpPr>
        <a:xfrm>
          <a:off x="0" y="0"/>
          <a:ext cx="0" cy="0"/>
          <a:chOff x="0" y="0"/>
          <a:chExt cx="0" cy="0"/>
        </a:xfrm>
      </p:grpSpPr>
      <p:grpSp>
        <p:nvGrpSpPr>
          <p:cNvPr id="155" name="Google Shape;155;p17"/>
          <p:cNvGrpSpPr/>
          <p:nvPr/>
        </p:nvGrpSpPr>
        <p:grpSpPr>
          <a:xfrm>
            <a:off x="228600" y="2793625"/>
            <a:ext cx="2221200" cy="1481050"/>
            <a:chOff x="312900" y="2793625"/>
            <a:chExt cx="2221200" cy="1481050"/>
          </a:xfrm>
        </p:grpSpPr>
        <p:grpSp>
          <p:nvGrpSpPr>
            <p:cNvPr id="156" name="Google Shape;156;p17"/>
            <p:cNvGrpSpPr/>
            <p:nvPr/>
          </p:nvGrpSpPr>
          <p:grpSpPr>
            <a:xfrm>
              <a:off x="312900" y="2793625"/>
              <a:ext cx="1851000" cy="1481050"/>
              <a:chOff x="461225" y="3249175"/>
              <a:chExt cx="1851000" cy="1481050"/>
            </a:xfrm>
          </p:grpSpPr>
          <p:grpSp>
            <p:nvGrpSpPr>
              <p:cNvPr id="157" name="Google Shape;157;p17"/>
              <p:cNvGrpSpPr/>
              <p:nvPr/>
            </p:nvGrpSpPr>
            <p:grpSpPr>
              <a:xfrm>
                <a:off x="461225" y="3249175"/>
                <a:ext cx="1851000" cy="370200"/>
                <a:chOff x="461225" y="3249175"/>
                <a:chExt cx="1851000" cy="370200"/>
              </a:xfrm>
            </p:grpSpPr>
            <p:sp>
              <p:nvSpPr>
                <p:cNvPr id="158" name="Google Shape;158;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9" name="Google Shape;159;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0" name="Google Shape;160;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1" name="Google Shape;161;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2" name="Google Shape;162;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3" name="Google Shape;163;p17"/>
              <p:cNvGrpSpPr/>
              <p:nvPr/>
            </p:nvGrpSpPr>
            <p:grpSpPr>
              <a:xfrm>
                <a:off x="461225" y="3619500"/>
                <a:ext cx="1851000" cy="370200"/>
                <a:chOff x="461225" y="3249175"/>
                <a:chExt cx="1851000" cy="370200"/>
              </a:xfrm>
            </p:grpSpPr>
            <p:sp>
              <p:nvSpPr>
                <p:cNvPr id="164" name="Google Shape;16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5" name="Google Shape;16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6" name="Google Shape;16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7" name="Google Shape;16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9" name="Google Shape;169;p17"/>
              <p:cNvGrpSpPr/>
              <p:nvPr/>
            </p:nvGrpSpPr>
            <p:grpSpPr>
              <a:xfrm>
                <a:off x="461225" y="3989700"/>
                <a:ext cx="1851000" cy="370200"/>
                <a:chOff x="461225" y="3249175"/>
                <a:chExt cx="1851000" cy="370200"/>
              </a:xfrm>
            </p:grpSpPr>
            <p:sp>
              <p:nvSpPr>
                <p:cNvPr id="170" name="Google Shape;170;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2" name="Google Shape;172;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3" name="Google Shape;173;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4" name="Google Shape;174;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75" name="Google Shape;175;p17"/>
              <p:cNvGrpSpPr/>
              <p:nvPr/>
            </p:nvGrpSpPr>
            <p:grpSpPr>
              <a:xfrm>
                <a:off x="461225" y="4360025"/>
                <a:ext cx="1851000" cy="370200"/>
                <a:chOff x="461225" y="3249175"/>
                <a:chExt cx="1851000" cy="370200"/>
              </a:xfrm>
            </p:grpSpPr>
            <p:sp>
              <p:nvSpPr>
                <p:cNvPr id="176" name="Google Shape;176;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7" name="Google Shape;177;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8" name="Google Shape;178;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9" name="Google Shape;179;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0" name="Google Shape;180;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81" name="Google Shape;181;p17"/>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2" name="Google Shape;182;p17"/>
          <p:cNvGrpSpPr/>
          <p:nvPr/>
        </p:nvGrpSpPr>
        <p:grpSpPr>
          <a:xfrm>
            <a:off x="7663200" y="-725"/>
            <a:ext cx="1480800" cy="1396025"/>
            <a:chOff x="461225" y="3334200"/>
            <a:chExt cx="1480800" cy="1396025"/>
          </a:xfrm>
        </p:grpSpPr>
        <p:grpSp>
          <p:nvGrpSpPr>
            <p:cNvPr id="183" name="Google Shape;183;p17"/>
            <p:cNvGrpSpPr/>
            <p:nvPr/>
          </p:nvGrpSpPr>
          <p:grpSpPr>
            <a:xfrm>
              <a:off x="461225" y="3334200"/>
              <a:ext cx="1480800" cy="285300"/>
              <a:chOff x="461225" y="3334200"/>
              <a:chExt cx="1480800" cy="285300"/>
            </a:xfrm>
          </p:grpSpPr>
          <p:sp>
            <p:nvSpPr>
              <p:cNvPr id="184" name="Google Shape;184;p17"/>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5" name="Google Shape;185;p17"/>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17"/>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17"/>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8" name="Google Shape;188;p17"/>
            <p:cNvGrpSpPr/>
            <p:nvPr/>
          </p:nvGrpSpPr>
          <p:grpSpPr>
            <a:xfrm>
              <a:off x="461225" y="3619500"/>
              <a:ext cx="1480800" cy="370200"/>
              <a:chOff x="461225" y="3249175"/>
              <a:chExt cx="1480800" cy="370200"/>
            </a:xfrm>
          </p:grpSpPr>
          <p:sp>
            <p:nvSpPr>
              <p:cNvPr id="189" name="Google Shape;18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0" name="Google Shape;19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1" name="Google Shape;19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2" name="Google Shape;19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3" name="Google Shape;193;p17"/>
            <p:cNvGrpSpPr/>
            <p:nvPr/>
          </p:nvGrpSpPr>
          <p:grpSpPr>
            <a:xfrm>
              <a:off x="461225" y="3989700"/>
              <a:ext cx="1480800" cy="370200"/>
              <a:chOff x="461225" y="3249175"/>
              <a:chExt cx="1480800" cy="370200"/>
            </a:xfrm>
          </p:grpSpPr>
          <p:sp>
            <p:nvSpPr>
              <p:cNvPr id="194" name="Google Shape;19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5" name="Google Shape;19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6" name="Google Shape;19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7" name="Google Shape;19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8" name="Google Shape;198;p17"/>
            <p:cNvGrpSpPr/>
            <p:nvPr/>
          </p:nvGrpSpPr>
          <p:grpSpPr>
            <a:xfrm>
              <a:off x="461225" y="4360025"/>
              <a:ext cx="1480800" cy="370200"/>
              <a:chOff x="461225" y="3249175"/>
              <a:chExt cx="1480800" cy="370200"/>
            </a:xfrm>
          </p:grpSpPr>
          <p:sp>
            <p:nvSpPr>
              <p:cNvPr id="199" name="Google Shape;19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2" name="Google Shape;20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203" name="Google Shape;203;p17"/>
          <p:cNvGrpSpPr/>
          <p:nvPr/>
        </p:nvGrpSpPr>
        <p:grpSpPr>
          <a:xfrm>
            <a:off x="1843925" y="-725"/>
            <a:ext cx="7300075" cy="5144088"/>
            <a:chOff x="1870575" y="-635"/>
            <a:chExt cx="7300075" cy="5174097"/>
          </a:xfrm>
        </p:grpSpPr>
        <p:sp>
          <p:nvSpPr>
            <p:cNvPr id="204" name="Google Shape;204;p17"/>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205" name="Google Shape;205;p17"/>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206" name="Google Shape;206;p17"/>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207" name="Google Shape;207;p1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08" name="Google Shape;208;p17"/>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209" name="Google Shape;209;p17"/>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10" name="Google Shape;210;p17"/>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211" name="Shape 211"/>
        <p:cNvGrpSpPr/>
        <p:nvPr/>
      </p:nvGrpSpPr>
      <p:grpSpPr>
        <a:xfrm>
          <a:off x="0" y="0"/>
          <a:ext cx="0" cy="0"/>
          <a:chOff x="0" y="0"/>
          <a:chExt cx="0" cy="0"/>
        </a:xfrm>
      </p:grpSpPr>
      <p:sp>
        <p:nvSpPr>
          <p:cNvPr id="212" name="Google Shape;212;p18"/>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3" name="Google Shape;213;p18"/>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4" name="Google Shape;214;p18"/>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5" name="Google Shape;215;p18"/>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6" name="Google Shape;216;p18"/>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217" name="Google Shape;217;p18"/>
          <p:cNvSpPr/>
          <p:nvPr>
            <p:ph idx="2" type="pic"/>
          </p:nvPr>
        </p:nvSpPr>
        <p:spPr>
          <a:xfrm>
            <a:off x="225300" y="3132125"/>
            <a:ext cx="1849800" cy="1770300"/>
          </a:xfrm>
          <a:prstGeom prst="rect">
            <a:avLst/>
          </a:prstGeom>
          <a:noFill/>
          <a:ln>
            <a:noFill/>
          </a:ln>
        </p:spPr>
      </p:sp>
      <p:sp>
        <p:nvSpPr>
          <p:cNvPr id="218" name="Google Shape;218;p18"/>
          <p:cNvSpPr/>
          <p:nvPr>
            <p:ph idx="3" type="pic"/>
          </p:nvPr>
        </p:nvSpPr>
        <p:spPr>
          <a:xfrm>
            <a:off x="5262525" y="228600"/>
            <a:ext cx="1865100" cy="1790100"/>
          </a:xfrm>
          <a:prstGeom prst="rect">
            <a:avLst/>
          </a:prstGeom>
          <a:noFill/>
          <a:ln>
            <a:noFill/>
          </a:ln>
        </p:spPr>
      </p:sp>
      <p:sp>
        <p:nvSpPr>
          <p:cNvPr id="219" name="Google Shape;219;p18"/>
          <p:cNvSpPr/>
          <p:nvPr>
            <p:ph idx="4" type="pic"/>
          </p:nvPr>
        </p:nvSpPr>
        <p:spPr>
          <a:xfrm>
            <a:off x="7281675" y="228600"/>
            <a:ext cx="1849800" cy="1790100"/>
          </a:xfrm>
          <a:prstGeom prst="rect">
            <a:avLst/>
          </a:prstGeom>
          <a:noFill/>
          <a:ln>
            <a:noFill/>
          </a:ln>
        </p:spPr>
      </p:sp>
      <p:sp>
        <p:nvSpPr>
          <p:cNvPr id="220" name="Google Shape;220;p18"/>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1" name="Google Shape;221;p18"/>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2" name="Google Shape;222;p18"/>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223" name="Google Shape;223;p18"/>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224" name="Google Shape;224;p18"/>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225" name="Google Shape;225;p18"/>
          <p:cNvGrpSpPr/>
          <p:nvPr/>
        </p:nvGrpSpPr>
        <p:grpSpPr>
          <a:xfrm>
            <a:off x="4308382" y="2704009"/>
            <a:ext cx="4833127" cy="2437045"/>
            <a:chOff x="4308382" y="2704009"/>
            <a:chExt cx="4833127" cy="2437045"/>
          </a:xfrm>
        </p:grpSpPr>
        <p:sp>
          <p:nvSpPr>
            <p:cNvPr id="226" name="Google Shape;226;p18"/>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7" name="Google Shape;227;p18"/>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8" name="Google Shape;228;p18"/>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229" name="Shape 229"/>
        <p:cNvGrpSpPr/>
        <p:nvPr/>
      </p:nvGrpSpPr>
      <p:grpSpPr>
        <a:xfrm>
          <a:off x="0" y="0"/>
          <a:ext cx="0" cy="0"/>
          <a:chOff x="0" y="0"/>
          <a:chExt cx="0" cy="0"/>
        </a:xfrm>
      </p:grpSpPr>
      <p:sp>
        <p:nvSpPr>
          <p:cNvPr id="230" name="Google Shape;230;p19"/>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9"/>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9"/>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33" name="Google Shape;233;p19"/>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34" name="Google Shape;234;p19"/>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235" name="Google Shape;235;p19"/>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36" name="Google Shape;236;p19"/>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237" name="Shape 237"/>
        <p:cNvGrpSpPr/>
        <p:nvPr/>
      </p:nvGrpSpPr>
      <p:grpSpPr>
        <a:xfrm>
          <a:off x="0" y="0"/>
          <a:ext cx="0" cy="0"/>
          <a:chOff x="0" y="0"/>
          <a:chExt cx="0" cy="0"/>
        </a:xfrm>
      </p:grpSpPr>
      <p:sp>
        <p:nvSpPr>
          <p:cNvPr id="238" name="Google Shape;238;p20"/>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239" name="Google Shape;239;p20"/>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240" name="Google Shape;240;p20"/>
          <p:cNvGrpSpPr/>
          <p:nvPr/>
        </p:nvGrpSpPr>
        <p:grpSpPr>
          <a:xfrm>
            <a:off x="25" y="4625"/>
            <a:ext cx="2329791" cy="795413"/>
            <a:chOff x="21" y="-511"/>
            <a:chExt cx="2329791" cy="800617"/>
          </a:xfrm>
        </p:grpSpPr>
        <p:grpSp>
          <p:nvGrpSpPr>
            <p:cNvPr id="241" name="Google Shape;241;p20"/>
            <p:cNvGrpSpPr/>
            <p:nvPr/>
          </p:nvGrpSpPr>
          <p:grpSpPr>
            <a:xfrm flipH="1" rot="10800000">
              <a:off x="25" y="392516"/>
              <a:ext cx="1927788" cy="407590"/>
              <a:chOff x="537425" y="3249175"/>
              <a:chExt cx="1774800" cy="370200"/>
            </a:xfrm>
          </p:grpSpPr>
          <p:sp>
            <p:nvSpPr>
              <p:cNvPr id="242" name="Google Shape;242;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3" name="Google Shape;243;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4" name="Google Shape;244;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5" name="Google Shape;245;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6" name="Google Shape;246;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7" name="Google Shape;247;p20"/>
            <p:cNvGrpSpPr/>
            <p:nvPr/>
          </p:nvGrpSpPr>
          <p:grpSpPr>
            <a:xfrm flipH="1" rot="10800000">
              <a:off x="21" y="-511"/>
              <a:ext cx="1927788" cy="393115"/>
              <a:chOff x="537425" y="3249175"/>
              <a:chExt cx="1774800" cy="370200"/>
            </a:xfrm>
          </p:grpSpPr>
          <p:sp>
            <p:nvSpPr>
              <p:cNvPr id="248" name="Google Shape;248;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9" name="Google Shape;249;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0" name="Google Shape;250;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1" name="Google Shape;251;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2" name="Google Shape;252;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3" name="Google Shape;253;p20"/>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4" name="Google Shape;254;p20"/>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55" name="Google Shape;255;p20"/>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6" name="Google Shape;256;p20"/>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7" name="Google Shape;257;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58" name="Google Shape;258;p20"/>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59" name="Google Shape;259;p2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60" name="Shape 260"/>
        <p:cNvGrpSpPr/>
        <p:nvPr/>
      </p:nvGrpSpPr>
      <p:grpSpPr>
        <a:xfrm>
          <a:off x="0" y="0"/>
          <a:ext cx="0" cy="0"/>
          <a:chOff x="0" y="0"/>
          <a:chExt cx="0" cy="0"/>
        </a:xfrm>
      </p:grpSpPr>
      <p:sp>
        <p:nvSpPr>
          <p:cNvPr id="261" name="Google Shape;261;p21"/>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2" name="Google Shape;262;p21"/>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3" name="Google Shape;263;p21"/>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64" name="Google Shape;264;p21"/>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65" name="Google Shape;265;p21"/>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66" name="Shape 266"/>
        <p:cNvGrpSpPr/>
        <p:nvPr/>
      </p:nvGrpSpPr>
      <p:grpSpPr>
        <a:xfrm>
          <a:off x="0" y="0"/>
          <a:ext cx="0" cy="0"/>
          <a:chOff x="0" y="0"/>
          <a:chExt cx="0" cy="0"/>
        </a:xfrm>
      </p:grpSpPr>
      <p:grpSp>
        <p:nvGrpSpPr>
          <p:cNvPr id="267" name="Google Shape;267;p22"/>
          <p:cNvGrpSpPr/>
          <p:nvPr/>
        </p:nvGrpSpPr>
        <p:grpSpPr>
          <a:xfrm flipH="1">
            <a:off x="3212200" y="0"/>
            <a:ext cx="1851000" cy="1225325"/>
            <a:chOff x="461225" y="3875100"/>
            <a:chExt cx="1851000" cy="1225325"/>
          </a:xfrm>
        </p:grpSpPr>
        <p:grpSp>
          <p:nvGrpSpPr>
            <p:cNvPr id="268" name="Google Shape;268;p22"/>
            <p:cNvGrpSpPr/>
            <p:nvPr/>
          </p:nvGrpSpPr>
          <p:grpSpPr>
            <a:xfrm>
              <a:off x="461225" y="3875100"/>
              <a:ext cx="1851000" cy="114600"/>
              <a:chOff x="461225" y="3504775"/>
              <a:chExt cx="1851000" cy="114600"/>
            </a:xfrm>
          </p:grpSpPr>
          <p:sp>
            <p:nvSpPr>
              <p:cNvPr id="269" name="Google Shape;269;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0" name="Google Shape;270;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1" name="Google Shape;271;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2" name="Google Shape;272;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3" name="Google Shape;273;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4" name="Google Shape;274;p22"/>
            <p:cNvGrpSpPr/>
            <p:nvPr/>
          </p:nvGrpSpPr>
          <p:grpSpPr>
            <a:xfrm>
              <a:off x="461225" y="3989700"/>
              <a:ext cx="1480800" cy="1110725"/>
              <a:chOff x="461225" y="3249175"/>
              <a:chExt cx="1480800" cy="1110725"/>
            </a:xfrm>
          </p:grpSpPr>
          <p:sp>
            <p:nvSpPr>
              <p:cNvPr id="275" name="Google Shape;275;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6" name="Google Shape;276;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7" name="Google Shape;277;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8" name="Google Shape;278;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9" name="Google Shape;279;p22"/>
            <p:cNvGrpSpPr/>
            <p:nvPr/>
          </p:nvGrpSpPr>
          <p:grpSpPr>
            <a:xfrm>
              <a:off x="831425" y="4360025"/>
              <a:ext cx="1480800" cy="370200"/>
              <a:chOff x="831425" y="3249175"/>
              <a:chExt cx="1480800" cy="370200"/>
            </a:xfrm>
          </p:grpSpPr>
          <p:sp>
            <p:nvSpPr>
              <p:cNvPr id="280" name="Google Shape;280;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1" name="Google Shape;281;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2" name="Google Shape;282;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3" name="Google Shape;283;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84" name="Google Shape;284;p2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22"/>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6" name="Google Shape;286;p22"/>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87" name="Shape 287"/>
        <p:cNvGrpSpPr/>
        <p:nvPr/>
      </p:nvGrpSpPr>
      <p:grpSpPr>
        <a:xfrm>
          <a:off x="0" y="0"/>
          <a:ext cx="0" cy="0"/>
          <a:chOff x="0" y="0"/>
          <a:chExt cx="0" cy="0"/>
        </a:xfrm>
      </p:grpSpPr>
      <p:sp>
        <p:nvSpPr>
          <p:cNvPr id="288" name="Google Shape;288;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9" name="Google Shape;289;p23"/>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90" name="Google Shape;290;p23"/>
          <p:cNvGrpSpPr/>
          <p:nvPr/>
        </p:nvGrpSpPr>
        <p:grpSpPr>
          <a:xfrm flipH="1" rot="10800000">
            <a:off x="6179902" y="24"/>
            <a:ext cx="2963226" cy="1495659"/>
            <a:chOff x="4306084" y="2701610"/>
            <a:chExt cx="4837921" cy="2441893"/>
          </a:xfrm>
        </p:grpSpPr>
        <p:sp>
          <p:nvSpPr>
            <p:cNvPr id="291" name="Google Shape;291;p23"/>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2" name="Google Shape;292;p23"/>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3" name="Google Shape;293;p23"/>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94" name="Google Shape;294;p23"/>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23"/>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23"/>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3"/>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23"/>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3"/>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00" name="Google Shape;300;p23"/>
          <p:cNvGrpSpPr/>
          <p:nvPr/>
        </p:nvGrpSpPr>
        <p:grpSpPr>
          <a:xfrm>
            <a:off x="2674998" y="2923250"/>
            <a:ext cx="6470027" cy="2221724"/>
            <a:chOff x="2674998" y="2923250"/>
            <a:chExt cx="6470027" cy="2221724"/>
          </a:xfrm>
        </p:grpSpPr>
        <p:sp>
          <p:nvSpPr>
            <p:cNvPr id="301" name="Google Shape;301;p23"/>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302" name="Google Shape;302;p23"/>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303" name="Google Shape;303;p23"/>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304" name="Shape 304"/>
        <p:cNvGrpSpPr/>
        <p:nvPr/>
      </p:nvGrpSpPr>
      <p:grpSpPr>
        <a:xfrm>
          <a:off x="0" y="0"/>
          <a:ext cx="0" cy="0"/>
          <a:chOff x="0" y="0"/>
          <a:chExt cx="0" cy="0"/>
        </a:xfrm>
      </p:grpSpPr>
      <p:sp>
        <p:nvSpPr>
          <p:cNvPr id="305" name="Google Shape;305;p24"/>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06" name="Google Shape;306;p24"/>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307" name="Google Shape;307;p24"/>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308" name="Google Shape;308;p24"/>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309" name="Google Shape;309;p24"/>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24"/>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1" name="Google Shape;311;p24"/>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2" name="Google Shape;312;p24"/>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3" name="Google Shape;313;p24"/>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4" name="Google Shape;314;p24"/>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5" name="Google Shape;315;p24"/>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24"/>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24"/>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18" name="Google Shape;318;p24"/>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19" name="Google Shape;319;p24"/>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20" name="Google Shape;320;p24"/>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321" name="Shape 321"/>
        <p:cNvGrpSpPr/>
        <p:nvPr/>
      </p:nvGrpSpPr>
      <p:grpSpPr>
        <a:xfrm>
          <a:off x="0" y="0"/>
          <a:ext cx="0" cy="0"/>
          <a:chOff x="0" y="0"/>
          <a:chExt cx="0" cy="0"/>
        </a:xfrm>
      </p:grpSpPr>
      <p:sp>
        <p:nvSpPr>
          <p:cNvPr id="322" name="Google Shape;322;p25"/>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23" name="Google Shape;323;p25"/>
          <p:cNvGrpSpPr/>
          <p:nvPr/>
        </p:nvGrpSpPr>
        <p:grpSpPr>
          <a:xfrm rot="-5400000">
            <a:off x="4030013" y="41713"/>
            <a:ext cx="1026300" cy="9201675"/>
            <a:chOff x="670045" y="-5692564"/>
            <a:chExt cx="1026300" cy="9201675"/>
          </a:xfrm>
        </p:grpSpPr>
        <p:sp>
          <p:nvSpPr>
            <p:cNvPr id="324" name="Google Shape;324;p25"/>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325" name="Google Shape;325;p25"/>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326" name="Google Shape;326;p25"/>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327" name="Google Shape;327;p25"/>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8" name="Google Shape;328;p25"/>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9" name="Google Shape;329;p25"/>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30" name="Google Shape;330;p25"/>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331" name="Google Shape;331;p25"/>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332" name="Google Shape;332;p25"/>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333" name="Shape 333"/>
        <p:cNvGrpSpPr/>
        <p:nvPr/>
      </p:nvGrpSpPr>
      <p:grpSpPr>
        <a:xfrm>
          <a:off x="0" y="0"/>
          <a:ext cx="0" cy="0"/>
          <a:chOff x="0" y="0"/>
          <a:chExt cx="0" cy="0"/>
        </a:xfrm>
      </p:grpSpPr>
      <p:sp>
        <p:nvSpPr>
          <p:cNvPr id="334" name="Google Shape;334;p26"/>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5" name="Google Shape;335;p26"/>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36" name="Google Shape;336;p26"/>
          <p:cNvGrpSpPr/>
          <p:nvPr/>
        </p:nvGrpSpPr>
        <p:grpSpPr>
          <a:xfrm rot="10800000">
            <a:off x="9" y="0"/>
            <a:ext cx="1889320" cy="1499480"/>
            <a:chOff x="461225" y="3249175"/>
            <a:chExt cx="1399496" cy="1110726"/>
          </a:xfrm>
        </p:grpSpPr>
        <p:grpSp>
          <p:nvGrpSpPr>
            <p:cNvPr id="337" name="Google Shape;337;p26"/>
            <p:cNvGrpSpPr/>
            <p:nvPr/>
          </p:nvGrpSpPr>
          <p:grpSpPr>
            <a:xfrm>
              <a:off x="461225" y="3249175"/>
              <a:ext cx="1399496" cy="370204"/>
              <a:chOff x="461225" y="3249175"/>
              <a:chExt cx="1399496" cy="370204"/>
            </a:xfrm>
          </p:grpSpPr>
          <p:sp>
            <p:nvSpPr>
              <p:cNvPr id="338" name="Google Shape;33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9" name="Google Shape;33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0" name="Google Shape;34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1" name="Google Shape;341;p26"/>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2" name="Google Shape;342;p26"/>
            <p:cNvGrpSpPr/>
            <p:nvPr/>
          </p:nvGrpSpPr>
          <p:grpSpPr>
            <a:xfrm>
              <a:off x="461225" y="3619500"/>
              <a:ext cx="1399496" cy="370202"/>
              <a:chOff x="461225" y="3249175"/>
              <a:chExt cx="1399496" cy="370202"/>
            </a:xfrm>
          </p:grpSpPr>
          <p:sp>
            <p:nvSpPr>
              <p:cNvPr id="343" name="Google Shape;343;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5" name="Google Shape;345;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6" name="Google Shape;346;p26"/>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7" name="Google Shape;347;p26"/>
            <p:cNvGrpSpPr/>
            <p:nvPr/>
          </p:nvGrpSpPr>
          <p:grpSpPr>
            <a:xfrm>
              <a:off x="461225" y="3989700"/>
              <a:ext cx="1399496" cy="370201"/>
              <a:chOff x="461225" y="3249175"/>
              <a:chExt cx="1399496" cy="370201"/>
            </a:xfrm>
          </p:grpSpPr>
          <p:sp>
            <p:nvSpPr>
              <p:cNvPr id="348" name="Google Shape;34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9" name="Google Shape;34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26"/>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52" name="Google Shape;352;p26"/>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53" name="Google Shape;353;p26"/>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54" name="Google Shape;354;p26"/>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55" name="Google Shape;355;p26"/>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56" name="Google Shape;356;p26"/>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57" name="Google Shape;357;p2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58" name="Shape 358"/>
        <p:cNvGrpSpPr/>
        <p:nvPr/>
      </p:nvGrpSpPr>
      <p:grpSpPr>
        <a:xfrm>
          <a:off x="0" y="0"/>
          <a:ext cx="0" cy="0"/>
          <a:chOff x="0" y="0"/>
          <a:chExt cx="0" cy="0"/>
        </a:xfrm>
      </p:grpSpPr>
      <p:sp>
        <p:nvSpPr>
          <p:cNvPr id="359" name="Google Shape;359;p27"/>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0" name="Google Shape;360;p2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61" name="Google Shape;361;p27"/>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62" name="Google Shape;362;p2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63" name="Shape 363"/>
        <p:cNvGrpSpPr/>
        <p:nvPr/>
      </p:nvGrpSpPr>
      <p:grpSpPr>
        <a:xfrm>
          <a:off x="0" y="0"/>
          <a:ext cx="0" cy="0"/>
          <a:chOff x="0" y="0"/>
          <a:chExt cx="0" cy="0"/>
        </a:xfrm>
      </p:grpSpPr>
      <p:sp>
        <p:nvSpPr>
          <p:cNvPr id="364" name="Google Shape;364;p28"/>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5" name="Google Shape;365;p28"/>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66" name="Google Shape;366;p28"/>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7" name="Google Shape;367;p28"/>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8" name="Google Shape;368;p28"/>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9" name="Google Shape;369;p28"/>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0" name="Google Shape;370;p28"/>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1" name="Google Shape;371;p28"/>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72" name="Google Shape;372;p28"/>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3" name="Google Shape;373;p28"/>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4" name="Google Shape;374;p28"/>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5" name="Google Shape;375;p28"/>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76" name="Google Shape;376;p28"/>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7" name="Google Shape;377;p28"/>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8" name="Google Shape;378;p28"/>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9" name="Google Shape;379;p28"/>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0" name="Google Shape;380;p28"/>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1" name="Google Shape;381;p28"/>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2" name="Google Shape;382;p28"/>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3" name="Google Shape;383;p28"/>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84" name="Google Shape;384;p28"/>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85" name="Shape 385"/>
        <p:cNvGrpSpPr/>
        <p:nvPr/>
      </p:nvGrpSpPr>
      <p:grpSpPr>
        <a:xfrm>
          <a:off x="0" y="0"/>
          <a:ext cx="0" cy="0"/>
          <a:chOff x="0" y="0"/>
          <a:chExt cx="0" cy="0"/>
        </a:xfrm>
      </p:grpSpPr>
      <p:sp>
        <p:nvSpPr>
          <p:cNvPr id="386" name="Google Shape;386;p29"/>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87" name="Google Shape;387;p29"/>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8" name="Google Shape;388;p29"/>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9" name="Google Shape;389;p29"/>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90" name="Google Shape;390;p29"/>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91" name="Google Shape;391;p29"/>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2" name="Google Shape;392;p29"/>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3" name="Google Shape;393;p29"/>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4" name="Google Shape;394;p29"/>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5" name="Google Shape;395;p29"/>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6" name="Google Shape;396;p29"/>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7" name="Google Shape;397;p29"/>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98" name="Google Shape;398;p29"/>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99" name="Google Shape;399;p29"/>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0" name="Google Shape;400;p29"/>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1" name="Google Shape;401;p29"/>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2" name="Google Shape;402;p29"/>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3" name="Google Shape;403;p29"/>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4" name="Google Shape;404;p29"/>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5" name="Google Shape;405;p29"/>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6" name="Google Shape;406;p29"/>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407" name="Shape 407"/>
        <p:cNvGrpSpPr/>
        <p:nvPr/>
      </p:nvGrpSpPr>
      <p:grpSpPr>
        <a:xfrm>
          <a:off x="0" y="0"/>
          <a:ext cx="0" cy="0"/>
          <a:chOff x="0" y="0"/>
          <a:chExt cx="0" cy="0"/>
        </a:xfrm>
      </p:grpSpPr>
      <p:sp>
        <p:nvSpPr>
          <p:cNvPr id="408" name="Google Shape;408;p30"/>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09" name="Google Shape;409;p30"/>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10" name="Google Shape;410;p30"/>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411" name="Google Shape;411;p30"/>
          <p:cNvGrpSpPr/>
          <p:nvPr/>
        </p:nvGrpSpPr>
        <p:grpSpPr>
          <a:xfrm flipH="1">
            <a:off x="7293000" y="0"/>
            <a:ext cx="1851000" cy="1225325"/>
            <a:chOff x="461225" y="3875100"/>
            <a:chExt cx="1851000" cy="1225325"/>
          </a:xfrm>
        </p:grpSpPr>
        <p:grpSp>
          <p:nvGrpSpPr>
            <p:cNvPr id="412" name="Google Shape;412;p30"/>
            <p:cNvGrpSpPr/>
            <p:nvPr/>
          </p:nvGrpSpPr>
          <p:grpSpPr>
            <a:xfrm>
              <a:off x="461225" y="3875100"/>
              <a:ext cx="1851000" cy="114600"/>
              <a:chOff x="461225" y="3504775"/>
              <a:chExt cx="1851000" cy="114600"/>
            </a:xfrm>
          </p:grpSpPr>
          <p:sp>
            <p:nvSpPr>
              <p:cNvPr id="413" name="Google Shape;413;p30"/>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4" name="Google Shape;414;p30"/>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5" name="Google Shape;415;p30"/>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6" name="Google Shape;416;p30"/>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7" name="Google Shape;417;p30"/>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18" name="Google Shape;418;p30"/>
            <p:cNvGrpSpPr/>
            <p:nvPr/>
          </p:nvGrpSpPr>
          <p:grpSpPr>
            <a:xfrm>
              <a:off x="461225" y="3989700"/>
              <a:ext cx="1480800" cy="1110725"/>
              <a:chOff x="461225" y="3249175"/>
              <a:chExt cx="1480800" cy="1110725"/>
            </a:xfrm>
          </p:grpSpPr>
          <p:sp>
            <p:nvSpPr>
              <p:cNvPr id="419" name="Google Shape;419;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0" name="Google Shape;420;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1" name="Google Shape;421;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2" name="Google Shape;422;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3" name="Google Shape;423;p30"/>
            <p:cNvGrpSpPr/>
            <p:nvPr/>
          </p:nvGrpSpPr>
          <p:grpSpPr>
            <a:xfrm>
              <a:off x="831425" y="4360025"/>
              <a:ext cx="1480800" cy="370200"/>
              <a:chOff x="831425" y="3249175"/>
              <a:chExt cx="1480800" cy="370200"/>
            </a:xfrm>
          </p:grpSpPr>
          <p:sp>
            <p:nvSpPr>
              <p:cNvPr id="424" name="Google Shape;424;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5" name="Google Shape;425;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6" name="Google Shape;426;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7" name="Google Shape;427;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28" name="Google Shape;428;p30"/>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29" name="Google Shape;429;p30"/>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30" name="Google Shape;430;p30"/>
          <p:cNvSpPr/>
          <p:nvPr>
            <p:ph idx="3" type="pic"/>
          </p:nvPr>
        </p:nvSpPr>
        <p:spPr>
          <a:xfrm>
            <a:off x="227225" y="1832375"/>
            <a:ext cx="821100" cy="785400"/>
          </a:xfrm>
          <a:prstGeom prst="rect">
            <a:avLst/>
          </a:prstGeom>
          <a:noFill/>
          <a:ln>
            <a:noFill/>
          </a:ln>
        </p:spPr>
      </p:sp>
      <p:sp>
        <p:nvSpPr>
          <p:cNvPr id="431" name="Google Shape;431;p30"/>
          <p:cNvSpPr/>
          <p:nvPr>
            <p:ph idx="4" type="pic"/>
          </p:nvPr>
        </p:nvSpPr>
        <p:spPr>
          <a:xfrm>
            <a:off x="227225" y="2672425"/>
            <a:ext cx="821100" cy="785400"/>
          </a:xfrm>
          <a:prstGeom prst="rect">
            <a:avLst/>
          </a:prstGeom>
          <a:noFill/>
          <a:ln>
            <a:noFill/>
          </a:ln>
        </p:spPr>
      </p:sp>
      <p:sp>
        <p:nvSpPr>
          <p:cNvPr id="432" name="Google Shape;432;p30"/>
          <p:cNvSpPr/>
          <p:nvPr>
            <p:ph idx="5" type="pic"/>
          </p:nvPr>
        </p:nvSpPr>
        <p:spPr>
          <a:xfrm>
            <a:off x="227225" y="3512475"/>
            <a:ext cx="821100" cy="785400"/>
          </a:xfrm>
          <a:prstGeom prst="rect">
            <a:avLst/>
          </a:prstGeom>
          <a:noFill/>
          <a:ln>
            <a:noFill/>
          </a:ln>
        </p:spPr>
      </p:sp>
      <p:sp>
        <p:nvSpPr>
          <p:cNvPr id="433" name="Google Shape;433;p30"/>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4" name="Google Shape;434;p30"/>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5" name="Google Shape;435;p30"/>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6" name="Google Shape;436;p30"/>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437" name="Google Shape;437;p30"/>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8" name="Google Shape;438;p30"/>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9" name="Google Shape;439;p30"/>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40" name="Google Shape;440;p30"/>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441" name="Google Shape;441;p30"/>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442" name="Shape 442"/>
        <p:cNvGrpSpPr/>
        <p:nvPr/>
      </p:nvGrpSpPr>
      <p:grpSpPr>
        <a:xfrm>
          <a:off x="0" y="0"/>
          <a:ext cx="0" cy="0"/>
          <a:chOff x="0" y="0"/>
          <a:chExt cx="0" cy="0"/>
        </a:xfrm>
      </p:grpSpPr>
      <p:sp>
        <p:nvSpPr>
          <p:cNvPr id="443" name="Google Shape;443;p31"/>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4" name="Google Shape;444;p31"/>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5" name="Google Shape;445;p31"/>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6" name="Google Shape;446;p31"/>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7" name="Google Shape;447;p31"/>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8" name="Google Shape;448;p31"/>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9" name="Google Shape;449;p31"/>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0" name="Google Shape;450;p31"/>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1" name="Google Shape;451;p31"/>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2" name="Google Shape;452;p31"/>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3" name="Google Shape;453;p31"/>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4" name="Google Shape;454;p31"/>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5" name="Google Shape;455;p31"/>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6" name="Google Shape;456;p31"/>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7" name="Google Shape;457;p31"/>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8" name="Google Shape;458;p31"/>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59" name="Google Shape;459;p31"/>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60" name="Google Shape;460;p31"/>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61" name="Shape 461"/>
        <p:cNvGrpSpPr/>
        <p:nvPr/>
      </p:nvGrpSpPr>
      <p:grpSpPr>
        <a:xfrm>
          <a:off x="0" y="0"/>
          <a:ext cx="0" cy="0"/>
          <a:chOff x="0" y="0"/>
          <a:chExt cx="0" cy="0"/>
        </a:xfrm>
      </p:grpSpPr>
      <p:sp>
        <p:nvSpPr>
          <p:cNvPr id="462" name="Google Shape;462;p32"/>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63" name="Google Shape;463;p32"/>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64" name="Google Shape;464;p32"/>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65" name="Google Shape;465;p32"/>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66" name="Google Shape;466;p32"/>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7" name="Google Shape;467;p32"/>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8" name="Google Shape;468;p32"/>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9" name="Google Shape;469;p32"/>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0" name="Google Shape;470;p32"/>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1" name="Google Shape;471;p32"/>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2" name="Google Shape;472;p32"/>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3" name="Google Shape;473;p32"/>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4" name="Google Shape;474;p32"/>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75" name="Google Shape;475;p32"/>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6" name="Google Shape;476;p32"/>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77" name="Shape 477"/>
        <p:cNvGrpSpPr/>
        <p:nvPr/>
      </p:nvGrpSpPr>
      <p:grpSpPr>
        <a:xfrm>
          <a:off x="0" y="0"/>
          <a:ext cx="0" cy="0"/>
          <a:chOff x="0" y="0"/>
          <a:chExt cx="0" cy="0"/>
        </a:xfrm>
      </p:grpSpPr>
      <p:grpSp>
        <p:nvGrpSpPr>
          <p:cNvPr id="478" name="Google Shape;478;p33"/>
          <p:cNvGrpSpPr/>
          <p:nvPr/>
        </p:nvGrpSpPr>
        <p:grpSpPr>
          <a:xfrm flipH="1">
            <a:off x="3199575" y="156175"/>
            <a:ext cx="1851000" cy="1225325"/>
            <a:chOff x="461225" y="3875100"/>
            <a:chExt cx="1851000" cy="1225325"/>
          </a:xfrm>
        </p:grpSpPr>
        <p:grpSp>
          <p:nvGrpSpPr>
            <p:cNvPr id="479" name="Google Shape;479;p33"/>
            <p:cNvGrpSpPr/>
            <p:nvPr/>
          </p:nvGrpSpPr>
          <p:grpSpPr>
            <a:xfrm>
              <a:off x="461225" y="3875100"/>
              <a:ext cx="1851000" cy="114600"/>
              <a:chOff x="461225" y="3504775"/>
              <a:chExt cx="1851000" cy="114600"/>
            </a:xfrm>
          </p:grpSpPr>
          <p:sp>
            <p:nvSpPr>
              <p:cNvPr id="480" name="Google Shape;480;p33"/>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1" name="Google Shape;481;p33"/>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2" name="Google Shape;482;p33"/>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3" name="Google Shape;483;p33"/>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4" name="Google Shape;484;p33"/>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85" name="Google Shape;485;p33"/>
            <p:cNvGrpSpPr/>
            <p:nvPr/>
          </p:nvGrpSpPr>
          <p:grpSpPr>
            <a:xfrm>
              <a:off x="461225" y="3989700"/>
              <a:ext cx="1480800" cy="1110725"/>
              <a:chOff x="461225" y="3249175"/>
              <a:chExt cx="1480800" cy="1110725"/>
            </a:xfrm>
          </p:grpSpPr>
          <p:sp>
            <p:nvSpPr>
              <p:cNvPr id="486" name="Google Shape;486;p3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7" name="Google Shape;487;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8" name="Google Shape;488;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9" name="Google Shape;489;p33"/>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0" name="Google Shape;490;p33"/>
            <p:cNvGrpSpPr/>
            <p:nvPr/>
          </p:nvGrpSpPr>
          <p:grpSpPr>
            <a:xfrm>
              <a:off x="831425" y="4360025"/>
              <a:ext cx="1480800" cy="370200"/>
              <a:chOff x="831425" y="3249175"/>
              <a:chExt cx="1480800" cy="370200"/>
            </a:xfrm>
          </p:grpSpPr>
          <p:sp>
            <p:nvSpPr>
              <p:cNvPr id="491" name="Google Shape;491;p3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2" name="Google Shape;492;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3" name="Google Shape;493;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4" name="Google Shape;494;p3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95" name="Google Shape;495;p3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6" name="Google Shape;496;p33"/>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97" name="Google Shape;497;p33"/>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8" name="Google Shape;498;p33"/>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9" name="Google Shape;499;p33"/>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00" name="Google Shape;500;p33"/>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501" name="Google Shape;501;p3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502" name="Shape 502"/>
        <p:cNvGrpSpPr/>
        <p:nvPr/>
      </p:nvGrpSpPr>
      <p:grpSpPr>
        <a:xfrm>
          <a:off x="0" y="0"/>
          <a:ext cx="0" cy="0"/>
          <a:chOff x="0" y="0"/>
          <a:chExt cx="0" cy="0"/>
        </a:xfrm>
      </p:grpSpPr>
      <p:grpSp>
        <p:nvGrpSpPr>
          <p:cNvPr id="503" name="Google Shape;503;p34"/>
          <p:cNvGrpSpPr/>
          <p:nvPr/>
        </p:nvGrpSpPr>
        <p:grpSpPr>
          <a:xfrm flipH="1">
            <a:off x="3199575" y="156175"/>
            <a:ext cx="1851000" cy="1225325"/>
            <a:chOff x="461225" y="3875100"/>
            <a:chExt cx="1851000" cy="1225325"/>
          </a:xfrm>
        </p:grpSpPr>
        <p:grpSp>
          <p:nvGrpSpPr>
            <p:cNvPr id="504" name="Google Shape;504;p34"/>
            <p:cNvGrpSpPr/>
            <p:nvPr/>
          </p:nvGrpSpPr>
          <p:grpSpPr>
            <a:xfrm>
              <a:off x="461225" y="3875100"/>
              <a:ext cx="1851000" cy="114600"/>
              <a:chOff x="461225" y="3504775"/>
              <a:chExt cx="1851000" cy="114600"/>
            </a:xfrm>
          </p:grpSpPr>
          <p:sp>
            <p:nvSpPr>
              <p:cNvPr id="505" name="Google Shape;505;p34"/>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34"/>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34"/>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34"/>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9" name="Google Shape;509;p34"/>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0" name="Google Shape;510;p34"/>
            <p:cNvGrpSpPr/>
            <p:nvPr/>
          </p:nvGrpSpPr>
          <p:grpSpPr>
            <a:xfrm>
              <a:off x="461225" y="3989700"/>
              <a:ext cx="1480800" cy="1110725"/>
              <a:chOff x="461225" y="3249175"/>
              <a:chExt cx="1480800" cy="1110725"/>
            </a:xfrm>
          </p:grpSpPr>
          <p:sp>
            <p:nvSpPr>
              <p:cNvPr id="511" name="Google Shape;511;p3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34"/>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34"/>
            <p:cNvGrpSpPr/>
            <p:nvPr/>
          </p:nvGrpSpPr>
          <p:grpSpPr>
            <a:xfrm>
              <a:off x="831425" y="4360025"/>
              <a:ext cx="1480800" cy="370200"/>
              <a:chOff x="831425" y="3249175"/>
              <a:chExt cx="1480800" cy="370200"/>
            </a:xfrm>
          </p:grpSpPr>
          <p:sp>
            <p:nvSpPr>
              <p:cNvPr id="516" name="Google Shape;516;p3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3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34"/>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1" name="Google Shape;521;p34"/>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2" name="Google Shape;522;p34"/>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23" name="Google Shape;523;p34"/>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524" name="Google Shape;524;p34"/>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34"/>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6" name="Google Shape;526;p34"/>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527" name="Google Shape;527;p34"/>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28" name="Google Shape;528;p34"/>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29" name="Google Shape;529;p34"/>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0" name="Google Shape;530;p34"/>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1" name="Google Shape;531;p34"/>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2" name="Google Shape;532;p34"/>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3" name="Google Shape;533;p34"/>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4" name="Google Shape;534;p3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35" name="Google Shape;535;p34"/>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6" name="Google Shape;536;p34"/>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7" name="Google Shape;537;p34"/>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38" name="Google Shape;538;p34"/>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539" name="Shape 539"/>
        <p:cNvGrpSpPr/>
        <p:nvPr/>
      </p:nvGrpSpPr>
      <p:grpSpPr>
        <a:xfrm>
          <a:off x="0" y="0"/>
          <a:ext cx="0" cy="0"/>
          <a:chOff x="0" y="0"/>
          <a:chExt cx="0" cy="0"/>
        </a:xfrm>
      </p:grpSpPr>
      <p:grpSp>
        <p:nvGrpSpPr>
          <p:cNvPr id="540" name="Google Shape;540;p35"/>
          <p:cNvGrpSpPr/>
          <p:nvPr/>
        </p:nvGrpSpPr>
        <p:grpSpPr>
          <a:xfrm>
            <a:off x="115026" y="364"/>
            <a:ext cx="5125634" cy="5143564"/>
            <a:chOff x="312900" y="2788524"/>
            <a:chExt cx="2221197" cy="1994480"/>
          </a:xfrm>
        </p:grpSpPr>
        <p:grpSp>
          <p:nvGrpSpPr>
            <p:cNvPr id="541" name="Google Shape;541;p35"/>
            <p:cNvGrpSpPr/>
            <p:nvPr/>
          </p:nvGrpSpPr>
          <p:grpSpPr>
            <a:xfrm>
              <a:off x="312900" y="2788524"/>
              <a:ext cx="1851000" cy="1994480"/>
              <a:chOff x="461225" y="3244074"/>
              <a:chExt cx="1851000" cy="1994480"/>
            </a:xfrm>
          </p:grpSpPr>
          <p:grpSp>
            <p:nvGrpSpPr>
              <p:cNvPr id="542" name="Google Shape;542;p35"/>
              <p:cNvGrpSpPr/>
              <p:nvPr/>
            </p:nvGrpSpPr>
            <p:grpSpPr>
              <a:xfrm>
                <a:off x="461229" y="3244074"/>
                <a:ext cx="1850992" cy="1994480"/>
                <a:chOff x="461229" y="3244074"/>
                <a:chExt cx="1850992" cy="1994480"/>
              </a:xfrm>
            </p:grpSpPr>
            <p:sp>
              <p:nvSpPr>
                <p:cNvPr id="543" name="Google Shape;543;p35"/>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35"/>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35"/>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35"/>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7" name="Google Shape;547;p35"/>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8" name="Google Shape;548;p35"/>
              <p:cNvGrpSpPr/>
              <p:nvPr/>
            </p:nvGrpSpPr>
            <p:grpSpPr>
              <a:xfrm>
                <a:off x="461225" y="3619500"/>
                <a:ext cx="1851000" cy="370200"/>
                <a:chOff x="461225" y="3249175"/>
                <a:chExt cx="1851000" cy="370200"/>
              </a:xfrm>
            </p:grpSpPr>
            <p:sp>
              <p:nvSpPr>
                <p:cNvPr id="549" name="Google Shape;54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1" name="Google Shape;55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2" name="Google Shape;55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3" name="Google Shape;55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4" name="Google Shape;554;p35"/>
              <p:cNvGrpSpPr/>
              <p:nvPr/>
            </p:nvGrpSpPr>
            <p:grpSpPr>
              <a:xfrm>
                <a:off x="461225" y="3989700"/>
                <a:ext cx="1851000" cy="1110726"/>
                <a:chOff x="461225" y="3249175"/>
                <a:chExt cx="1851000" cy="1110726"/>
              </a:xfrm>
            </p:grpSpPr>
            <p:sp>
              <p:nvSpPr>
                <p:cNvPr id="555" name="Google Shape;555;p35"/>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6" name="Google Shape;55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7" name="Google Shape;55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8" name="Google Shape;55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9" name="Google Shape;55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0" name="Google Shape;560;p35"/>
              <p:cNvGrpSpPr/>
              <p:nvPr/>
            </p:nvGrpSpPr>
            <p:grpSpPr>
              <a:xfrm>
                <a:off x="461225" y="4360025"/>
                <a:ext cx="1851000" cy="370200"/>
                <a:chOff x="461225" y="3249175"/>
                <a:chExt cx="1851000" cy="370200"/>
              </a:xfrm>
            </p:grpSpPr>
            <p:sp>
              <p:nvSpPr>
                <p:cNvPr id="561" name="Google Shape;56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2" name="Google Shape;56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3" name="Google Shape;563;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4" name="Google Shape;564;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65" name="Google Shape;565;p35"/>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6" name="Google Shape;566;p35"/>
          <p:cNvGrpSpPr/>
          <p:nvPr/>
        </p:nvGrpSpPr>
        <p:grpSpPr>
          <a:xfrm flipH="1" rot="5400000">
            <a:off x="7145338" y="3274875"/>
            <a:ext cx="2221200" cy="1481050"/>
            <a:chOff x="312900" y="2793625"/>
            <a:chExt cx="2221200" cy="1481050"/>
          </a:xfrm>
        </p:grpSpPr>
        <p:grpSp>
          <p:nvGrpSpPr>
            <p:cNvPr id="567" name="Google Shape;567;p35"/>
            <p:cNvGrpSpPr/>
            <p:nvPr/>
          </p:nvGrpSpPr>
          <p:grpSpPr>
            <a:xfrm>
              <a:off x="312900" y="2793625"/>
              <a:ext cx="1851000" cy="1481050"/>
              <a:chOff x="461225" y="3249175"/>
              <a:chExt cx="1851000" cy="1481050"/>
            </a:xfrm>
          </p:grpSpPr>
          <p:grpSp>
            <p:nvGrpSpPr>
              <p:cNvPr id="568" name="Google Shape;568;p35"/>
              <p:cNvGrpSpPr/>
              <p:nvPr/>
            </p:nvGrpSpPr>
            <p:grpSpPr>
              <a:xfrm>
                <a:off x="461225" y="3249175"/>
                <a:ext cx="1851000" cy="370200"/>
                <a:chOff x="461225" y="3249175"/>
                <a:chExt cx="1851000" cy="370200"/>
              </a:xfrm>
            </p:grpSpPr>
            <p:sp>
              <p:nvSpPr>
                <p:cNvPr id="569" name="Google Shape;56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0" name="Google Shape;57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1" name="Google Shape;57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2" name="Google Shape;57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3" name="Google Shape;57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74" name="Google Shape;574;p35"/>
              <p:cNvGrpSpPr/>
              <p:nvPr/>
            </p:nvGrpSpPr>
            <p:grpSpPr>
              <a:xfrm>
                <a:off x="461225" y="3619500"/>
                <a:ext cx="1851000" cy="370200"/>
                <a:chOff x="461225" y="3249175"/>
                <a:chExt cx="1851000" cy="370200"/>
              </a:xfrm>
            </p:grpSpPr>
            <p:sp>
              <p:nvSpPr>
                <p:cNvPr id="575" name="Google Shape;575;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6" name="Google Shape;57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7" name="Google Shape;57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8" name="Google Shape;57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9" name="Google Shape;57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0" name="Google Shape;580;p35"/>
              <p:cNvGrpSpPr/>
              <p:nvPr/>
            </p:nvGrpSpPr>
            <p:grpSpPr>
              <a:xfrm>
                <a:off x="461225" y="3989700"/>
                <a:ext cx="1851000" cy="370200"/>
                <a:chOff x="461225" y="3249175"/>
                <a:chExt cx="1851000" cy="370200"/>
              </a:xfrm>
            </p:grpSpPr>
            <p:sp>
              <p:nvSpPr>
                <p:cNvPr id="581" name="Google Shape;58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2" name="Google Shape;58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3" name="Google Shape;583;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4" name="Google Shape;584;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5" name="Google Shape;585;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6" name="Google Shape;586;p35"/>
              <p:cNvGrpSpPr/>
              <p:nvPr/>
            </p:nvGrpSpPr>
            <p:grpSpPr>
              <a:xfrm>
                <a:off x="461225" y="4360025"/>
                <a:ext cx="1851000" cy="370200"/>
                <a:chOff x="461225" y="3249175"/>
                <a:chExt cx="1851000" cy="370200"/>
              </a:xfrm>
            </p:grpSpPr>
            <p:sp>
              <p:nvSpPr>
                <p:cNvPr id="587" name="Google Shape;587;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8" name="Google Shape;588;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9" name="Google Shape;589;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0" name="Google Shape;590;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1" name="Google Shape;591;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92" name="Google Shape;592;p3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93" name="Google Shape;593;p35"/>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4" name="Google Shape;594;p35"/>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5" name="Google Shape;595;p35"/>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96" name="Google Shape;596;p35"/>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97" name="Google Shape;597;p3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8" name="Google Shape;598;p35"/>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9" name="Google Shape;599;p35"/>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0" name="Google Shape;600;p35"/>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1" name="Google Shape;601;p35"/>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2" name="Google Shape;602;p35"/>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3" name="Google Shape;603;p35"/>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4" name="Google Shape;604;p35"/>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5" name="Google Shape;605;p35"/>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6" name="Google Shape;606;p35"/>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7" name="Google Shape;607;p35"/>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8" name="Google Shape;608;p35"/>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9" name="Google Shape;609;p35"/>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610" name="Shape 610"/>
        <p:cNvGrpSpPr/>
        <p:nvPr/>
      </p:nvGrpSpPr>
      <p:grpSpPr>
        <a:xfrm>
          <a:off x="0" y="0"/>
          <a:ext cx="0" cy="0"/>
          <a:chOff x="0" y="0"/>
          <a:chExt cx="0" cy="0"/>
        </a:xfrm>
      </p:grpSpPr>
      <p:sp>
        <p:nvSpPr>
          <p:cNvPr id="611" name="Google Shape;611;p36"/>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2" name="Google Shape;612;p36"/>
          <p:cNvSpPr/>
          <p:nvPr>
            <p:ph idx="2" type="pic"/>
          </p:nvPr>
        </p:nvSpPr>
        <p:spPr>
          <a:xfrm>
            <a:off x="6702600" y="-16150"/>
            <a:ext cx="2441400" cy="2574600"/>
          </a:xfrm>
          <a:prstGeom prst="rect">
            <a:avLst/>
          </a:prstGeom>
          <a:noFill/>
          <a:ln>
            <a:noFill/>
          </a:ln>
        </p:spPr>
      </p:sp>
      <p:sp>
        <p:nvSpPr>
          <p:cNvPr id="613" name="Google Shape;613;p36"/>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614" name="Google Shape;614;p36"/>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15" name="Google Shape;615;p36"/>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6" name="Google Shape;616;p36"/>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7" name="Google Shape;617;p36"/>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8" name="Google Shape;618;p36"/>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619" name="Google Shape;619;p3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20" name="Google Shape;620;p36"/>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21" name="Google Shape;621;p36"/>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22" name="Google Shape;622;p36"/>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3" name="Google Shape;623;p36"/>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4" name="Google Shape;624;p36"/>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5" name="Google Shape;625;p36"/>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6" name="Google Shape;626;p36"/>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7" name="Google Shape;627;p36"/>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8" name="Google Shape;628;p36"/>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629" name="Shape 629"/>
        <p:cNvGrpSpPr/>
        <p:nvPr/>
      </p:nvGrpSpPr>
      <p:grpSpPr>
        <a:xfrm>
          <a:off x="0" y="0"/>
          <a:ext cx="0" cy="0"/>
          <a:chOff x="0" y="0"/>
          <a:chExt cx="0" cy="0"/>
        </a:xfrm>
      </p:grpSpPr>
      <p:sp>
        <p:nvSpPr>
          <p:cNvPr id="630" name="Google Shape;630;p37"/>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37"/>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32" name="Google Shape;632;p37"/>
          <p:cNvSpPr/>
          <p:nvPr>
            <p:ph idx="2" type="pic"/>
          </p:nvPr>
        </p:nvSpPr>
        <p:spPr>
          <a:xfrm>
            <a:off x="5457500" y="0"/>
            <a:ext cx="3686400" cy="5143500"/>
          </a:xfrm>
          <a:prstGeom prst="rect">
            <a:avLst/>
          </a:prstGeom>
          <a:noFill/>
          <a:ln>
            <a:noFill/>
          </a:ln>
        </p:spPr>
      </p:sp>
      <p:sp>
        <p:nvSpPr>
          <p:cNvPr id="633" name="Google Shape;633;p37"/>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634" name="Google Shape;634;p37"/>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635" name="Google Shape;635;p3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636" name="Google Shape;636;p37"/>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37" name="Google Shape;637;p37"/>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638" name="Shape 638"/>
        <p:cNvGrpSpPr/>
        <p:nvPr/>
      </p:nvGrpSpPr>
      <p:grpSpPr>
        <a:xfrm>
          <a:off x="0" y="0"/>
          <a:ext cx="0" cy="0"/>
          <a:chOff x="0" y="0"/>
          <a:chExt cx="0" cy="0"/>
        </a:xfrm>
      </p:grpSpPr>
      <p:grpSp>
        <p:nvGrpSpPr>
          <p:cNvPr id="639" name="Google Shape;639;p38"/>
          <p:cNvGrpSpPr/>
          <p:nvPr/>
        </p:nvGrpSpPr>
        <p:grpSpPr>
          <a:xfrm>
            <a:off x="7704171" y="1036593"/>
            <a:ext cx="1439893" cy="3234395"/>
            <a:chOff x="461225" y="3249175"/>
            <a:chExt cx="1110600" cy="2221578"/>
          </a:xfrm>
        </p:grpSpPr>
        <p:grpSp>
          <p:nvGrpSpPr>
            <p:cNvPr id="640" name="Google Shape;640;p38"/>
            <p:cNvGrpSpPr/>
            <p:nvPr/>
          </p:nvGrpSpPr>
          <p:grpSpPr>
            <a:xfrm>
              <a:off x="831422" y="3249175"/>
              <a:ext cx="740403" cy="2221578"/>
              <a:chOff x="831422" y="3249175"/>
              <a:chExt cx="740403" cy="2221578"/>
            </a:xfrm>
          </p:grpSpPr>
          <p:sp>
            <p:nvSpPr>
              <p:cNvPr id="641" name="Google Shape;641;p38"/>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2" name="Google Shape;642;p38"/>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3" name="Google Shape;643;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4" name="Google Shape;644;p38"/>
            <p:cNvGrpSpPr/>
            <p:nvPr/>
          </p:nvGrpSpPr>
          <p:grpSpPr>
            <a:xfrm>
              <a:off x="461225" y="3619500"/>
              <a:ext cx="1110600" cy="370200"/>
              <a:chOff x="461225" y="3249175"/>
              <a:chExt cx="1110600" cy="370200"/>
            </a:xfrm>
          </p:grpSpPr>
          <p:sp>
            <p:nvSpPr>
              <p:cNvPr id="645" name="Google Shape;645;p3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6" name="Google Shape;646;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7" name="Google Shape;647;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8" name="Google Shape;648;p38"/>
            <p:cNvGrpSpPr/>
            <p:nvPr/>
          </p:nvGrpSpPr>
          <p:grpSpPr>
            <a:xfrm>
              <a:off x="461225" y="3989700"/>
              <a:ext cx="1110600" cy="1110726"/>
              <a:chOff x="461225" y="3249175"/>
              <a:chExt cx="1110600" cy="1110726"/>
            </a:xfrm>
          </p:grpSpPr>
          <p:sp>
            <p:nvSpPr>
              <p:cNvPr id="649" name="Google Shape;649;p38"/>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0" name="Google Shape;650;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1" name="Google Shape;651;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52" name="Google Shape;652;p38"/>
            <p:cNvGrpSpPr/>
            <p:nvPr/>
          </p:nvGrpSpPr>
          <p:grpSpPr>
            <a:xfrm>
              <a:off x="831422" y="4360025"/>
              <a:ext cx="370203" cy="740520"/>
              <a:chOff x="831422" y="3249175"/>
              <a:chExt cx="370203" cy="740520"/>
            </a:xfrm>
          </p:grpSpPr>
          <p:sp>
            <p:nvSpPr>
              <p:cNvPr id="653" name="Google Shape;653;p38"/>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4" name="Google Shape;654;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55" name="Google Shape;655;p38"/>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56" name="Google Shape;656;p3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57" name="Google Shape;657;p38"/>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58" name="Google Shape;658;p38"/>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59" name="Google Shape;659;p38"/>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60" name="Google Shape;660;p38"/>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61" name="Google Shape;661;p38"/>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2" name="Google Shape;662;p38"/>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3" name="Google Shape;663;p38"/>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4" name="Google Shape;664;p38"/>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5" name="Google Shape;665;p38"/>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6" name="Google Shape;666;p38"/>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7" name="Google Shape;667;p38"/>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68" name="Shape 668"/>
        <p:cNvGrpSpPr/>
        <p:nvPr/>
      </p:nvGrpSpPr>
      <p:grpSpPr>
        <a:xfrm>
          <a:off x="0" y="0"/>
          <a:ext cx="0" cy="0"/>
          <a:chOff x="0" y="0"/>
          <a:chExt cx="0" cy="0"/>
        </a:xfrm>
      </p:grpSpPr>
      <p:grpSp>
        <p:nvGrpSpPr>
          <p:cNvPr id="669" name="Google Shape;669;p39"/>
          <p:cNvGrpSpPr/>
          <p:nvPr/>
        </p:nvGrpSpPr>
        <p:grpSpPr>
          <a:xfrm>
            <a:off x="0" y="506850"/>
            <a:ext cx="930250" cy="2593175"/>
            <a:chOff x="0" y="506850"/>
            <a:chExt cx="930250" cy="2593175"/>
          </a:xfrm>
        </p:grpSpPr>
        <p:grpSp>
          <p:nvGrpSpPr>
            <p:cNvPr id="670" name="Google Shape;670;p39"/>
            <p:cNvGrpSpPr/>
            <p:nvPr/>
          </p:nvGrpSpPr>
          <p:grpSpPr>
            <a:xfrm>
              <a:off x="0" y="877050"/>
              <a:ext cx="930250" cy="2222975"/>
              <a:chOff x="1233650" y="2421900"/>
              <a:chExt cx="930250" cy="2222975"/>
            </a:xfrm>
          </p:grpSpPr>
          <p:grpSp>
            <p:nvGrpSpPr>
              <p:cNvPr id="671" name="Google Shape;671;p39"/>
              <p:cNvGrpSpPr/>
              <p:nvPr/>
            </p:nvGrpSpPr>
            <p:grpSpPr>
              <a:xfrm>
                <a:off x="1233650" y="2793625"/>
                <a:ext cx="560050" cy="1851250"/>
                <a:chOff x="1381975" y="3249175"/>
                <a:chExt cx="560050" cy="1851250"/>
              </a:xfrm>
            </p:grpSpPr>
            <p:sp>
              <p:nvSpPr>
                <p:cNvPr id="672" name="Google Shape;672;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3" name="Google Shape;673;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74" name="Google Shape;674;p39"/>
                <p:cNvGrpSpPr/>
                <p:nvPr/>
              </p:nvGrpSpPr>
              <p:grpSpPr>
                <a:xfrm>
                  <a:off x="1381975" y="3989700"/>
                  <a:ext cx="560050" cy="1110725"/>
                  <a:chOff x="1381975" y="3249175"/>
                  <a:chExt cx="560050" cy="1110725"/>
                </a:xfrm>
              </p:grpSpPr>
              <p:sp>
                <p:nvSpPr>
                  <p:cNvPr id="675" name="Google Shape;675;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6" name="Google Shape;676;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7" name="Google Shape;677;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78" name="Google Shape;678;p39"/>
                <p:cNvGrpSpPr/>
                <p:nvPr/>
              </p:nvGrpSpPr>
              <p:grpSpPr>
                <a:xfrm>
                  <a:off x="1381975" y="4360025"/>
                  <a:ext cx="560050" cy="370200"/>
                  <a:chOff x="1381975" y="3249175"/>
                  <a:chExt cx="560050" cy="370200"/>
                </a:xfrm>
              </p:grpSpPr>
              <p:sp>
                <p:nvSpPr>
                  <p:cNvPr id="679" name="Google Shape;67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0" name="Google Shape;68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81" name="Google Shape;681;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2" name="Google Shape;682;p39"/>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3" name="Google Shape;683;p39"/>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84" name="Google Shape;684;p3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85" name="Google Shape;685;p39"/>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6" name="Google Shape;686;p39"/>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7" name="Google Shape;687;p39"/>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8" name="Google Shape;688;p39"/>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9" name="Google Shape;689;p39"/>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90" name="Google Shape;690;p39"/>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91" name="Google Shape;691;p39"/>
          <p:cNvGrpSpPr/>
          <p:nvPr/>
        </p:nvGrpSpPr>
        <p:grpSpPr>
          <a:xfrm rot="5400000">
            <a:off x="7381575" y="-838700"/>
            <a:ext cx="930250" cy="2591775"/>
            <a:chOff x="0" y="508250"/>
            <a:chExt cx="930250" cy="2591775"/>
          </a:xfrm>
        </p:grpSpPr>
        <p:grpSp>
          <p:nvGrpSpPr>
            <p:cNvPr id="692" name="Google Shape;692;p39"/>
            <p:cNvGrpSpPr/>
            <p:nvPr/>
          </p:nvGrpSpPr>
          <p:grpSpPr>
            <a:xfrm>
              <a:off x="0" y="877050"/>
              <a:ext cx="930250" cy="2222975"/>
              <a:chOff x="1233650" y="2421900"/>
              <a:chExt cx="930250" cy="2222975"/>
            </a:xfrm>
          </p:grpSpPr>
          <p:grpSp>
            <p:nvGrpSpPr>
              <p:cNvPr id="693" name="Google Shape;693;p39"/>
              <p:cNvGrpSpPr/>
              <p:nvPr/>
            </p:nvGrpSpPr>
            <p:grpSpPr>
              <a:xfrm>
                <a:off x="1233650" y="2793625"/>
                <a:ext cx="930250" cy="1851250"/>
                <a:chOff x="1381975" y="3249175"/>
                <a:chExt cx="930250" cy="1851250"/>
              </a:xfrm>
            </p:grpSpPr>
            <p:grpSp>
              <p:nvGrpSpPr>
                <p:cNvPr id="694" name="Google Shape;694;p39"/>
                <p:cNvGrpSpPr/>
                <p:nvPr/>
              </p:nvGrpSpPr>
              <p:grpSpPr>
                <a:xfrm>
                  <a:off x="1571825" y="3249175"/>
                  <a:ext cx="740400" cy="370200"/>
                  <a:chOff x="1571825" y="3249175"/>
                  <a:chExt cx="740400" cy="370200"/>
                </a:xfrm>
              </p:grpSpPr>
              <p:sp>
                <p:nvSpPr>
                  <p:cNvPr id="695" name="Google Shape;695;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3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97" name="Google Shape;697;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98" name="Google Shape;698;p39"/>
                <p:cNvGrpSpPr/>
                <p:nvPr/>
              </p:nvGrpSpPr>
              <p:grpSpPr>
                <a:xfrm>
                  <a:off x="1381975" y="3989700"/>
                  <a:ext cx="560050" cy="1110725"/>
                  <a:chOff x="1381975" y="3249175"/>
                  <a:chExt cx="560050" cy="1110725"/>
                </a:xfrm>
              </p:grpSpPr>
              <p:sp>
                <p:nvSpPr>
                  <p:cNvPr id="699" name="Google Shape;69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02" name="Google Shape;702;p39"/>
                <p:cNvGrpSpPr/>
                <p:nvPr/>
              </p:nvGrpSpPr>
              <p:grpSpPr>
                <a:xfrm>
                  <a:off x="1381975" y="4360025"/>
                  <a:ext cx="560050" cy="370200"/>
                  <a:chOff x="1381975" y="3249175"/>
                  <a:chExt cx="560050" cy="370200"/>
                </a:xfrm>
              </p:grpSpPr>
              <p:sp>
                <p:nvSpPr>
                  <p:cNvPr id="703" name="Google Shape;703;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4" name="Google Shape;704;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05" name="Google Shape;705;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6" name="Google Shape;706;p39"/>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7" name="Google Shape;707;p39"/>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708" name="Google Shape;708;p39"/>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709" name="Google Shape;709;p39"/>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710" name="Google Shape;710;p39"/>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1" name="Google Shape;711;p39"/>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2" name="Google Shape;712;p39"/>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713" name="Google Shape;713;p39"/>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4" name="Google Shape;714;p39"/>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715" name="Google Shape;715;p39"/>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6" name="Google Shape;716;p39"/>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7" name="Google Shape;717;p39"/>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718" name="Shape 718"/>
        <p:cNvGrpSpPr/>
        <p:nvPr/>
      </p:nvGrpSpPr>
      <p:grpSpPr>
        <a:xfrm>
          <a:off x="0" y="0"/>
          <a:ext cx="0" cy="0"/>
          <a:chOff x="0" y="0"/>
          <a:chExt cx="0" cy="0"/>
        </a:xfrm>
      </p:grpSpPr>
      <p:sp>
        <p:nvSpPr>
          <p:cNvPr id="719" name="Google Shape;719;p40"/>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0" name="Google Shape;720;p40"/>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1" name="Google Shape;721;p40"/>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2" name="Google Shape;722;p40"/>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723" name="Google Shape;723;p40"/>
          <p:cNvGrpSpPr/>
          <p:nvPr/>
        </p:nvGrpSpPr>
        <p:grpSpPr>
          <a:xfrm>
            <a:off x="7073603" y="0"/>
            <a:ext cx="2070408" cy="1617374"/>
            <a:chOff x="6787102" y="-57263"/>
            <a:chExt cx="2403260" cy="1877393"/>
          </a:xfrm>
        </p:grpSpPr>
        <p:grpSp>
          <p:nvGrpSpPr>
            <p:cNvPr id="724" name="Google Shape;724;p40"/>
            <p:cNvGrpSpPr/>
            <p:nvPr/>
          </p:nvGrpSpPr>
          <p:grpSpPr>
            <a:xfrm rot="10800000">
              <a:off x="8286413" y="1320355"/>
              <a:ext cx="903863" cy="499775"/>
              <a:chOff x="532097" y="3249175"/>
              <a:chExt cx="669528" cy="370204"/>
            </a:xfrm>
          </p:grpSpPr>
          <p:sp>
            <p:nvSpPr>
              <p:cNvPr id="725" name="Google Shape;725;p40"/>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6" name="Google Shape;726;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7" name="Google Shape;727;p40"/>
            <p:cNvGrpSpPr/>
            <p:nvPr/>
          </p:nvGrpSpPr>
          <p:grpSpPr>
            <a:xfrm rot="10800000">
              <a:off x="6787103" y="820419"/>
              <a:ext cx="2402289" cy="499772"/>
              <a:chOff x="532752" y="3249175"/>
              <a:chExt cx="1779473" cy="370202"/>
            </a:xfrm>
          </p:grpSpPr>
          <p:sp>
            <p:nvSpPr>
              <p:cNvPr id="728" name="Google Shape;728;p40"/>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0" name="Google Shape;730;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1" name="Google Shape;73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2" name="Google Shape;732;p40"/>
            <p:cNvGrpSpPr/>
            <p:nvPr/>
          </p:nvGrpSpPr>
          <p:grpSpPr>
            <a:xfrm rot="10800000">
              <a:off x="7286873" y="320651"/>
              <a:ext cx="1499310" cy="499770"/>
              <a:chOff x="831425" y="3249175"/>
              <a:chExt cx="1110600" cy="370200"/>
            </a:xfrm>
          </p:grpSpPr>
          <p:sp>
            <p:nvSpPr>
              <p:cNvPr id="733" name="Google Shape;733;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6" name="Google Shape;736;p40"/>
            <p:cNvGrpSpPr/>
            <p:nvPr/>
          </p:nvGrpSpPr>
          <p:grpSpPr>
            <a:xfrm rot="10800000">
              <a:off x="6787102" y="-57263"/>
              <a:ext cx="2403260" cy="377865"/>
              <a:chOff x="532032" y="3249173"/>
              <a:chExt cx="1780193" cy="370202"/>
            </a:xfrm>
          </p:grpSpPr>
          <p:sp>
            <p:nvSpPr>
              <p:cNvPr id="737" name="Google Shape;737;p40"/>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40"/>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1" name="Google Shape;74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42" name="Google Shape;742;p40"/>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3" name="Google Shape;743;p40"/>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4" name="Google Shape;744;p40"/>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5" name="Google Shape;745;p40"/>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6" name="Google Shape;746;p4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47" name="Google Shape;747;p40"/>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48" name="Google Shape;748;p40"/>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49" name="Google Shape;749;p40"/>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0" name="Google Shape;750;p40"/>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1" name="Google Shape;751;p40"/>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2" name="Google Shape;752;p40"/>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3" name="Google Shape;753;p4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54" name="Shape 754"/>
        <p:cNvGrpSpPr/>
        <p:nvPr/>
      </p:nvGrpSpPr>
      <p:grpSpPr>
        <a:xfrm>
          <a:off x="0" y="0"/>
          <a:ext cx="0" cy="0"/>
          <a:chOff x="0" y="0"/>
          <a:chExt cx="0" cy="0"/>
        </a:xfrm>
      </p:grpSpPr>
      <p:sp>
        <p:nvSpPr>
          <p:cNvPr id="755" name="Google Shape;755;p41"/>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6" name="Google Shape;756;p41"/>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7" name="Google Shape;757;p41"/>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8" name="Google Shape;758;p41"/>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9" name="Google Shape;759;p41"/>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60" name="Google Shape;760;p41"/>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61" name="Google Shape;761;p41"/>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62" name="Google Shape;762;p41"/>
          <p:cNvGrpSpPr/>
          <p:nvPr/>
        </p:nvGrpSpPr>
        <p:grpSpPr>
          <a:xfrm>
            <a:off x="7073603" y="0"/>
            <a:ext cx="2070408" cy="1617374"/>
            <a:chOff x="6787102" y="-57263"/>
            <a:chExt cx="2403260" cy="1877393"/>
          </a:xfrm>
        </p:grpSpPr>
        <p:grpSp>
          <p:nvGrpSpPr>
            <p:cNvPr id="763" name="Google Shape;763;p41"/>
            <p:cNvGrpSpPr/>
            <p:nvPr/>
          </p:nvGrpSpPr>
          <p:grpSpPr>
            <a:xfrm rot="10800000">
              <a:off x="8286413" y="1320355"/>
              <a:ext cx="903863" cy="499775"/>
              <a:chOff x="532097" y="3249175"/>
              <a:chExt cx="669528" cy="370204"/>
            </a:xfrm>
          </p:grpSpPr>
          <p:sp>
            <p:nvSpPr>
              <p:cNvPr id="764" name="Google Shape;764;p41"/>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5" name="Google Shape;765;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6" name="Google Shape;766;p41"/>
            <p:cNvGrpSpPr/>
            <p:nvPr/>
          </p:nvGrpSpPr>
          <p:grpSpPr>
            <a:xfrm rot="10800000">
              <a:off x="6787103" y="820419"/>
              <a:ext cx="2402289" cy="499772"/>
              <a:chOff x="532752" y="3249175"/>
              <a:chExt cx="1779473" cy="370202"/>
            </a:xfrm>
          </p:grpSpPr>
          <p:sp>
            <p:nvSpPr>
              <p:cNvPr id="767" name="Google Shape;767;p41"/>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0" name="Google Shape;77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1" name="Google Shape;771;p41"/>
            <p:cNvGrpSpPr/>
            <p:nvPr/>
          </p:nvGrpSpPr>
          <p:grpSpPr>
            <a:xfrm rot="10800000">
              <a:off x="7286873" y="320651"/>
              <a:ext cx="1499310" cy="499770"/>
              <a:chOff x="831425" y="3249175"/>
              <a:chExt cx="1110600" cy="370200"/>
            </a:xfrm>
          </p:grpSpPr>
          <p:sp>
            <p:nvSpPr>
              <p:cNvPr id="772" name="Google Shape;772;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5" name="Google Shape;775;p41"/>
            <p:cNvGrpSpPr/>
            <p:nvPr/>
          </p:nvGrpSpPr>
          <p:grpSpPr>
            <a:xfrm rot="10800000">
              <a:off x="6787102" y="-57263"/>
              <a:ext cx="2403260" cy="377865"/>
              <a:chOff x="532032" y="3249173"/>
              <a:chExt cx="1780193" cy="370202"/>
            </a:xfrm>
          </p:grpSpPr>
          <p:sp>
            <p:nvSpPr>
              <p:cNvPr id="776" name="Google Shape;776;p41"/>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7" name="Google Shape;777;p41"/>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8" name="Google Shape;778;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9" name="Google Shape;779;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0" name="Google Shape;78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81" name="Google Shape;781;p41"/>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2" name="Google Shape;782;p41"/>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3" name="Google Shape;783;p41"/>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4" name="Google Shape;784;p41"/>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5" name="Google Shape;785;p41"/>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6" name="Google Shape;786;p41"/>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7" name="Google Shape;787;p41"/>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8" name="Google Shape;788;p41"/>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9" name="Google Shape;789;p41"/>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0" name="Google Shape;790;p41"/>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1" name="Google Shape;791;p41"/>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2" name="Google Shape;792;p41"/>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3" name="Google Shape;793;p41"/>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94" name="Google Shape;794;p41"/>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95" name="Shape 795"/>
        <p:cNvGrpSpPr/>
        <p:nvPr/>
      </p:nvGrpSpPr>
      <p:grpSpPr>
        <a:xfrm>
          <a:off x="0" y="0"/>
          <a:ext cx="0" cy="0"/>
          <a:chOff x="0" y="0"/>
          <a:chExt cx="0" cy="0"/>
        </a:xfrm>
      </p:grpSpPr>
      <p:sp>
        <p:nvSpPr>
          <p:cNvPr id="796" name="Google Shape;796;p42"/>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97" name="Google Shape;797;p42"/>
          <p:cNvGrpSpPr/>
          <p:nvPr/>
        </p:nvGrpSpPr>
        <p:grpSpPr>
          <a:xfrm rot="10800000">
            <a:off x="5657179" y="-1"/>
            <a:ext cx="3486840" cy="2906092"/>
            <a:chOff x="312900" y="2793625"/>
            <a:chExt cx="2221200" cy="1851250"/>
          </a:xfrm>
        </p:grpSpPr>
        <p:grpSp>
          <p:nvGrpSpPr>
            <p:cNvPr id="798" name="Google Shape;798;p42"/>
            <p:cNvGrpSpPr/>
            <p:nvPr/>
          </p:nvGrpSpPr>
          <p:grpSpPr>
            <a:xfrm>
              <a:off x="312900" y="2793625"/>
              <a:ext cx="1851000" cy="1851250"/>
              <a:chOff x="461225" y="3249175"/>
              <a:chExt cx="1851000" cy="1851250"/>
            </a:xfrm>
          </p:grpSpPr>
          <p:grpSp>
            <p:nvGrpSpPr>
              <p:cNvPr id="799" name="Google Shape;799;p42"/>
              <p:cNvGrpSpPr/>
              <p:nvPr/>
            </p:nvGrpSpPr>
            <p:grpSpPr>
              <a:xfrm>
                <a:off x="461225" y="3249175"/>
                <a:ext cx="1851000" cy="370200"/>
                <a:chOff x="461225" y="3249175"/>
                <a:chExt cx="1851000" cy="370200"/>
              </a:xfrm>
            </p:grpSpPr>
            <p:sp>
              <p:nvSpPr>
                <p:cNvPr id="800" name="Google Shape;800;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1" name="Google Shape;801;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2" name="Google Shape;802;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3" name="Google Shape;803;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04" name="Google Shape;804;p42"/>
              <p:cNvGrpSpPr/>
              <p:nvPr/>
            </p:nvGrpSpPr>
            <p:grpSpPr>
              <a:xfrm>
                <a:off x="461225" y="3619500"/>
                <a:ext cx="1851000" cy="370200"/>
                <a:chOff x="461225" y="3249175"/>
                <a:chExt cx="1851000" cy="370200"/>
              </a:xfrm>
            </p:grpSpPr>
            <p:sp>
              <p:nvSpPr>
                <p:cNvPr id="805" name="Google Shape;805;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6" name="Google Shape;80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7" name="Google Shape;80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8" name="Google Shape;80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9" name="Google Shape;80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0" name="Google Shape;810;p42"/>
              <p:cNvGrpSpPr/>
              <p:nvPr/>
            </p:nvGrpSpPr>
            <p:grpSpPr>
              <a:xfrm>
                <a:off x="461225" y="3989700"/>
                <a:ext cx="1480800" cy="1110725"/>
                <a:chOff x="461225" y="3249175"/>
                <a:chExt cx="1480800" cy="1110725"/>
              </a:xfrm>
            </p:grpSpPr>
            <p:sp>
              <p:nvSpPr>
                <p:cNvPr id="811" name="Google Shape;811;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2" name="Google Shape;812;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3" name="Google Shape;813;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4" name="Google Shape;814;p42"/>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5" name="Google Shape;815;p42"/>
              <p:cNvGrpSpPr/>
              <p:nvPr/>
            </p:nvGrpSpPr>
            <p:grpSpPr>
              <a:xfrm>
                <a:off x="831425" y="4360025"/>
                <a:ext cx="1480800" cy="370200"/>
                <a:chOff x="831425" y="3249175"/>
                <a:chExt cx="1480800" cy="370200"/>
              </a:xfrm>
            </p:grpSpPr>
            <p:sp>
              <p:nvSpPr>
                <p:cNvPr id="816" name="Google Shape;81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7" name="Google Shape;81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8" name="Google Shape;81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9" name="Google Shape;81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20" name="Google Shape;820;p42"/>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1" name="Google Shape;821;p42"/>
          <p:cNvSpPr/>
          <p:nvPr>
            <p:ph idx="2" type="pic"/>
          </p:nvPr>
        </p:nvSpPr>
        <p:spPr>
          <a:xfrm>
            <a:off x="1200750" y="984738"/>
            <a:ext cx="1649400" cy="1649400"/>
          </a:xfrm>
          <a:prstGeom prst="ellipse">
            <a:avLst/>
          </a:prstGeom>
          <a:noFill/>
          <a:ln>
            <a:noFill/>
          </a:ln>
        </p:spPr>
      </p:sp>
      <p:sp>
        <p:nvSpPr>
          <p:cNvPr id="822" name="Google Shape;822;p42"/>
          <p:cNvSpPr/>
          <p:nvPr>
            <p:ph idx="3" type="pic"/>
          </p:nvPr>
        </p:nvSpPr>
        <p:spPr>
          <a:xfrm>
            <a:off x="3747300" y="921988"/>
            <a:ext cx="1649400" cy="1649400"/>
          </a:xfrm>
          <a:prstGeom prst="ellipse">
            <a:avLst/>
          </a:prstGeom>
          <a:noFill/>
          <a:ln>
            <a:noFill/>
          </a:ln>
        </p:spPr>
      </p:sp>
      <p:sp>
        <p:nvSpPr>
          <p:cNvPr id="823" name="Google Shape;823;p42"/>
          <p:cNvSpPr/>
          <p:nvPr>
            <p:ph idx="4" type="pic"/>
          </p:nvPr>
        </p:nvSpPr>
        <p:spPr>
          <a:xfrm>
            <a:off x="6080650" y="941438"/>
            <a:ext cx="1649400" cy="1649400"/>
          </a:xfrm>
          <a:prstGeom prst="ellipse">
            <a:avLst/>
          </a:prstGeom>
          <a:noFill/>
          <a:ln>
            <a:noFill/>
          </a:ln>
        </p:spPr>
      </p:sp>
      <p:sp>
        <p:nvSpPr>
          <p:cNvPr id="824" name="Google Shape;824;p42"/>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5" name="Google Shape;825;p42"/>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6" name="Google Shape;826;p42"/>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7" name="Google Shape;827;p42"/>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8" name="Google Shape;828;p42"/>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9" name="Google Shape;829;p42"/>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30" name="Google Shape;830;p42"/>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831" name="Google Shape;831;p4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2" name="Shape 832"/>
        <p:cNvGrpSpPr/>
        <p:nvPr/>
      </p:nvGrpSpPr>
      <p:grpSpPr>
        <a:xfrm>
          <a:off x="0" y="0"/>
          <a:ext cx="0" cy="0"/>
          <a:chOff x="0" y="0"/>
          <a:chExt cx="0" cy="0"/>
        </a:xfrm>
      </p:grpSpPr>
      <p:sp>
        <p:nvSpPr>
          <p:cNvPr id="833" name="Google Shape;833;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34" name="Google Shape;834;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35" name="Shape 835"/>
        <p:cNvGrpSpPr/>
        <p:nvPr/>
      </p:nvGrpSpPr>
      <p:grpSpPr>
        <a:xfrm>
          <a:off x="0" y="0"/>
          <a:ext cx="0" cy="0"/>
          <a:chOff x="0" y="0"/>
          <a:chExt cx="0" cy="0"/>
        </a:xfrm>
      </p:grpSpPr>
      <p:sp>
        <p:nvSpPr>
          <p:cNvPr id="836" name="Google Shape;836;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37" name="Shape 837"/>
        <p:cNvGrpSpPr/>
        <p:nvPr/>
      </p:nvGrpSpPr>
      <p:grpSpPr>
        <a:xfrm>
          <a:off x="0" y="0"/>
          <a:ext cx="0" cy="0"/>
          <a:chOff x="0" y="0"/>
          <a:chExt cx="0" cy="0"/>
        </a:xfrm>
      </p:grpSpPr>
      <p:sp>
        <p:nvSpPr>
          <p:cNvPr id="838" name="Google Shape;83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9" name="Google Shape;83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40" name="Shape 840"/>
        <p:cNvGrpSpPr/>
        <p:nvPr/>
      </p:nvGrpSpPr>
      <p:grpSpPr>
        <a:xfrm>
          <a:off x="0" y="0"/>
          <a:ext cx="0" cy="0"/>
          <a:chOff x="0" y="0"/>
          <a:chExt cx="0" cy="0"/>
        </a:xfrm>
      </p:grpSpPr>
      <p:sp>
        <p:nvSpPr>
          <p:cNvPr id="841" name="Google Shape;8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2" name="Google Shape;842;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6"/>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4" name="Shape 844"/>
        <p:cNvGrpSpPr/>
        <p:nvPr/>
      </p:nvGrpSpPr>
      <p:grpSpPr>
        <a:xfrm>
          <a:off x="0" y="0"/>
          <a:ext cx="0" cy="0"/>
          <a:chOff x="0" y="0"/>
          <a:chExt cx="0" cy="0"/>
        </a:xfrm>
      </p:grpSpPr>
      <p:sp>
        <p:nvSpPr>
          <p:cNvPr id="845" name="Google Shape;8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46" name="Shape 846"/>
        <p:cNvGrpSpPr/>
        <p:nvPr/>
      </p:nvGrpSpPr>
      <p:grpSpPr>
        <a:xfrm>
          <a:off x="0" y="0"/>
          <a:ext cx="0" cy="0"/>
          <a:chOff x="0" y="0"/>
          <a:chExt cx="0" cy="0"/>
        </a:xfrm>
      </p:grpSpPr>
      <p:sp>
        <p:nvSpPr>
          <p:cNvPr id="847" name="Google Shape;847;p4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8" name="Google Shape;848;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9" name="Shape 849"/>
        <p:cNvGrpSpPr/>
        <p:nvPr/>
      </p:nvGrpSpPr>
      <p:grpSpPr>
        <a:xfrm>
          <a:off x="0" y="0"/>
          <a:ext cx="0" cy="0"/>
          <a:chOff x="0" y="0"/>
          <a:chExt cx="0" cy="0"/>
        </a:xfrm>
      </p:grpSpPr>
      <p:sp>
        <p:nvSpPr>
          <p:cNvPr id="850" name="Google Shape;850;p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51" name="Shape 851"/>
        <p:cNvGrpSpPr/>
        <p:nvPr/>
      </p:nvGrpSpPr>
      <p:grpSpPr>
        <a:xfrm>
          <a:off x="0" y="0"/>
          <a:ext cx="0" cy="0"/>
          <a:chOff x="0" y="0"/>
          <a:chExt cx="0" cy="0"/>
        </a:xfrm>
      </p:grpSpPr>
      <p:sp>
        <p:nvSpPr>
          <p:cNvPr id="852" name="Google Shape;852;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3" name="Google Shape;853;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4" name="Google Shape;854;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5" name="Shape 855"/>
        <p:cNvGrpSpPr/>
        <p:nvPr/>
      </p:nvGrpSpPr>
      <p:grpSpPr>
        <a:xfrm>
          <a:off x="0" y="0"/>
          <a:ext cx="0" cy="0"/>
          <a:chOff x="0" y="0"/>
          <a:chExt cx="0" cy="0"/>
        </a:xfrm>
      </p:grpSpPr>
      <p:sp>
        <p:nvSpPr>
          <p:cNvPr id="856" name="Google Shape;856;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57" name="Shape 85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8" name="Shape 858"/>
        <p:cNvGrpSpPr/>
        <p:nvPr/>
      </p:nvGrpSpPr>
      <p:grpSpPr>
        <a:xfrm>
          <a:off x="0" y="0"/>
          <a:ext cx="0" cy="0"/>
          <a:chOff x="0" y="0"/>
          <a:chExt cx="0" cy="0"/>
        </a:xfrm>
      </p:grpSpPr>
      <p:sp>
        <p:nvSpPr>
          <p:cNvPr id="859" name="Google Shape;859;p5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0" name="Google Shape;860;p5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1" name="Google Shape;861;p5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2" name="Google Shape;862;p5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3" name="Google Shape;863;p5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4" name="Google Shape;864;p5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5" name="Google Shape;865;p5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66" name="Shape 866"/>
        <p:cNvGrpSpPr/>
        <p:nvPr/>
      </p:nvGrpSpPr>
      <p:grpSpPr>
        <a:xfrm>
          <a:off x="0" y="0"/>
          <a:ext cx="0" cy="0"/>
          <a:chOff x="0" y="0"/>
          <a:chExt cx="0" cy="0"/>
        </a:xfrm>
      </p:grpSpPr>
      <p:sp>
        <p:nvSpPr>
          <p:cNvPr id="867" name="Google Shape;86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5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9" name="Google Shape;869;p5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70" name="Shape 870"/>
        <p:cNvGrpSpPr/>
        <p:nvPr/>
      </p:nvGrpSpPr>
      <p:grpSpPr>
        <a:xfrm>
          <a:off x="0" y="0"/>
          <a:ext cx="0" cy="0"/>
          <a:chOff x="0" y="0"/>
          <a:chExt cx="0" cy="0"/>
        </a:xfrm>
      </p:grpSpPr>
      <p:sp>
        <p:nvSpPr>
          <p:cNvPr id="871" name="Google Shape;871;p5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2" name="Google Shape;872;p5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3" name="Google Shape;873;p5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4" name="Google Shape;874;p5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5" name="Google Shape;875;p5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76" name="Shape 876"/>
        <p:cNvGrpSpPr/>
        <p:nvPr/>
      </p:nvGrpSpPr>
      <p:grpSpPr>
        <a:xfrm>
          <a:off x="0" y="0"/>
          <a:ext cx="0" cy="0"/>
          <a:chOff x="0" y="0"/>
          <a:chExt cx="0" cy="0"/>
        </a:xfrm>
      </p:grpSpPr>
      <p:sp>
        <p:nvSpPr>
          <p:cNvPr id="877" name="Google Shape;877;p5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8" name="Google Shape;878;p5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9" name="Google Shape;879;p5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0" name="Google Shape;880;p5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1" name="Google Shape;881;p5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2" name="Google Shape;882;p5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3" name="Google Shape;883;p56"/>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84" name="Shape 884"/>
        <p:cNvGrpSpPr/>
        <p:nvPr/>
      </p:nvGrpSpPr>
      <p:grpSpPr>
        <a:xfrm>
          <a:off x="0" y="0"/>
          <a:ext cx="0" cy="0"/>
          <a:chOff x="0" y="0"/>
          <a:chExt cx="0" cy="0"/>
        </a:xfrm>
      </p:grpSpPr>
      <p:sp>
        <p:nvSpPr>
          <p:cNvPr id="885" name="Google Shape;885;p5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86" name="Google Shape;886;p5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7" name="Google Shape;887;p5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8" name="Google Shape;888;p5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9" name="Google Shape;889;p5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0" name="Google Shape;890;p5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1" name="Google Shape;891;p5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2" name="Google Shape;892;p5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3" name="Google Shape;893;p5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94" name="Shape 894"/>
        <p:cNvGrpSpPr/>
        <p:nvPr/>
      </p:nvGrpSpPr>
      <p:grpSpPr>
        <a:xfrm>
          <a:off x="0" y="0"/>
          <a:ext cx="0" cy="0"/>
          <a:chOff x="0" y="0"/>
          <a:chExt cx="0" cy="0"/>
        </a:xfrm>
      </p:grpSpPr>
      <p:sp>
        <p:nvSpPr>
          <p:cNvPr id="895" name="Google Shape;8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6" name="Google Shape;896;p5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97" name="Shape 897"/>
        <p:cNvGrpSpPr/>
        <p:nvPr/>
      </p:nvGrpSpPr>
      <p:grpSpPr>
        <a:xfrm>
          <a:off x="0" y="0"/>
          <a:ext cx="0" cy="0"/>
          <a:chOff x="0" y="0"/>
          <a:chExt cx="0" cy="0"/>
        </a:xfrm>
      </p:grpSpPr>
      <p:sp>
        <p:nvSpPr>
          <p:cNvPr id="898" name="Google Shape;898;p5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99" name="Google Shape;899;p59"/>
          <p:cNvSpPr/>
          <p:nvPr>
            <p:ph idx="2" type="pic"/>
          </p:nvPr>
        </p:nvSpPr>
        <p:spPr>
          <a:xfrm>
            <a:off x="4804825" y="1133300"/>
            <a:ext cx="4027500" cy="2392800"/>
          </a:xfrm>
          <a:prstGeom prst="rect">
            <a:avLst/>
          </a:prstGeom>
          <a:noFill/>
          <a:ln>
            <a:noFill/>
          </a:ln>
        </p:spPr>
      </p:sp>
      <p:sp>
        <p:nvSpPr>
          <p:cNvPr id="900" name="Google Shape;900;p59"/>
          <p:cNvSpPr/>
          <p:nvPr>
            <p:ph idx="3" type="pic"/>
          </p:nvPr>
        </p:nvSpPr>
        <p:spPr>
          <a:xfrm>
            <a:off x="311725" y="1133300"/>
            <a:ext cx="4027500" cy="2392800"/>
          </a:xfrm>
          <a:prstGeom prst="rect">
            <a:avLst/>
          </a:prstGeom>
          <a:noFill/>
          <a:ln>
            <a:noFill/>
          </a:ln>
        </p:spPr>
      </p:sp>
      <p:sp>
        <p:nvSpPr>
          <p:cNvPr id="901" name="Google Shape;901;p5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2" name="Google Shape;90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3" name="Google Shape;903;p5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4" name="Google Shape;904;p5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905" name="Shape 905"/>
        <p:cNvGrpSpPr/>
        <p:nvPr/>
      </p:nvGrpSpPr>
      <p:grpSpPr>
        <a:xfrm>
          <a:off x="0" y="0"/>
          <a:ext cx="0" cy="0"/>
          <a:chOff x="0" y="0"/>
          <a:chExt cx="0" cy="0"/>
        </a:xfrm>
      </p:grpSpPr>
      <p:sp>
        <p:nvSpPr>
          <p:cNvPr id="906" name="Google Shape;906;p6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7" name="Google Shape;907;p60"/>
          <p:cNvSpPr/>
          <p:nvPr>
            <p:ph idx="2" type="pic"/>
          </p:nvPr>
        </p:nvSpPr>
        <p:spPr>
          <a:xfrm>
            <a:off x="6205225" y="1128325"/>
            <a:ext cx="2627100" cy="2273100"/>
          </a:xfrm>
          <a:prstGeom prst="rect">
            <a:avLst/>
          </a:prstGeom>
          <a:noFill/>
          <a:ln>
            <a:noFill/>
          </a:ln>
        </p:spPr>
      </p:sp>
      <p:sp>
        <p:nvSpPr>
          <p:cNvPr id="908" name="Google Shape;908;p60"/>
          <p:cNvSpPr/>
          <p:nvPr>
            <p:ph idx="3" type="pic"/>
          </p:nvPr>
        </p:nvSpPr>
        <p:spPr>
          <a:xfrm>
            <a:off x="311725" y="1128325"/>
            <a:ext cx="2627100" cy="2273100"/>
          </a:xfrm>
          <a:prstGeom prst="rect">
            <a:avLst/>
          </a:prstGeom>
          <a:noFill/>
          <a:ln>
            <a:noFill/>
          </a:ln>
        </p:spPr>
      </p:sp>
      <p:sp>
        <p:nvSpPr>
          <p:cNvPr id="909" name="Google Shape;909;p6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0" name="Google Shape;910;p60"/>
          <p:cNvSpPr/>
          <p:nvPr>
            <p:ph idx="5" type="pic"/>
          </p:nvPr>
        </p:nvSpPr>
        <p:spPr>
          <a:xfrm>
            <a:off x="3255250" y="1128325"/>
            <a:ext cx="2627100" cy="2273100"/>
          </a:xfrm>
          <a:prstGeom prst="rect">
            <a:avLst/>
          </a:prstGeom>
          <a:noFill/>
          <a:ln>
            <a:noFill/>
          </a:ln>
        </p:spPr>
      </p:sp>
      <p:sp>
        <p:nvSpPr>
          <p:cNvPr id="911" name="Google Shape;911;p6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2" name="Google Shape;91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13" name="Google Shape;913;p6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4" name="Google Shape;914;p6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5" name="Google Shape;915;p6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916" name="Shape 916"/>
        <p:cNvGrpSpPr/>
        <p:nvPr/>
      </p:nvGrpSpPr>
      <p:grpSpPr>
        <a:xfrm>
          <a:off x="0" y="0"/>
          <a:ext cx="0" cy="0"/>
          <a:chOff x="0" y="0"/>
          <a:chExt cx="0" cy="0"/>
        </a:xfrm>
      </p:grpSpPr>
      <p:sp>
        <p:nvSpPr>
          <p:cNvPr id="917" name="Google Shape;917;p6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918" name="Shape 918"/>
        <p:cNvGrpSpPr/>
        <p:nvPr/>
      </p:nvGrpSpPr>
      <p:grpSpPr>
        <a:xfrm>
          <a:off x="0" y="0"/>
          <a:ext cx="0" cy="0"/>
          <a:chOff x="0" y="0"/>
          <a:chExt cx="0" cy="0"/>
        </a:xfrm>
      </p:grpSpPr>
      <p:sp>
        <p:nvSpPr>
          <p:cNvPr id="919" name="Google Shape;919;p62"/>
          <p:cNvSpPr/>
          <p:nvPr>
            <p:ph idx="2" type="pic"/>
          </p:nvPr>
        </p:nvSpPr>
        <p:spPr>
          <a:xfrm>
            <a:off x="3389600" y="118913"/>
            <a:ext cx="1643700" cy="1535100"/>
          </a:xfrm>
          <a:prstGeom prst="rect">
            <a:avLst/>
          </a:prstGeom>
          <a:noFill/>
          <a:ln>
            <a:noFill/>
          </a:ln>
        </p:spPr>
      </p:sp>
      <p:sp>
        <p:nvSpPr>
          <p:cNvPr id="920" name="Google Shape;920;p62"/>
          <p:cNvSpPr/>
          <p:nvPr>
            <p:ph idx="3" type="pic"/>
          </p:nvPr>
        </p:nvSpPr>
        <p:spPr>
          <a:xfrm>
            <a:off x="5195935" y="118913"/>
            <a:ext cx="1643700" cy="1535100"/>
          </a:xfrm>
          <a:prstGeom prst="rect">
            <a:avLst/>
          </a:prstGeom>
          <a:noFill/>
          <a:ln>
            <a:noFill/>
          </a:ln>
        </p:spPr>
      </p:sp>
      <p:sp>
        <p:nvSpPr>
          <p:cNvPr id="921" name="Google Shape;921;p62"/>
          <p:cNvSpPr/>
          <p:nvPr>
            <p:ph idx="4" type="pic"/>
          </p:nvPr>
        </p:nvSpPr>
        <p:spPr>
          <a:xfrm>
            <a:off x="7002270" y="118913"/>
            <a:ext cx="1643700" cy="1535100"/>
          </a:xfrm>
          <a:prstGeom prst="rect">
            <a:avLst/>
          </a:prstGeom>
          <a:noFill/>
          <a:ln>
            <a:noFill/>
          </a:ln>
        </p:spPr>
      </p:sp>
      <p:sp>
        <p:nvSpPr>
          <p:cNvPr id="922" name="Google Shape;922;p62"/>
          <p:cNvSpPr/>
          <p:nvPr>
            <p:ph idx="5" type="pic"/>
          </p:nvPr>
        </p:nvSpPr>
        <p:spPr>
          <a:xfrm>
            <a:off x="3389588" y="1804212"/>
            <a:ext cx="1643700" cy="1535100"/>
          </a:xfrm>
          <a:prstGeom prst="rect">
            <a:avLst/>
          </a:prstGeom>
          <a:noFill/>
          <a:ln>
            <a:noFill/>
          </a:ln>
        </p:spPr>
      </p:sp>
      <p:sp>
        <p:nvSpPr>
          <p:cNvPr id="923" name="Google Shape;923;p62"/>
          <p:cNvSpPr/>
          <p:nvPr>
            <p:ph idx="6" type="pic"/>
          </p:nvPr>
        </p:nvSpPr>
        <p:spPr>
          <a:xfrm>
            <a:off x="5195922" y="1804212"/>
            <a:ext cx="1643700" cy="1535100"/>
          </a:xfrm>
          <a:prstGeom prst="rect">
            <a:avLst/>
          </a:prstGeom>
          <a:noFill/>
          <a:ln>
            <a:noFill/>
          </a:ln>
        </p:spPr>
      </p:sp>
      <p:sp>
        <p:nvSpPr>
          <p:cNvPr id="924" name="Google Shape;924;p62"/>
          <p:cNvSpPr/>
          <p:nvPr>
            <p:ph idx="7" type="pic"/>
          </p:nvPr>
        </p:nvSpPr>
        <p:spPr>
          <a:xfrm>
            <a:off x="7002257" y="1804212"/>
            <a:ext cx="1643700" cy="1535100"/>
          </a:xfrm>
          <a:prstGeom prst="rect">
            <a:avLst/>
          </a:prstGeom>
          <a:noFill/>
          <a:ln>
            <a:noFill/>
          </a:ln>
        </p:spPr>
      </p:sp>
      <p:sp>
        <p:nvSpPr>
          <p:cNvPr id="925" name="Google Shape;925;p6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26" name="Google Shape;926;p62"/>
          <p:cNvSpPr/>
          <p:nvPr>
            <p:ph idx="8" type="pic"/>
          </p:nvPr>
        </p:nvSpPr>
        <p:spPr>
          <a:xfrm>
            <a:off x="3389588" y="3489487"/>
            <a:ext cx="1643700" cy="1535100"/>
          </a:xfrm>
          <a:prstGeom prst="rect">
            <a:avLst/>
          </a:prstGeom>
          <a:noFill/>
          <a:ln>
            <a:noFill/>
          </a:ln>
        </p:spPr>
      </p:sp>
      <p:sp>
        <p:nvSpPr>
          <p:cNvPr id="927" name="Google Shape;927;p62"/>
          <p:cNvSpPr/>
          <p:nvPr>
            <p:ph idx="9" type="pic"/>
          </p:nvPr>
        </p:nvSpPr>
        <p:spPr>
          <a:xfrm>
            <a:off x="5195922" y="3489487"/>
            <a:ext cx="1643700" cy="1535100"/>
          </a:xfrm>
          <a:prstGeom prst="rect">
            <a:avLst/>
          </a:prstGeom>
          <a:noFill/>
          <a:ln>
            <a:noFill/>
          </a:ln>
        </p:spPr>
      </p:sp>
      <p:sp>
        <p:nvSpPr>
          <p:cNvPr id="928" name="Google Shape;928;p6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52" name="Google Shape;52;p13"/>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53" name="Google Shape;53;p13"/>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hyperlink" Target="https://doi.org/10.1038/s42256-019-0088-2" TargetMode="External"/><Relationship Id="rId4" Type="http://schemas.openxmlformats.org/officeDocument/2006/relationships/hyperlink" Target="https://unesdoc.unesco.org/ark:/48223/pf00003811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63"/>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Sora"/>
                <a:ea typeface="Sora"/>
                <a:cs typeface="Sora"/>
                <a:sym typeface="Sora"/>
              </a:rPr>
              <a:t>Nicolas Giot</a:t>
            </a:r>
            <a:endParaRPr>
              <a:latin typeface="Sora"/>
              <a:ea typeface="Sora"/>
              <a:cs typeface="Sora"/>
              <a:sym typeface="Sora"/>
            </a:endParaRPr>
          </a:p>
        </p:txBody>
      </p:sp>
      <p:sp>
        <p:nvSpPr>
          <p:cNvPr id="934" name="Google Shape;934;p63"/>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Disaster</a:t>
            </a:r>
            <a:r>
              <a:rPr lang="en">
                <a:solidFill>
                  <a:schemeClr val="dk2"/>
                </a:solidFill>
              </a:rPr>
              <a:t> Response</a:t>
            </a:r>
            <a:endParaRPr>
              <a:solidFill>
                <a:schemeClr val="dk2"/>
              </a:solidFill>
            </a:endParaRPr>
          </a:p>
          <a:p>
            <a:pPr indent="0" lvl="0" marL="0" rtl="0" algn="l">
              <a:spcBef>
                <a:spcPts val="0"/>
              </a:spcBef>
              <a:spcAft>
                <a:spcPts val="0"/>
              </a:spcAft>
              <a:buNone/>
            </a:pPr>
            <a:r>
              <a:rPr lang="en">
                <a:solidFill>
                  <a:schemeClr val="dk2"/>
                </a:solidFill>
              </a:rPr>
              <a:t>Drones</a:t>
            </a:r>
            <a:endParaRPr>
              <a:solidFill>
                <a:schemeClr val="dk2"/>
              </a:solidFill>
            </a:endParaRPr>
          </a:p>
        </p:txBody>
      </p:sp>
      <p:sp>
        <p:nvSpPr>
          <p:cNvPr id="935" name="Google Shape;935;p63"/>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ora"/>
                <a:ea typeface="Sora"/>
                <a:cs typeface="Sora"/>
                <a:sym typeface="Sora"/>
              </a:rPr>
              <a:t>AI &amp; IIoT at the Edge</a:t>
            </a:r>
            <a:endParaRPr>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72"/>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Nicolas Giot</a:t>
            </a:r>
            <a:endParaRPr/>
          </a:p>
        </p:txBody>
      </p:sp>
      <p:sp>
        <p:nvSpPr>
          <p:cNvPr id="1058" name="Google Shape;1058;p72"/>
          <p:cNvSpPr txBox="1"/>
          <p:nvPr>
            <p:ph idx="4294967295" type="title"/>
          </p:nvPr>
        </p:nvSpPr>
        <p:spPr>
          <a:xfrm>
            <a:off x="148300" y="368550"/>
            <a:ext cx="3941700" cy="11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Information</a:t>
            </a:r>
            <a:endParaRPr/>
          </a:p>
        </p:txBody>
      </p:sp>
      <p:sp>
        <p:nvSpPr>
          <p:cNvPr id="1059" name="Google Shape;1059;p72"/>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060" name="Google Shape;1060;p72"/>
          <p:cNvSpPr txBox="1"/>
          <p:nvPr>
            <p:ph idx="13" type="body"/>
          </p:nvPr>
        </p:nvSpPr>
        <p:spPr>
          <a:xfrm>
            <a:off x="148300" y="1325450"/>
            <a:ext cx="8847300" cy="3309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lang="en"/>
              <a:t>The drone's core design leverages an electric fixed-wing VTOL frame for its superior endurance and deployment flexibility. The vertical lift motors allow it to launch and land vertically without a runway, ideal for disaster zones with limited space. Once airborne, the drone transitions to efficient fixed-wing flight, conserving energy and enabling longer ranges (50–100 km depending on payload and battery capacity). The average cruising altitude of 300 feet maintains a balance between image clarity, legal height compliance (FAA Part 107), and minimizing urban noise disturbances. VTOL drones also reduce wear on motors by separating lift and propulsion roles, which enhances component lifespan.</a:t>
            </a:r>
            <a:endParaRPr/>
          </a:p>
          <a:p>
            <a:pPr indent="0" lvl="0" marL="0" rtl="0" algn="l">
              <a:lnSpc>
                <a:spcPct val="115000"/>
              </a:lnSpc>
              <a:spcBef>
                <a:spcPts val="1200"/>
              </a:spcBef>
              <a:spcAft>
                <a:spcPts val="0"/>
              </a:spcAft>
              <a:buNone/>
            </a:pPr>
            <a:r>
              <a:rPr lang="en"/>
              <a:t>Power consumption and battery budgeting are critical. A typical 4S or 6S LiPo battery can power a mid-sized drone for 60–90 minutes under optimal conditions. To maximize range, lightweight carbon-fiber composites, streamlined airframes, and power-efficient AI processors (e.g., NVIDIA Jetson Orin Nano) are essential. A solar-assist module could help extend loiter times in daylight. Advanced AI models for semantic segmentation (e.g., Detectron2 or YOLOv8) are trained to identify key features such as collapsed structures, human signatures in thermal data, and flooded zones—assisting rapid triage from above.</a:t>
            </a:r>
            <a:endParaRPr/>
          </a:p>
          <a:p>
            <a:pPr indent="0" lvl="0" marL="0" rtl="0" algn="l">
              <a:lnSpc>
                <a:spcPct val="115000"/>
              </a:lnSpc>
              <a:spcBef>
                <a:spcPts val="1200"/>
              </a:spcBef>
              <a:spcAft>
                <a:spcPts val="0"/>
              </a:spcAft>
              <a:buNone/>
            </a:pPr>
            <a:r>
              <a:rPr lang="en"/>
              <a:t>From an ethical perspective, this application raises issues of surveillance, airspace use, and emergency decision-making by algorithms. In dense urban zones, drones could unintentionally capture private property images, requiring strict onboard anonymization protocols and data retention limits. Compliance with transparency standards—such as disclosing flight paths to municipalities—and ensuring real-time human oversight are essential for ethical deployment. Battery disposal, noise ordinances, and job displacement (i.e., replacing certain human reconnaissance roles) are further concerns that must be mitigated through design choices, public engagement, and regulation adherence.</a:t>
            </a:r>
            <a:endParaRPr/>
          </a:p>
          <a:p>
            <a:pPr indent="0" lvl="0" marL="0" rtl="0" algn="ctr">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73"/>
          <p:cNvSpPr txBox="1"/>
          <p:nvPr>
            <p:ph type="title"/>
          </p:nvPr>
        </p:nvSpPr>
        <p:spPr>
          <a:xfrm>
            <a:off x="115025" y="502775"/>
            <a:ext cx="5829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Interesting sources</a:t>
            </a:r>
            <a:endParaRPr/>
          </a:p>
        </p:txBody>
      </p:sp>
      <p:sp>
        <p:nvSpPr>
          <p:cNvPr id="1066" name="Google Shape;1066;p73"/>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t/>
            </a:r>
            <a:endParaRPr/>
          </a:p>
        </p:txBody>
      </p:sp>
      <p:sp>
        <p:nvSpPr>
          <p:cNvPr id="1067" name="Google Shape;1067;p73"/>
          <p:cNvSpPr txBox="1"/>
          <p:nvPr>
            <p:ph idx="13" type="body"/>
          </p:nvPr>
        </p:nvSpPr>
        <p:spPr>
          <a:xfrm>
            <a:off x="184550" y="1459675"/>
            <a:ext cx="5402400" cy="317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Murphy, R. R. (2019). </a:t>
            </a:r>
            <a:r>
              <a:rPr i="1" lang="en" sz="1100">
                <a:solidFill>
                  <a:srgbClr val="000000"/>
                </a:solidFill>
                <a:latin typeface="Arial"/>
                <a:ea typeface="Arial"/>
                <a:cs typeface="Arial"/>
                <a:sym typeface="Arial"/>
              </a:rPr>
              <a:t>Introduction to AI robotics</a:t>
            </a:r>
            <a:r>
              <a:rPr lang="en" sz="1100">
                <a:solidFill>
                  <a:srgbClr val="000000"/>
                </a:solidFill>
                <a:latin typeface="Arial"/>
                <a:ea typeface="Arial"/>
                <a:cs typeface="Arial"/>
                <a:sym typeface="Arial"/>
              </a:rPr>
              <a:t> (2nd ed.). Cambridge, MA: MIT Press.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Jobin, A., Ienca, M., &amp; Vayena, E. (2019). </a:t>
            </a:r>
            <a:r>
              <a:rPr lang="en" sz="1100">
                <a:solidFill>
                  <a:srgbClr val="000000"/>
                </a:solidFill>
                <a:latin typeface="Arial"/>
                <a:ea typeface="Arial"/>
                <a:cs typeface="Arial"/>
                <a:sym typeface="Arial"/>
              </a:rPr>
              <a:t>The global landscape of AI ethics guidelines. </a:t>
            </a:r>
            <a:r>
              <a:rPr i="1" lang="en" sz="1100">
                <a:solidFill>
                  <a:srgbClr val="000000"/>
                </a:solidFill>
                <a:latin typeface="Arial"/>
                <a:ea typeface="Arial"/>
                <a:cs typeface="Arial"/>
                <a:sym typeface="Arial"/>
              </a:rPr>
              <a:t>Nature Machine Intelligence, 1</a:t>
            </a:r>
            <a:r>
              <a:rPr lang="en" sz="1100">
                <a:solidFill>
                  <a:srgbClr val="000000"/>
                </a:solidFill>
                <a:latin typeface="Arial"/>
                <a:ea typeface="Arial"/>
                <a:cs typeface="Arial"/>
                <a:sym typeface="Arial"/>
              </a:rPr>
              <a:t>(9), 389–399. </a:t>
            </a:r>
            <a:r>
              <a:rPr lang="en" sz="1100" u="sng">
                <a:solidFill>
                  <a:schemeClr val="hlink"/>
                </a:solidFill>
                <a:latin typeface="Arial"/>
                <a:ea typeface="Arial"/>
                <a:cs typeface="Arial"/>
                <a:sym typeface="Arial"/>
                <a:hlinkClick r:id="rId3"/>
              </a:rPr>
              <a:t>https://doi.org/10.1038/s42256-019-0088-2</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UNESCO. (2021). </a:t>
            </a:r>
            <a:r>
              <a:rPr i="1" lang="en" sz="1100">
                <a:solidFill>
                  <a:srgbClr val="000000"/>
                </a:solidFill>
                <a:latin typeface="Arial"/>
                <a:ea typeface="Arial"/>
                <a:cs typeface="Arial"/>
                <a:sym typeface="Arial"/>
              </a:rPr>
              <a:t>Recommendation on the ethics of artificial intelligence.</a:t>
            </a:r>
            <a:r>
              <a:rPr lang="en" sz="1100">
                <a:solidFill>
                  <a:srgbClr val="000000"/>
                </a:solidFill>
                <a:latin typeface="Arial"/>
                <a:ea typeface="Arial"/>
                <a:cs typeface="Arial"/>
                <a:sym typeface="Arial"/>
              </a:rPr>
              <a:t> Paris, France: United Nations Educational, Scientific and Cultural Organization (UNESCO). </a:t>
            </a:r>
            <a:r>
              <a:rPr lang="en" sz="1100" u="sng">
                <a:solidFill>
                  <a:schemeClr val="hlink"/>
                </a:solidFill>
                <a:latin typeface="Arial"/>
                <a:ea typeface="Arial"/>
                <a:cs typeface="Arial"/>
                <a:sym typeface="Arial"/>
                <a:hlinkClick r:id="rId4"/>
              </a:rPr>
              <a:t>https://unesdoc.unesco.org/ark:/48223/pf0000381137</a:t>
            </a:r>
            <a:endParaRPr sz="11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b="1" lang="en" sz="1100">
                <a:solidFill>
                  <a:srgbClr val="000000"/>
                </a:solidFill>
                <a:latin typeface="Arial"/>
                <a:ea typeface="Arial"/>
                <a:cs typeface="Arial"/>
                <a:sym typeface="Arial"/>
              </a:rPr>
              <a:t>Motlagh, N. H., Bagaa, M., &amp; Taleb, T. (2017).</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UAV-based IoT platform: A crowd surveillance use case. </a:t>
            </a:r>
            <a:r>
              <a:rPr i="1" lang="en" sz="1100">
                <a:solidFill>
                  <a:srgbClr val="000000"/>
                </a:solidFill>
                <a:latin typeface="Arial"/>
                <a:ea typeface="Arial"/>
                <a:cs typeface="Arial"/>
                <a:sym typeface="Arial"/>
              </a:rPr>
              <a:t>IEEE Communications Magazine, 55</a:t>
            </a:r>
            <a:r>
              <a:rPr lang="en" sz="1100">
                <a:solidFill>
                  <a:srgbClr val="000000"/>
                </a:solidFill>
                <a:latin typeface="Arial"/>
                <a:ea typeface="Arial"/>
                <a:cs typeface="Arial"/>
                <a:sym typeface="Arial"/>
              </a:rPr>
              <a:t>(2), 128–134. https://doi.org/10.1109/MCOM.2017.1600581CM</a:t>
            </a:r>
            <a:endParaRPr sz="1100">
              <a:solidFill>
                <a:srgbClr val="000000"/>
              </a:solidFill>
              <a:latin typeface="Arial"/>
              <a:ea typeface="Arial"/>
              <a:cs typeface="Arial"/>
              <a:sym typeface="Arial"/>
            </a:endParaRPr>
          </a:p>
        </p:txBody>
      </p:sp>
      <p:sp>
        <p:nvSpPr>
          <p:cNvPr id="1068" name="Google Shape;1068;p73"/>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4"/>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Nicolas Giot</a:t>
            </a:r>
            <a:endParaRPr/>
          </a:p>
        </p:txBody>
      </p:sp>
      <p:sp>
        <p:nvSpPr>
          <p:cNvPr id="941" name="Google Shape;941;p64"/>
          <p:cNvSpPr txBox="1"/>
          <p:nvPr>
            <p:ph type="title"/>
          </p:nvPr>
        </p:nvSpPr>
        <p:spPr>
          <a:xfrm>
            <a:off x="295800" y="957300"/>
            <a:ext cx="6507000" cy="18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Overview</a:t>
            </a:r>
            <a:endParaRPr/>
          </a:p>
          <a:p>
            <a:pPr indent="0" lvl="0" marL="0" rtl="0" algn="l">
              <a:spcBef>
                <a:spcPts val="0"/>
              </a:spcBef>
              <a:spcAft>
                <a:spcPts val="0"/>
              </a:spcAft>
              <a:buNone/>
            </a:pPr>
            <a:r>
              <a:rPr lang="en">
                <a:solidFill>
                  <a:schemeClr val="accent6"/>
                </a:solidFill>
              </a:rPr>
              <a:t>Why and how?</a:t>
            </a:r>
            <a:endParaRPr>
              <a:solidFill>
                <a:schemeClr val="accent6"/>
              </a:solidFill>
            </a:endParaRPr>
          </a:p>
        </p:txBody>
      </p:sp>
      <p:sp>
        <p:nvSpPr>
          <p:cNvPr id="942" name="Google Shape;942;p64"/>
          <p:cNvSpPr txBox="1"/>
          <p:nvPr>
            <p:ph idx="1" type="subTitle"/>
          </p:nvPr>
        </p:nvSpPr>
        <p:spPr>
          <a:xfrm>
            <a:off x="96025" y="2507850"/>
            <a:ext cx="5687400" cy="1876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b="1" lang="en"/>
              <a:t>Traditional reconnaissance is slow, limited by terrain and risk to personnel</a:t>
            </a:r>
            <a:endParaRPr b="1"/>
          </a:p>
          <a:p>
            <a:pPr indent="0" lvl="0" marL="0" rtl="0" algn="l">
              <a:lnSpc>
                <a:spcPct val="150000"/>
              </a:lnSpc>
              <a:spcBef>
                <a:spcPts val="1000"/>
              </a:spcBef>
              <a:spcAft>
                <a:spcPts val="0"/>
              </a:spcAft>
              <a:buNone/>
            </a:pPr>
            <a:r>
              <a:rPr lang="en"/>
              <a:t>AI-powered drone with real-time data and autonomous navigation works around the clock and is far more efficient and powerful. Can be used for many things such as:</a:t>
            </a:r>
            <a:endParaRPr/>
          </a:p>
          <a:p>
            <a:pPr indent="-292100" lvl="0" marL="457200" rtl="0" algn="l">
              <a:lnSpc>
                <a:spcPct val="150000"/>
              </a:lnSpc>
              <a:spcBef>
                <a:spcPts val="1000"/>
              </a:spcBef>
              <a:spcAft>
                <a:spcPts val="0"/>
              </a:spcAft>
              <a:buSzPts val="1000"/>
              <a:buChar char="-"/>
            </a:pPr>
            <a:r>
              <a:rPr lang="en"/>
              <a:t>Post-earthquake structural surveys</a:t>
            </a:r>
            <a:endParaRPr/>
          </a:p>
          <a:p>
            <a:pPr indent="-292100" lvl="0" marL="457200" rtl="0" algn="l">
              <a:lnSpc>
                <a:spcPct val="150000"/>
              </a:lnSpc>
              <a:spcBef>
                <a:spcPts val="0"/>
              </a:spcBef>
              <a:spcAft>
                <a:spcPts val="0"/>
              </a:spcAft>
              <a:buSzPts val="1000"/>
              <a:buChar char="-"/>
            </a:pPr>
            <a:r>
              <a:rPr lang="en"/>
              <a:t>Flooded urban area mapping</a:t>
            </a:r>
            <a:endParaRPr/>
          </a:p>
          <a:p>
            <a:pPr indent="-292100" lvl="0" marL="457200" rtl="0" algn="l">
              <a:lnSpc>
                <a:spcPct val="150000"/>
              </a:lnSpc>
              <a:spcBef>
                <a:spcPts val="0"/>
              </a:spcBef>
              <a:spcAft>
                <a:spcPts val="0"/>
              </a:spcAft>
              <a:buSzPts val="1000"/>
              <a:buChar char="-"/>
            </a:pPr>
            <a:r>
              <a:rPr lang="en"/>
              <a:t>Search for heat signatures in wildfire zones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65"/>
          <p:cNvSpPr txBox="1"/>
          <p:nvPr>
            <p:ph idx="2" type="body"/>
          </p:nvPr>
        </p:nvSpPr>
        <p:spPr>
          <a:xfrm>
            <a:off x="3812700" y="228600"/>
            <a:ext cx="42864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   There are many considerations</a:t>
            </a:r>
            <a:endParaRPr sz="1600">
              <a:latin typeface="IBM Plex Sans Medium"/>
              <a:ea typeface="IBM Plex Sans Medium"/>
              <a:cs typeface="IBM Plex Sans Medium"/>
              <a:sym typeface="IBM Plex Sans Medium"/>
            </a:endParaRPr>
          </a:p>
          <a:p>
            <a:pPr indent="0" lvl="0" marL="0" rtl="0" algn="l">
              <a:spcBef>
                <a:spcPts val="800"/>
              </a:spcBef>
              <a:spcAft>
                <a:spcPts val="0"/>
              </a:spcAft>
              <a:buNone/>
            </a:pPr>
            <a:r>
              <a:rPr lang="en" sz="1100">
                <a:latin typeface="Sora Light"/>
                <a:ea typeface="Sora Light"/>
                <a:cs typeface="Sora Light"/>
                <a:sym typeface="Sora Light"/>
              </a:rPr>
              <a:t>Electric VTOL with fixed-wing configuration for endurance and efficiency. This allows for easy takeoff &amp; recovery, and quick refueling to get back in the air. This will include:</a:t>
            </a:r>
            <a:endParaRPr sz="1100">
              <a:latin typeface="Sora Light"/>
              <a:ea typeface="Sora Light"/>
              <a:cs typeface="Sora Light"/>
              <a:sym typeface="Sora Light"/>
            </a:endParaRPr>
          </a:p>
          <a:p>
            <a:pPr indent="0" lvl="0" marL="0" rtl="0" algn="l">
              <a:spcBef>
                <a:spcPts val="800"/>
              </a:spcBef>
              <a:spcAft>
                <a:spcPts val="800"/>
              </a:spcAft>
              <a:buNone/>
            </a:pPr>
            <a:r>
              <a:t/>
            </a:r>
            <a:endParaRPr>
              <a:latin typeface="Sora Light"/>
              <a:ea typeface="Sora Light"/>
              <a:cs typeface="Sora Light"/>
              <a:sym typeface="Sora Light"/>
            </a:endParaRPr>
          </a:p>
        </p:txBody>
      </p:sp>
      <p:sp>
        <p:nvSpPr>
          <p:cNvPr id="948" name="Google Shape;948;p6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Nicolas Giot</a:t>
            </a:r>
            <a:endParaRPr/>
          </a:p>
        </p:txBody>
      </p:sp>
      <p:sp>
        <p:nvSpPr>
          <p:cNvPr id="949" name="Google Shape;949;p65"/>
          <p:cNvSpPr txBox="1"/>
          <p:nvPr>
            <p:ph idx="3" type="title"/>
          </p:nvPr>
        </p:nvSpPr>
        <p:spPr>
          <a:xfrm>
            <a:off x="115025" y="502775"/>
            <a:ext cx="3905400" cy="1293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Description</a:t>
            </a:r>
            <a:endParaRPr/>
          </a:p>
          <a:p>
            <a:pPr indent="0" lvl="0" marL="0" rtl="0" algn="l">
              <a:lnSpc>
                <a:spcPct val="100000"/>
              </a:lnSpc>
              <a:spcBef>
                <a:spcPts val="0"/>
              </a:spcBef>
              <a:spcAft>
                <a:spcPts val="0"/>
              </a:spcAft>
              <a:buNone/>
            </a:pPr>
            <a:r>
              <a:rPr lang="en">
                <a:solidFill>
                  <a:schemeClr val="accent6"/>
                </a:solidFill>
              </a:rPr>
              <a:t>What is it?</a:t>
            </a:r>
            <a:endParaRPr>
              <a:solidFill>
                <a:schemeClr val="accent6"/>
              </a:solidFill>
            </a:endParaRPr>
          </a:p>
        </p:txBody>
      </p:sp>
      <p:sp>
        <p:nvSpPr>
          <p:cNvPr id="950" name="Google Shape;950;p65"/>
          <p:cNvSpPr txBox="1"/>
          <p:nvPr>
            <p:ph idx="2" type="body"/>
          </p:nvPr>
        </p:nvSpPr>
        <p:spPr>
          <a:xfrm>
            <a:off x="3584850" y="1515100"/>
            <a:ext cx="40725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General components</a:t>
            </a:r>
            <a:endParaRPr sz="1600">
              <a:latin typeface="IBM Plex Sans Medium"/>
              <a:ea typeface="IBM Plex Sans Medium"/>
              <a:cs typeface="IBM Plex Sans Medium"/>
              <a:sym typeface="IBM Plex Sans Medium"/>
            </a:endParaRPr>
          </a:p>
          <a:p>
            <a:pPr indent="-304800" lvl="0" marL="457200" rtl="0" algn="l">
              <a:spcBef>
                <a:spcPts val="800"/>
              </a:spcBef>
              <a:spcAft>
                <a:spcPts val="0"/>
              </a:spcAft>
              <a:buSzPts val="1200"/>
              <a:buFont typeface="Sora Light"/>
              <a:buChar char="-"/>
            </a:pPr>
            <a:r>
              <a:rPr lang="en" sz="1200">
                <a:latin typeface="Sora Light"/>
                <a:ea typeface="Sora Light"/>
                <a:cs typeface="Sora Light"/>
                <a:sym typeface="Sora Light"/>
              </a:rPr>
              <a:t>Wingtip vertical lift rotors</a:t>
            </a:r>
            <a:endParaRPr sz="1200">
              <a:latin typeface="Sora Light"/>
              <a:ea typeface="Sora Light"/>
              <a:cs typeface="Sora Light"/>
              <a:sym typeface="Sora Light"/>
            </a:endParaRPr>
          </a:p>
          <a:p>
            <a:pPr indent="-304800" lvl="0" marL="457200" rtl="0" algn="l">
              <a:spcBef>
                <a:spcPts val="0"/>
              </a:spcBef>
              <a:spcAft>
                <a:spcPts val="0"/>
              </a:spcAft>
              <a:buSzPts val="1200"/>
              <a:buFont typeface="Sora Light"/>
              <a:buChar char="-"/>
            </a:pPr>
            <a:r>
              <a:rPr lang="en" sz="1200">
                <a:latin typeface="Sora Light"/>
                <a:ea typeface="Sora Light"/>
                <a:cs typeface="Sora Light"/>
                <a:sym typeface="Sora Light"/>
              </a:rPr>
              <a:t>Rear pusher propeller for forward flight</a:t>
            </a:r>
            <a:endParaRPr sz="1200">
              <a:latin typeface="Sora Light"/>
              <a:ea typeface="Sora Light"/>
              <a:cs typeface="Sora Light"/>
              <a:sym typeface="Sora Light"/>
            </a:endParaRPr>
          </a:p>
          <a:p>
            <a:pPr indent="-304800" lvl="0" marL="457200" rtl="0" algn="l">
              <a:spcBef>
                <a:spcPts val="0"/>
              </a:spcBef>
              <a:spcAft>
                <a:spcPts val="0"/>
              </a:spcAft>
              <a:buSzPts val="1200"/>
              <a:buFont typeface="Sora Light"/>
              <a:buChar char="-"/>
            </a:pPr>
            <a:r>
              <a:rPr lang="en" sz="1200">
                <a:latin typeface="Sora Light"/>
                <a:ea typeface="Sora Light"/>
                <a:cs typeface="Sora Light"/>
                <a:sym typeface="Sora Light"/>
              </a:rPr>
              <a:t>Lightweight carbon fiber airframe</a:t>
            </a:r>
            <a:endParaRPr sz="1200">
              <a:latin typeface="Sora Light"/>
              <a:ea typeface="Sora Light"/>
              <a:cs typeface="Sora Light"/>
              <a:sym typeface="Sora Light"/>
            </a:endParaRPr>
          </a:p>
        </p:txBody>
      </p:sp>
      <p:sp>
        <p:nvSpPr>
          <p:cNvPr id="951" name="Google Shape;951;p65"/>
          <p:cNvSpPr txBox="1"/>
          <p:nvPr>
            <p:ph idx="2" type="body"/>
          </p:nvPr>
        </p:nvSpPr>
        <p:spPr>
          <a:xfrm>
            <a:off x="3584850" y="2801600"/>
            <a:ext cx="49917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Capabilities</a:t>
            </a:r>
            <a:endParaRPr sz="1600">
              <a:latin typeface="IBM Plex Sans Medium"/>
              <a:ea typeface="IBM Plex Sans Medium"/>
              <a:cs typeface="IBM Plex Sans Medium"/>
              <a:sym typeface="IBM Plex Sans Medium"/>
            </a:endParaRPr>
          </a:p>
          <a:p>
            <a:pPr indent="-304800" lvl="0" marL="457200" rtl="0" algn="l">
              <a:spcBef>
                <a:spcPts val="800"/>
              </a:spcBef>
              <a:spcAft>
                <a:spcPts val="0"/>
              </a:spcAft>
              <a:buSzPts val="1200"/>
              <a:buFont typeface="Sora Light"/>
              <a:buChar char="-"/>
            </a:pPr>
            <a:r>
              <a:rPr lang="en" sz="1200">
                <a:latin typeface="Sora Light"/>
                <a:ea typeface="Sora Light"/>
                <a:cs typeface="Sora Light"/>
                <a:sym typeface="Sora Light"/>
              </a:rPr>
              <a:t>Launches from confined areas</a:t>
            </a:r>
            <a:endParaRPr sz="1200">
              <a:latin typeface="Sora Light"/>
              <a:ea typeface="Sora Light"/>
              <a:cs typeface="Sora Light"/>
              <a:sym typeface="Sora Light"/>
            </a:endParaRPr>
          </a:p>
          <a:p>
            <a:pPr indent="-304800" lvl="0" marL="457200" rtl="0" algn="l">
              <a:spcBef>
                <a:spcPts val="0"/>
              </a:spcBef>
              <a:spcAft>
                <a:spcPts val="0"/>
              </a:spcAft>
              <a:buSzPts val="1200"/>
              <a:buFont typeface="Sora Light"/>
              <a:buChar char="-"/>
            </a:pPr>
            <a:r>
              <a:rPr lang="en" sz="1200">
                <a:latin typeface="Sora Light"/>
                <a:ea typeface="Sora Light"/>
                <a:cs typeface="Sora Light"/>
                <a:sym typeface="Sora Light"/>
              </a:rPr>
              <a:t>Loiters at ~300ft for safe data collection</a:t>
            </a:r>
            <a:endParaRPr sz="1200">
              <a:latin typeface="Sora Light"/>
              <a:ea typeface="Sora Light"/>
              <a:cs typeface="Sora Light"/>
              <a:sym typeface="Sora Light"/>
            </a:endParaRPr>
          </a:p>
          <a:p>
            <a:pPr indent="-304800" lvl="0" marL="457200" rtl="0" algn="l">
              <a:spcBef>
                <a:spcPts val="0"/>
              </a:spcBef>
              <a:spcAft>
                <a:spcPts val="0"/>
              </a:spcAft>
              <a:buSzPts val="1200"/>
              <a:buFont typeface="Sora Light"/>
              <a:buChar char="-"/>
            </a:pPr>
            <a:r>
              <a:rPr lang="en" sz="1200">
                <a:latin typeface="Sora Light"/>
                <a:ea typeface="Sora Light"/>
                <a:cs typeface="Sora Light"/>
                <a:sym typeface="Sora Light"/>
              </a:rPr>
              <a:t>Real-time switching between hover and cruise modes</a:t>
            </a:r>
            <a:endParaRPr sz="1200">
              <a:latin typeface="Sora Light"/>
              <a:ea typeface="Sora Light"/>
              <a:cs typeface="Sora Light"/>
              <a:sym typeface="Sora Light"/>
            </a:endParaRPr>
          </a:p>
        </p:txBody>
      </p:sp>
      <p:pic>
        <p:nvPicPr>
          <p:cNvPr id="952" name="Google Shape;952;p65"/>
          <p:cNvPicPr preferRelativeResize="0"/>
          <p:nvPr/>
        </p:nvPicPr>
        <p:blipFill>
          <a:blip r:embed="rId3">
            <a:alphaModFix/>
          </a:blip>
          <a:stretch>
            <a:fillRect/>
          </a:stretch>
        </p:blipFill>
        <p:spPr>
          <a:xfrm>
            <a:off x="300700" y="2016112"/>
            <a:ext cx="3284148" cy="21894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6"/>
          <p:cNvSpPr/>
          <p:nvPr/>
        </p:nvSpPr>
        <p:spPr>
          <a:xfrm flipH="1" rot="10800000">
            <a:off x="3820750" y="2732038"/>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8" name="Google Shape;958;p66"/>
          <p:cNvSpPr/>
          <p:nvPr/>
        </p:nvSpPr>
        <p:spPr>
          <a:xfrm flipH="1" rot="10800000">
            <a:off x="3820750" y="3540963"/>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9" name="Google Shape;959;p66"/>
          <p:cNvSpPr/>
          <p:nvPr/>
        </p:nvSpPr>
        <p:spPr>
          <a:xfrm>
            <a:off x="228600" y="2127275"/>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960" name="Google Shape;960;p66"/>
          <p:cNvSpPr/>
          <p:nvPr/>
        </p:nvSpPr>
        <p:spPr>
          <a:xfrm>
            <a:off x="228600" y="2936226"/>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961" name="Google Shape;961;p66"/>
          <p:cNvSpPr/>
          <p:nvPr/>
        </p:nvSpPr>
        <p:spPr>
          <a:xfrm>
            <a:off x="228600" y="3745177"/>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962" name="Google Shape;962;p66"/>
          <p:cNvSpPr/>
          <p:nvPr/>
        </p:nvSpPr>
        <p:spPr>
          <a:xfrm flipH="1" rot="10800000">
            <a:off x="3820750" y="1949113"/>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solidFill>
                <a:schemeClr val="lt1"/>
              </a:solidFill>
              <a:latin typeface="Sora"/>
              <a:ea typeface="Sora"/>
              <a:cs typeface="Sora"/>
              <a:sym typeface="Sora"/>
            </a:endParaRPr>
          </a:p>
        </p:txBody>
      </p:sp>
      <p:sp>
        <p:nvSpPr>
          <p:cNvPr id="963" name="Google Shape;963;p66"/>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Primary Functions</a:t>
            </a:r>
            <a:endParaRPr b="1" sz="1400"/>
          </a:p>
        </p:txBody>
      </p:sp>
      <p:sp>
        <p:nvSpPr>
          <p:cNvPr id="964" name="Google Shape;964;p66"/>
          <p:cNvSpPr txBox="1"/>
          <p:nvPr>
            <p:ph idx="6" type="title"/>
          </p:nvPr>
        </p:nvSpPr>
        <p:spPr>
          <a:xfrm>
            <a:off x="3820750" y="1992625"/>
            <a:ext cx="3350700" cy="688800"/>
          </a:xfrm>
          <a:prstGeom prst="rect">
            <a:avLst/>
          </a:prstGeom>
        </p:spPr>
        <p:txBody>
          <a:bodyPr anchorCtr="0" anchor="ctr" bIns="91425" lIns="0" spcFirstLastPara="1" rIns="91425" wrap="square" tIns="91425">
            <a:noAutofit/>
          </a:bodyPr>
          <a:lstStyle/>
          <a:p>
            <a:pPr indent="-292100" lvl="0" marL="457200" rtl="0" algn="l">
              <a:lnSpc>
                <a:spcPct val="115000"/>
              </a:lnSpc>
              <a:spcBef>
                <a:spcPts val="0"/>
              </a:spcBef>
              <a:spcAft>
                <a:spcPts val="0"/>
              </a:spcAft>
              <a:buSzPts val="1000"/>
              <a:buChar char="-"/>
            </a:pPr>
            <a:r>
              <a:rPr lang="en"/>
              <a:t>Aerial imaging (RGB and thermal)</a:t>
            </a:r>
            <a:endParaRPr/>
          </a:p>
          <a:p>
            <a:pPr indent="-292100" lvl="0" marL="457200" rtl="0" algn="l">
              <a:lnSpc>
                <a:spcPct val="115000"/>
              </a:lnSpc>
              <a:spcBef>
                <a:spcPts val="0"/>
              </a:spcBef>
              <a:spcAft>
                <a:spcPts val="0"/>
              </a:spcAft>
              <a:buSzPts val="1000"/>
              <a:buChar char="-"/>
            </a:pPr>
            <a:r>
              <a:rPr lang="en"/>
              <a:t>3D terrain mapping</a:t>
            </a:r>
            <a:endParaRPr/>
          </a:p>
          <a:p>
            <a:pPr indent="-292100" lvl="0" marL="457200" rtl="0" algn="l">
              <a:lnSpc>
                <a:spcPct val="115000"/>
              </a:lnSpc>
              <a:spcBef>
                <a:spcPts val="0"/>
              </a:spcBef>
              <a:spcAft>
                <a:spcPts val="0"/>
              </a:spcAft>
              <a:buSzPts val="1000"/>
              <a:buChar char="-"/>
            </a:pPr>
            <a:r>
              <a:rPr lang="en"/>
              <a:t>Air quality scanning</a:t>
            </a:r>
            <a:endParaRPr/>
          </a:p>
        </p:txBody>
      </p:sp>
      <p:sp>
        <p:nvSpPr>
          <p:cNvPr id="965" name="Google Shape;965;p66"/>
          <p:cNvSpPr txBox="1"/>
          <p:nvPr>
            <p:ph idx="7" type="title"/>
          </p:nvPr>
        </p:nvSpPr>
        <p:spPr>
          <a:xfrm>
            <a:off x="3820750" y="2801550"/>
            <a:ext cx="5094600" cy="688800"/>
          </a:xfrm>
          <a:prstGeom prst="rect">
            <a:avLst/>
          </a:prstGeom>
        </p:spPr>
        <p:txBody>
          <a:bodyPr anchorCtr="0" anchor="ctr" bIns="91425" lIns="0" spcFirstLastPara="1" rIns="91425" wrap="square" tIns="91425">
            <a:noAutofit/>
          </a:bodyPr>
          <a:lstStyle/>
          <a:p>
            <a:pPr indent="-292100" lvl="0" marL="457200" rtl="0" algn="l">
              <a:lnSpc>
                <a:spcPct val="115000"/>
              </a:lnSpc>
              <a:spcBef>
                <a:spcPts val="0"/>
              </a:spcBef>
              <a:spcAft>
                <a:spcPts val="0"/>
              </a:spcAft>
              <a:buSzPts val="1000"/>
              <a:buChar char="-"/>
            </a:pPr>
            <a:r>
              <a:rPr lang="en"/>
              <a:t>Object/person detection via onboard edge models (</a:t>
            </a:r>
            <a:r>
              <a:rPr lang="en"/>
              <a:t>YOLO v8</a:t>
            </a:r>
            <a:r>
              <a:rPr lang="en"/>
              <a:t>)</a:t>
            </a:r>
            <a:endParaRPr/>
          </a:p>
          <a:p>
            <a:pPr indent="-292100" lvl="0" marL="457200" rtl="0" algn="l">
              <a:lnSpc>
                <a:spcPct val="115000"/>
              </a:lnSpc>
              <a:spcBef>
                <a:spcPts val="0"/>
              </a:spcBef>
              <a:spcAft>
                <a:spcPts val="0"/>
              </a:spcAft>
              <a:buSzPts val="1000"/>
              <a:buChar char="-"/>
            </a:pPr>
            <a:r>
              <a:rPr lang="en"/>
              <a:t>Path planning with obstacle avoidance</a:t>
            </a:r>
            <a:endParaRPr/>
          </a:p>
          <a:p>
            <a:pPr indent="-292100" lvl="0" marL="457200" rtl="0" algn="l">
              <a:lnSpc>
                <a:spcPct val="115000"/>
              </a:lnSpc>
              <a:spcBef>
                <a:spcPts val="0"/>
              </a:spcBef>
              <a:spcAft>
                <a:spcPts val="0"/>
              </a:spcAft>
              <a:buSzPts val="1000"/>
              <a:buChar char="-"/>
            </a:pPr>
            <a:r>
              <a:rPr lang="en"/>
              <a:t>Auto-upload key events to command center</a:t>
            </a:r>
            <a:endParaRPr/>
          </a:p>
        </p:txBody>
      </p:sp>
      <p:sp>
        <p:nvSpPr>
          <p:cNvPr id="966" name="Google Shape;966;p66"/>
          <p:cNvSpPr txBox="1"/>
          <p:nvPr>
            <p:ph idx="8" type="title"/>
          </p:nvPr>
        </p:nvSpPr>
        <p:spPr>
          <a:xfrm>
            <a:off x="3820750" y="3610475"/>
            <a:ext cx="5323200" cy="688800"/>
          </a:xfrm>
          <a:prstGeom prst="rect">
            <a:avLst/>
          </a:prstGeom>
        </p:spPr>
        <p:txBody>
          <a:bodyPr anchorCtr="0" anchor="ctr" bIns="91425" lIns="0" spcFirstLastPara="1" rIns="91425" wrap="square" tIns="91425">
            <a:noAutofit/>
          </a:bodyPr>
          <a:lstStyle/>
          <a:p>
            <a:pPr indent="-292100" lvl="0" marL="457200" rtl="0" algn="l">
              <a:lnSpc>
                <a:spcPct val="115000"/>
              </a:lnSpc>
              <a:spcBef>
                <a:spcPts val="0"/>
              </a:spcBef>
              <a:spcAft>
                <a:spcPts val="0"/>
              </a:spcAft>
              <a:buSzPts val="1000"/>
              <a:buChar char="-"/>
            </a:pPr>
            <a:r>
              <a:rPr lang="en"/>
              <a:t>Remote override via ground station</a:t>
            </a:r>
            <a:endParaRPr/>
          </a:p>
          <a:p>
            <a:pPr indent="-298450" lvl="0" marL="457200" rtl="0" algn="l">
              <a:lnSpc>
                <a:spcPct val="115000"/>
              </a:lnSpc>
              <a:spcBef>
                <a:spcPts val="0"/>
              </a:spcBef>
              <a:spcAft>
                <a:spcPts val="0"/>
              </a:spcAft>
              <a:buClr>
                <a:srgbClr val="000000"/>
              </a:buClr>
              <a:buSzPts val="1100"/>
              <a:buFont typeface="Arial"/>
              <a:buChar char="-"/>
            </a:pPr>
            <a:r>
              <a:rPr lang="en"/>
              <a:t>Visual confirmation prompts (e.g., “possible human detected – verify?”)</a:t>
            </a:r>
            <a:endParaRPr/>
          </a:p>
        </p:txBody>
      </p:sp>
      <p:sp>
        <p:nvSpPr>
          <p:cNvPr id="967" name="Google Shape;967;p66"/>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AI Integration </a:t>
            </a:r>
            <a:endParaRPr/>
          </a:p>
        </p:txBody>
      </p:sp>
      <p:sp>
        <p:nvSpPr>
          <p:cNvPr id="968" name="Google Shape;968;p66"/>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Human Interaction</a:t>
            </a:r>
            <a:endParaRPr/>
          </a:p>
          <a:p>
            <a:pPr indent="0" lvl="0" marL="0" rtl="0" algn="l">
              <a:lnSpc>
                <a:spcPct val="115000"/>
              </a:lnSpc>
              <a:spcBef>
                <a:spcPts val="0"/>
              </a:spcBef>
              <a:spcAft>
                <a:spcPts val="0"/>
              </a:spcAft>
              <a:buNone/>
            </a:pPr>
            <a:r>
              <a:t/>
            </a:r>
            <a:endParaRPr/>
          </a:p>
        </p:txBody>
      </p:sp>
      <p:sp>
        <p:nvSpPr>
          <p:cNvPr id="969" name="Google Shape;969;p66"/>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Nicolas Giot</a:t>
            </a:r>
            <a:endParaRPr/>
          </a:p>
        </p:txBody>
      </p:sp>
      <p:sp>
        <p:nvSpPr>
          <p:cNvPr id="970" name="Google Shape;970;p66"/>
          <p:cNvSpPr txBox="1"/>
          <p:nvPr>
            <p:ph idx="13" type="title"/>
          </p:nvPr>
        </p:nvSpPr>
        <p:spPr>
          <a:xfrm>
            <a:off x="115025" y="502775"/>
            <a:ext cx="64404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Primary </a:t>
            </a:r>
            <a:r>
              <a:rPr lang="en">
                <a:solidFill>
                  <a:schemeClr val="accent6"/>
                </a:solidFill>
              </a:rPr>
              <a:t>functions/capabilities</a:t>
            </a:r>
            <a:endParaRPr>
              <a:solidFill>
                <a:schemeClr val="accent6"/>
              </a:solidFill>
            </a:endParaRPr>
          </a:p>
        </p:txBody>
      </p:sp>
      <p:sp>
        <p:nvSpPr>
          <p:cNvPr id="971" name="Google Shape;971;p66"/>
          <p:cNvSpPr txBox="1"/>
          <p:nvPr>
            <p:ph idx="14" type="title"/>
          </p:nvPr>
        </p:nvSpPr>
        <p:spPr>
          <a:xfrm>
            <a:off x="228600" y="2127325"/>
            <a:ext cx="7398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72" name="Google Shape;972;p66"/>
          <p:cNvSpPr txBox="1"/>
          <p:nvPr>
            <p:ph idx="16" type="title"/>
          </p:nvPr>
        </p:nvSpPr>
        <p:spPr>
          <a:xfrm>
            <a:off x="228600" y="2936225"/>
            <a:ext cx="7398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73" name="Google Shape;973;p66"/>
          <p:cNvSpPr txBox="1"/>
          <p:nvPr>
            <p:ph idx="17" type="title"/>
          </p:nvPr>
        </p:nvSpPr>
        <p:spPr>
          <a:xfrm>
            <a:off x="228600" y="3745125"/>
            <a:ext cx="7398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7"/>
          <p:cNvSpPr/>
          <p:nvPr/>
        </p:nvSpPr>
        <p:spPr>
          <a:xfrm>
            <a:off x="6450463"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9" name="Google Shape;979;p67"/>
          <p:cNvSpPr/>
          <p:nvPr/>
        </p:nvSpPr>
        <p:spPr>
          <a:xfrm>
            <a:off x="2721150"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0" name="Google Shape;980;p67"/>
          <p:cNvSpPr/>
          <p:nvPr/>
        </p:nvSpPr>
        <p:spPr>
          <a:xfrm>
            <a:off x="4577544"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1" name="Google Shape;981;p67"/>
          <p:cNvSpPr/>
          <p:nvPr/>
        </p:nvSpPr>
        <p:spPr>
          <a:xfrm>
            <a:off x="857838"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2" name="Google Shape;982;p67"/>
          <p:cNvSpPr/>
          <p:nvPr/>
        </p:nvSpPr>
        <p:spPr>
          <a:xfrm>
            <a:off x="6450481" y="1068125"/>
            <a:ext cx="2006700" cy="3477900"/>
          </a:xfrm>
          <a:prstGeom prst="roundRect">
            <a:avLst>
              <a:gd fmla="val 50000" name="adj"/>
            </a:avLst>
          </a:prstGeom>
          <a:gradFill>
            <a:gsLst>
              <a:gs pos="0">
                <a:schemeClr val="accent3"/>
              </a:gs>
              <a:gs pos="77000">
                <a:schemeClr val="accent1"/>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a:ea typeface="Sora"/>
              <a:cs typeface="Sora"/>
              <a:sym typeface="Sora"/>
            </a:endParaRPr>
          </a:p>
        </p:txBody>
      </p:sp>
      <p:sp>
        <p:nvSpPr>
          <p:cNvPr id="983" name="Google Shape;983;p67"/>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               </a:t>
            </a:r>
            <a:r>
              <a:rPr lang="en" sz="2000"/>
              <a:t>IIoT</a:t>
            </a:r>
            <a:endParaRPr sz="2000"/>
          </a:p>
        </p:txBody>
      </p:sp>
      <p:sp>
        <p:nvSpPr>
          <p:cNvPr id="984" name="Google Shape;984;p67"/>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6"/>
                </a:solidFill>
              </a:rPr>
              <a:t>  Connecting the web</a:t>
            </a:r>
            <a:endParaRPr sz="1800">
              <a:solidFill>
                <a:schemeClr val="accent6"/>
              </a:solidFill>
            </a:endParaRPr>
          </a:p>
        </p:txBody>
      </p:sp>
      <p:sp>
        <p:nvSpPr>
          <p:cNvPr id="985" name="Google Shape;985;p67"/>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  Core Modules</a:t>
            </a:r>
            <a:endParaRPr>
              <a:solidFill>
                <a:schemeClr val="accent3"/>
              </a:solidFill>
            </a:endParaRPr>
          </a:p>
        </p:txBody>
      </p:sp>
      <p:sp>
        <p:nvSpPr>
          <p:cNvPr id="986" name="Google Shape;986;p67"/>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NVIDIA Jetson for edge inference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Pixhawk controller running PX4/ArduPilot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- 4G/5G LTE or satellite modem</a:t>
            </a:r>
            <a:endParaRPr/>
          </a:p>
        </p:txBody>
      </p:sp>
      <p:sp>
        <p:nvSpPr>
          <p:cNvPr id="987" name="Google Shape;987;p67"/>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Nicolas Giot</a:t>
            </a:r>
            <a:endParaRPr/>
          </a:p>
        </p:txBody>
      </p:sp>
      <p:sp>
        <p:nvSpPr>
          <p:cNvPr id="988" name="Google Shape;988;p67"/>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  Sensor Suite</a:t>
            </a:r>
            <a:endParaRPr>
              <a:solidFill>
                <a:schemeClr val="accent3"/>
              </a:solidFill>
            </a:endParaRPr>
          </a:p>
        </p:txBody>
      </p:sp>
      <p:sp>
        <p:nvSpPr>
          <p:cNvPr id="989" name="Google Shape;989;p67"/>
          <p:cNvSpPr txBox="1"/>
          <p:nvPr>
            <p:ph idx="5" type="subTitle"/>
          </p:nvPr>
        </p:nvSpPr>
        <p:spPr>
          <a:xfrm>
            <a:off x="2942250" y="2185050"/>
            <a:ext cx="1823100" cy="17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RGB + thermal camera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LIDAR for terrain mapping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GPS + RTK for precise geo-tagging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IMU + barometer for stability</a:t>
            </a:r>
            <a:endParaRPr/>
          </a:p>
        </p:txBody>
      </p:sp>
      <p:sp>
        <p:nvSpPr>
          <p:cNvPr id="990" name="Google Shape;990;p67"/>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  Data Flow Pipeline</a:t>
            </a:r>
            <a:endParaRPr>
              <a:solidFill>
                <a:schemeClr val="accent3"/>
              </a:solidFill>
            </a:endParaRPr>
          </a:p>
        </p:txBody>
      </p:sp>
      <p:sp>
        <p:nvSpPr>
          <p:cNvPr id="991" name="Google Shape;991;p67"/>
          <p:cNvSpPr txBox="1"/>
          <p:nvPr>
            <p:ph idx="7" type="subTitle"/>
          </p:nvPr>
        </p:nvSpPr>
        <p:spPr>
          <a:xfrm>
            <a:off x="4798650" y="2184900"/>
            <a:ext cx="1564500" cy="17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Sensors </a:t>
            </a:r>
            <a:endParaRPr/>
          </a:p>
          <a:p>
            <a:pPr indent="0" lvl="0" marL="0" rtl="0" algn="l">
              <a:spcBef>
                <a:spcPts val="0"/>
              </a:spcBef>
              <a:spcAft>
                <a:spcPts val="0"/>
              </a:spcAft>
              <a:buNone/>
            </a:pPr>
            <a:r>
              <a:rPr lang="en"/>
              <a:t>   → </a:t>
            </a:r>
            <a:endParaRPr/>
          </a:p>
          <a:p>
            <a:pPr indent="0" lvl="0" marL="0" rtl="0" algn="l">
              <a:spcBef>
                <a:spcPts val="0"/>
              </a:spcBef>
              <a:spcAft>
                <a:spcPts val="0"/>
              </a:spcAft>
              <a:buNone/>
            </a:pPr>
            <a:r>
              <a:rPr lang="en"/>
              <a:t>Edge Compute </a:t>
            </a:r>
            <a:endParaRPr/>
          </a:p>
          <a:p>
            <a:pPr indent="0" lvl="0" marL="0" rtl="0" algn="l">
              <a:spcBef>
                <a:spcPts val="0"/>
              </a:spcBef>
              <a:spcAft>
                <a:spcPts val="0"/>
              </a:spcAft>
              <a:buNone/>
            </a:pPr>
            <a:r>
              <a:rPr lang="en"/>
              <a:t>   → </a:t>
            </a:r>
            <a:endParaRPr/>
          </a:p>
          <a:p>
            <a:pPr indent="0" lvl="0" marL="0" rtl="0" algn="l">
              <a:spcBef>
                <a:spcPts val="0"/>
              </a:spcBef>
              <a:spcAft>
                <a:spcPts val="0"/>
              </a:spcAft>
              <a:buNone/>
            </a:pPr>
            <a:r>
              <a:rPr lang="en"/>
              <a:t>Ground Station Dashboard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Emergency triggers auto-pushed to response teams</a:t>
            </a:r>
            <a:endParaRPr/>
          </a:p>
        </p:txBody>
      </p:sp>
      <p:sp>
        <p:nvSpPr>
          <p:cNvPr id="992" name="Google Shape;992;p67"/>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BM Plex Sans SemiBold"/>
                <a:ea typeface="IBM Plex Sans SemiBold"/>
                <a:cs typeface="IBM Plex Sans SemiBold"/>
                <a:sym typeface="IBM Plex Sans SemiBold"/>
              </a:rPr>
              <a:t>IIoT Benefits</a:t>
            </a:r>
            <a:endParaRPr>
              <a:solidFill>
                <a:schemeClr val="lt1"/>
              </a:solidFill>
              <a:latin typeface="IBM Plex Sans SemiBold"/>
              <a:ea typeface="IBM Plex Sans SemiBold"/>
              <a:cs typeface="IBM Plex Sans SemiBold"/>
              <a:sym typeface="IBM Plex Sans SemiBold"/>
            </a:endParaRPr>
          </a:p>
        </p:txBody>
      </p:sp>
      <p:sp>
        <p:nvSpPr>
          <p:cNvPr id="993" name="Google Shape;993;p67"/>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Sora"/>
                <a:ea typeface="Sora"/>
                <a:cs typeface="Sora"/>
                <a:sym typeface="Sora"/>
              </a:rPr>
              <a:t>Allows for quick and effective communication, quickly alerting proper authorities or response teams to the real situation in a disaster situation.</a:t>
            </a:r>
            <a:endParaRPr>
              <a:solidFill>
                <a:schemeClr val="lt1"/>
              </a:solidFill>
              <a:latin typeface="Sora"/>
              <a:ea typeface="Sora"/>
              <a:cs typeface="Sora"/>
              <a:sym typeface="Sora"/>
            </a:endParaRPr>
          </a:p>
        </p:txBody>
      </p:sp>
      <p:sp>
        <p:nvSpPr>
          <p:cNvPr id="994" name="Google Shape;994;p67"/>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95" name="Google Shape;995;p67"/>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96" name="Google Shape;996;p67"/>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97" name="Google Shape;997;p67"/>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68"/>
          <p:cNvSpPr/>
          <p:nvPr/>
        </p:nvSpPr>
        <p:spPr>
          <a:xfrm rot="10800000">
            <a:off x="1235525" y="1596250"/>
            <a:ext cx="632425"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003" name="Google Shape;1003;p68"/>
          <p:cNvSpPr/>
          <p:nvPr/>
        </p:nvSpPr>
        <p:spPr>
          <a:xfrm>
            <a:off x="1265075" y="2966200"/>
            <a:ext cx="33030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4" name="Google Shape;1004;p68"/>
          <p:cNvSpPr/>
          <p:nvPr/>
        </p:nvSpPr>
        <p:spPr>
          <a:xfrm rot="10800000">
            <a:off x="1235525" y="2966150"/>
            <a:ext cx="632425"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005" name="Google Shape;1005;p68"/>
          <p:cNvSpPr/>
          <p:nvPr/>
        </p:nvSpPr>
        <p:spPr>
          <a:xfrm>
            <a:off x="4699363" y="1596250"/>
            <a:ext cx="33030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6" name="Google Shape;1006;p68"/>
          <p:cNvSpPr/>
          <p:nvPr/>
        </p:nvSpPr>
        <p:spPr>
          <a:xfrm rot="10800000">
            <a:off x="4672250" y="1596250"/>
            <a:ext cx="618259"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007" name="Google Shape;1007;p68"/>
          <p:cNvSpPr/>
          <p:nvPr/>
        </p:nvSpPr>
        <p:spPr>
          <a:xfrm>
            <a:off x="4699363" y="2966200"/>
            <a:ext cx="33030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8" name="Google Shape;1008;p68"/>
          <p:cNvSpPr/>
          <p:nvPr/>
        </p:nvSpPr>
        <p:spPr>
          <a:xfrm rot="10800000">
            <a:off x="4665150" y="2966150"/>
            <a:ext cx="632425"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009" name="Google Shape;1009;p68"/>
          <p:cNvSpPr/>
          <p:nvPr/>
        </p:nvSpPr>
        <p:spPr>
          <a:xfrm>
            <a:off x="1235525" y="1596250"/>
            <a:ext cx="33324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cxnSp>
        <p:nvCxnSpPr>
          <p:cNvPr id="1010" name="Google Shape;1010;p68"/>
          <p:cNvCxnSpPr/>
          <p:nvPr/>
        </p:nvCxnSpPr>
        <p:spPr>
          <a:xfrm>
            <a:off x="1865850" y="392700"/>
            <a:ext cx="0" cy="390300"/>
          </a:xfrm>
          <a:prstGeom prst="straightConnector1">
            <a:avLst/>
          </a:prstGeom>
          <a:noFill/>
          <a:ln cap="flat" cmpd="sng" w="19050">
            <a:solidFill>
              <a:schemeClr val="lt2"/>
            </a:solidFill>
            <a:prstDash val="solid"/>
            <a:round/>
            <a:headEnd len="med" w="med" type="none"/>
            <a:tailEnd len="med" w="med" type="none"/>
          </a:ln>
        </p:spPr>
      </p:cxnSp>
      <p:sp>
        <p:nvSpPr>
          <p:cNvPr id="1011" name="Google Shape;1011;p6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Nicolas Giot</a:t>
            </a:r>
            <a:endParaRPr/>
          </a:p>
        </p:txBody>
      </p:sp>
      <p:sp>
        <p:nvSpPr>
          <p:cNvPr id="1012" name="Google Shape;1012;p68"/>
          <p:cNvSpPr txBox="1"/>
          <p:nvPr>
            <p:ph idx="8" type="subTitle"/>
          </p:nvPr>
        </p:nvSpPr>
        <p:spPr>
          <a:xfrm>
            <a:off x="1867950" y="3062125"/>
            <a:ext cx="2394900" cy="3693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lang="en"/>
              <a:t>Fair Access</a:t>
            </a:r>
            <a:endParaRPr/>
          </a:p>
        </p:txBody>
      </p:sp>
      <p:sp>
        <p:nvSpPr>
          <p:cNvPr id="1013" name="Google Shape;1013;p68"/>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Ethical Considerations</a:t>
            </a:r>
            <a:endParaRPr/>
          </a:p>
        </p:txBody>
      </p:sp>
      <p:sp>
        <p:nvSpPr>
          <p:cNvPr id="1014" name="Google Shape;1014;p68"/>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Ensuring that we do it right</a:t>
            </a:r>
            <a:endParaRPr sz="2000"/>
          </a:p>
        </p:txBody>
      </p:sp>
      <p:sp>
        <p:nvSpPr>
          <p:cNvPr id="1015" name="Google Shape;1015;p68"/>
          <p:cNvSpPr txBox="1"/>
          <p:nvPr/>
        </p:nvSpPr>
        <p:spPr>
          <a:xfrm>
            <a:off x="1439363" y="1888300"/>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1</a:t>
            </a:r>
            <a:endParaRPr sz="1800">
              <a:solidFill>
                <a:schemeClr val="lt1"/>
              </a:solidFill>
              <a:latin typeface="IBM Plex Sans Medium"/>
              <a:ea typeface="IBM Plex Sans Medium"/>
              <a:cs typeface="IBM Plex Sans Medium"/>
              <a:sym typeface="IBM Plex Sans Medium"/>
            </a:endParaRPr>
          </a:p>
        </p:txBody>
      </p:sp>
      <p:sp>
        <p:nvSpPr>
          <p:cNvPr id="1016" name="Google Shape;1016;p68"/>
          <p:cNvSpPr txBox="1"/>
          <p:nvPr/>
        </p:nvSpPr>
        <p:spPr>
          <a:xfrm>
            <a:off x="4869875" y="1888350"/>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2</a:t>
            </a:r>
            <a:endParaRPr sz="1800">
              <a:solidFill>
                <a:schemeClr val="lt1"/>
              </a:solidFill>
              <a:latin typeface="IBM Plex Sans Medium"/>
              <a:ea typeface="IBM Plex Sans Medium"/>
              <a:cs typeface="IBM Plex Sans Medium"/>
              <a:sym typeface="IBM Plex Sans Medium"/>
            </a:endParaRPr>
          </a:p>
        </p:txBody>
      </p:sp>
      <p:sp>
        <p:nvSpPr>
          <p:cNvPr id="1017" name="Google Shape;1017;p68"/>
          <p:cNvSpPr txBox="1"/>
          <p:nvPr/>
        </p:nvSpPr>
        <p:spPr>
          <a:xfrm>
            <a:off x="1439369" y="3258250"/>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3</a:t>
            </a:r>
            <a:endParaRPr sz="1800">
              <a:solidFill>
                <a:schemeClr val="lt1"/>
              </a:solidFill>
              <a:latin typeface="IBM Plex Sans Medium"/>
              <a:ea typeface="IBM Plex Sans Medium"/>
              <a:cs typeface="IBM Plex Sans Medium"/>
              <a:sym typeface="IBM Plex Sans Medium"/>
            </a:endParaRPr>
          </a:p>
        </p:txBody>
      </p:sp>
      <p:sp>
        <p:nvSpPr>
          <p:cNvPr id="1018" name="Google Shape;1018;p68"/>
          <p:cNvSpPr txBox="1"/>
          <p:nvPr/>
        </p:nvSpPr>
        <p:spPr>
          <a:xfrm>
            <a:off x="4869881" y="3258250"/>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4</a:t>
            </a:r>
            <a:endParaRPr sz="1800">
              <a:solidFill>
                <a:schemeClr val="lt1"/>
              </a:solidFill>
              <a:latin typeface="IBM Plex Sans Medium"/>
              <a:ea typeface="IBM Plex Sans Medium"/>
              <a:cs typeface="IBM Plex Sans Medium"/>
              <a:sym typeface="IBM Plex Sans Medium"/>
            </a:endParaRPr>
          </a:p>
        </p:txBody>
      </p:sp>
      <p:sp>
        <p:nvSpPr>
          <p:cNvPr id="1019" name="Google Shape;1019;p68"/>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a:t>
            </a:r>
            <a:endParaRPr/>
          </a:p>
        </p:txBody>
      </p:sp>
      <p:sp>
        <p:nvSpPr>
          <p:cNvPr id="1020" name="Google Shape;1020;p68"/>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Considering</a:t>
            </a:r>
            <a:r>
              <a:rPr lang="en"/>
              <a:t> a</a:t>
            </a:r>
            <a:r>
              <a:rPr lang="en"/>
              <a:t>ccidental surveillance of civilians or private property</a:t>
            </a:r>
            <a:endParaRPr/>
          </a:p>
          <a:p>
            <a:pPr indent="0" lvl="0" marL="0" rtl="0" algn="l">
              <a:spcBef>
                <a:spcPts val="0"/>
              </a:spcBef>
              <a:spcAft>
                <a:spcPts val="0"/>
              </a:spcAft>
              <a:buNone/>
            </a:pPr>
            <a:r>
              <a:rPr lang="en">
                <a:solidFill>
                  <a:schemeClr val="accent3"/>
                </a:solidFill>
              </a:rPr>
              <a:t>Mitigation: onboard data anonymization (face/house blurring</a:t>
            </a:r>
            <a:endParaRPr>
              <a:solidFill>
                <a:schemeClr val="accent3"/>
              </a:solidFill>
            </a:endParaRPr>
          </a:p>
        </p:txBody>
      </p:sp>
      <p:sp>
        <p:nvSpPr>
          <p:cNvPr id="1021" name="Google Shape;1021;p68"/>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Sustainability</a:t>
            </a:r>
            <a:endParaRPr/>
          </a:p>
        </p:txBody>
      </p:sp>
      <p:sp>
        <p:nvSpPr>
          <p:cNvPr id="1022" name="Google Shape;1022;p68"/>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Transparency</a:t>
            </a:r>
            <a:endParaRPr/>
          </a:p>
        </p:txBody>
      </p:sp>
      <p:sp>
        <p:nvSpPr>
          <p:cNvPr id="1023" name="Google Shape;1023;p68"/>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Risk of only wealthier municipalities affording this tech</a:t>
            </a:r>
            <a:endParaRPr/>
          </a:p>
          <a:p>
            <a:pPr indent="0" lvl="0" marL="0" rtl="0" algn="l">
              <a:spcBef>
                <a:spcPts val="0"/>
              </a:spcBef>
              <a:spcAft>
                <a:spcPts val="0"/>
              </a:spcAft>
              <a:buNone/>
            </a:pPr>
            <a:r>
              <a:rPr lang="en">
                <a:solidFill>
                  <a:schemeClr val="accent3"/>
                </a:solidFill>
              </a:rPr>
              <a:t>Mitigation: Open-source design and NGO partnerships</a:t>
            </a:r>
            <a:endParaRPr>
              <a:solidFill>
                <a:schemeClr val="accent3"/>
              </a:solidFill>
            </a:endParaRPr>
          </a:p>
        </p:txBody>
      </p:sp>
      <p:sp>
        <p:nvSpPr>
          <p:cNvPr id="1024" name="Google Shape;1024;p68"/>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Battery disposal and material sourcing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3"/>
                </a:solidFill>
              </a:rPr>
              <a:t>Mitigation: recyclable battery systems, biodegradable frame parts</a:t>
            </a:r>
            <a:endParaRPr>
              <a:solidFill>
                <a:schemeClr val="accent3"/>
              </a:solidFill>
            </a:endParaRPr>
          </a:p>
        </p:txBody>
      </p:sp>
      <p:sp>
        <p:nvSpPr>
          <p:cNvPr id="1025" name="Google Shape;1025;p68"/>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Public access to flight paths and recorded data policies</a:t>
            </a:r>
            <a:endParaRPr>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69"/>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Nicolas Giot</a:t>
            </a:r>
            <a:endParaRPr/>
          </a:p>
        </p:txBody>
      </p:sp>
      <p:sp>
        <p:nvSpPr>
          <p:cNvPr id="1031" name="Google Shape;1031;p69"/>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Planning</a:t>
            </a:r>
            <a:endParaRPr/>
          </a:p>
        </p:txBody>
      </p:sp>
      <p:sp>
        <p:nvSpPr>
          <p:cNvPr id="1032" name="Google Shape;1032;p69"/>
          <p:cNvSpPr txBox="1"/>
          <p:nvPr>
            <p:ph idx="1" type="body"/>
          </p:nvPr>
        </p:nvSpPr>
        <p:spPr>
          <a:xfrm>
            <a:off x="5652650" y="1906850"/>
            <a:ext cx="3156600" cy="8250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solidFill>
                  <a:schemeClr val="accent6"/>
                </a:solidFill>
                <a:latin typeface="Sora"/>
                <a:ea typeface="Sora"/>
                <a:cs typeface="Sora"/>
                <a:sym typeface="Sora"/>
              </a:rPr>
              <a:t>Doing our best to consider</a:t>
            </a:r>
            <a:r>
              <a:rPr lang="en"/>
              <a:t> the best approach to predicting and mitigating effects of any natural disasters.</a:t>
            </a:r>
            <a:endParaRPr/>
          </a:p>
          <a:p>
            <a:pPr indent="0" lvl="0" marL="0" rtl="0" algn="l">
              <a:spcBef>
                <a:spcPts val="0"/>
              </a:spcBef>
              <a:spcAft>
                <a:spcPts val="0"/>
              </a:spcAft>
              <a:buNone/>
            </a:pPr>
            <a:r>
              <a:t/>
            </a:r>
            <a:endParaRPr/>
          </a:p>
        </p:txBody>
      </p:sp>
      <p:sp>
        <p:nvSpPr>
          <p:cNvPr id="1033" name="Google Shape;1033;p69"/>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a:t>1  :</a:t>
            </a:r>
            <a:endParaRPr/>
          </a:p>
        </p:txBody>
      </p:sp>
      <p:sp>
        <p:nvSpPr>
          <p:cNvPr id="1034" name="Google Shape;1034;p69"/>
          <p:cNvSpPr txBox="1"/>
          <p:nvPr>
            <p:ph type="title"/>
          </p:nvPr>
        </p:nvSpPr>
        <p:spPr>
          <a:xfrm>
            <a:off x="2134625" y="2854000"/>
            <a:ext cx="14088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Future Enhancements</a:t>
            </a:r>
            <a:endParaRPr/>
          </a:p>
        </p:txBody>
      </p:sp>
      <p:sp>
        <p:nvSpPr>
          <p:cNvPr id="1035" name="Google Shape;1035;p69"/>
          <p:cNvSpPr txBox="1"/>
          <p:nvPr>
            <p:ph idx="2" type="body"/>
          </p:nvPr>
        </p:nvSpPr>
        <p:spPr>
          <a:xfrm>
            <a:off x="5652650" y="2855650"/>
            <a:ext cx="3491100" cy="814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solidFill>
                  <a:schemeClr val="accent6"/>
                </a:solidFill>
                <a:latin typeface="Sora"/>
                <a:ea typeface="Sora"/>
                <a:cs typeface="Sora"/>
                <a:sym typeface="Sora"/>
              </a:rPr>
              <a:t>Expanding our scope</a:t>
            </a:r>
            <a:endParaRPr b="1">
              <a:solidFill>
                <a:schemeClr val="accent6"/>
              </a:solidFill>
              <a:latin typeface="Sora"/>
              <a:ea typeface="Sora"/>
              <a:cs typeface="Sora"/>
              <a:sym typeface="Sora"/>
            </a:endParaRPr>
          </a:p>
          <a:p>
            <a:pPr indent="-292100" lvl="0" marL="457200" rtl="0" algn="l">
              <a:spcBef>
                <a:spcPts val="0"/>
              </a:spcBef>
              <a:spcAft>
                <a:spcPts val="0"/>
              </a:spcAft>
              <a:buSzPts val="1000"/>
              <a:buChar char="-"/>
            </a:pPr>
            <a:r>
              <a:rPr lang="en"/>
              <a:t>Swarm support for large-scale area mapping</a:t>
            </a:r>
            <a:endParaRPr/>
          </a:p>
          <a:p>
            <a:pPr indent="-292100" lvl="0" marL="457200" rtl="0" algn="l">
              <a:spcBef>
                <a:spcPts val="0"/>
              </a:spcBef>
              <a:spcAft>
                <a:spcPts val="0"/>
              </a:spcAft>
              <a:buSzPts val="1000"/>
              <a:buChar char="-"/>
            </a:pPr>
            <a:r>
              <a:rPr lang="en"/>
              <a:t>AI model OTA (over-the-air) updates</a:t>
            </a:r>
            <a:endParaRPr/>
          </a:p>
          <a:p>
            <a:pPr indent="-292100" lvl="0" marL="457200" rtl="0" algn="l">
              <a:spcBef>
                <a:spcPts val="0"/>
              </a:spcBef>
              <a:spcAft>
                <a:spcPts val="0"/>
              </a:spcAft>
              <a:buSzPts val="1000"/>
              <a:buChar char="-"/>
            </a:pPr>
            <a:r>
              <a:rPr lang="en"/>
              <a:t>Integration with GIS and emergency dispatch platforms</a:t>
            </a:r>
            <a:endParaRPr/>
          </a:p>
          <a:p>
            <a:pPr indent="0" lvl="0" marL="0" rtl="0" algn="l">
              <a:spcBef>
                <a:spcPts val="0"/>
              </a:spcBef>
              <a:spcAft>
                <a:spcPts val="0"/>
              </a:spcAft>
              <a:buNone/>
            </a:pPr>
            <a:r>
              <a:t/>
            </a:r>
            <a:endParaRPr/>
          </a:p>
        </p:txBody>
      </p:sp>
      <p:sp>
        <p:nvSpPr>
          <p:cNvPr id="1036" name="Google Shape;1036;p69"/>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a:t>2  :</a:t>
            </a:r>
            <a:endParaRPr/>
          </a:p>
        </p:txBody>
      </p:sp>
      <p:sp>
        <p:nvSpPr>
          <p:cNvPr id="1037" name="Google Shape;1037;p69"/>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Final </a:t>
            </a:r>
            <a:endParaRPr/>
          </a:p>
          <a:p>
            <a:pPr indent="0" lvl="0" marL="0" rtl="0" algn="l">
              <a:spcBef>
                <a:spcPts val="0"/>
              </a:spcBef>
              <a:spcAft>
                <a:spcPts val="0"/>
              </a:spcAft>
              <a:buNone/>
            </a:pPr>
            <a:r>
              <a:rPr lang="en"/>
              <a:t>Vision</a:t>
            </a:r>
            <a:endParaRPr/>
          </a:p>
        </p:txBody>
      </p:sp>
      <p:sp>
        <p:nvSpPr>
          <p:cNvPr id="1038" name="Google Shape;1038;p69"/>
          <p:cNvSpPr txBox="1"/>
          <p:nvPr>
            <p:ph idx="5" type="body"/>
          </p:nvPr>
        </p:nvSpPr>
        <p:spPr>
          <a:xfrm>
            <a:off x="5652650" y="3793450"/>
            <a:ext cx="3491100" cy="83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solidFill>
                  <a:schemeClr val="accent6"/>
                </a:solidFill>
                <a:latin typeface="Sora"/>
                <a:ea typeface="Sora"/>
                <a:cs typeface="Sora"/>
                <a:sym typeface="Sora"/>
              </a:rPr>
              <a:t>Working on implementing</a:t>
            </a:r>
            <a:r>
              <a:rPr lang="en"/>
              <a:t> a drone system that empowers first responders with real-time insights, ensuring</a:t>
            </a:r>
            <a:endParaRPr/>
          </a:p>
          <a:p>
            <a:pPr indent="-292100" lvl="0" marL="457200" rtl="0" algn="l">
              <a:spcBef>
                <a:spcPts val="0"/>
              </a:spcBef>
              <a:spcAft>
                <a:spcPts val="0"/>
              </a:spcAft>
              <a:buSzPts val="1000"/>
              <a:buChar char="-"/>
            </a:pPr>
            <a:r>
              <a:rPr lang="en"/>
              <a:t>Scalability</a:t>
            </a:r>
            <a:endParaRPr/>
          </a:p>
          <a:p>
            <a:pPr indent="-292100" lvl="0" marL="457200" rtl="0" algn="l">
              <a:spcBef>
                <a:spcPts val="0"/>
              </a:spcBef>
              <a:spcAft>
                <a:spcPts val="0"/>
              </a:spcAft>
              <a:buSzPts val="1000"/>
              <a:buChar char="-"/>
            </a:pPr>
            <a:r>
              <a:rPr lang="en"/>
              <a:t>Ethics</a:t>
            </a:r>
            <a:endParaRPr/>
          </a:p>
          <a:p>
            <a:pPr indent="-292100" lvl="0" marL="457200" rtl="0" algn="l">
              <a:spcBef>
                <a:spcPts val="0"/>
              </a:spcBef>
              <a:spcAft>
                <a:spcPts val="0"/>
              </a:spcAft>
              <a:buSzPts val="1000"/>
              <a:buChar char="-"/>
            </a:pPr>
            <a:r>
              <a:rPr lang="en"/>
              <a:t>Open Access</a:t>
            </a:r>
            <a:endParaRPr/>
          </a:p>
          <a:p>
            <a:pPr indent="-292100" lvl="0" marL="457200" rtl="0" algn="l">
              <a:spcBef>
                <a:spcPts val="0"/>
              </a:spcBef>
              <a:spcAft>
                <a:spcPts val="0"/>
              </a:spcAft>
              <a:buSzPts val="1000"/>
              <a:buChar char="-"/>
            </a:pPr>
            <a:r>
              <a:rPr lang="en"/>
              <a:t>Disaster </a:t>
            </a:r>
            <a:r>
              <a:rPr lang="en"/>
              <a:t>Readiness</a:t>
            </a:r>
            <a:endParaRPr/>
          </a:p>
          <a:p>
            <a:pPr indent="0" lvl="0" marL="0" rtl="0" algn="l">
              <a:spcBef>
                <a:spcPts val="0"/>
              </a:spcBef>
              <a:spcAft>
                <a:spcPts val="0"/>
              </a:spcAft>
              <a:buNone/>
            </a:pPr>
            <a:r>
              <a:t/>
            </a:r>
            <a:endParaRPr/>
          </a:p>
        </p:txBody>
      </p:sp>
      <p:sp>
        <p:nvSpPr>
          <p:cNvPr id="1039" name="Google Shape;1039;p69"/>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a:t>3  :</a:t>
            </a:r>
            <a:endParaRPr/>
          </a:p>
        </p:txBody>
      </p:sp>
      <p:sp>
        <p:nvSpPr>
          <p:cNvPr id="1040" name="Google Shape;1040;p69"/>
          <p:cNvSpPr/>
          <p:nvPr/>
        </p:nvSpPr>
        <p:spPr>
          <a:xfrm>
            <a:off x="3918675" y="1945113"/>
            <a:ext cx="1408800" cy="300000"/>
          </a:xfrm>
          <a:prstGeom prst="roundRect">
            <a:avLst>
              <a:gd fmla="val 50000" name="adj"/>
            </a:avLst>
          </a:prstGeom>
          <a:gradFill>
            <a:gsLst>
              <a:gs pos="0">
                <a:schemeClr val="accent2"/>
              </a:gs>
              <a:gs pos="40000">
                <a:schemeClr val="accent2"/>
              </a:gs>
              <a:gs pos="100000">
                <a:schemeClr val="lt2"/>
              </a:gs>
            </a:gsLst>
            <a:lin ang="2698631" scaled="0"/>
          </a:gradFill>
          <a:ln>
            <a:noFill/>
          </a:ln>
          <a:effectLst>
            <a:outerShdw blurRad="357188" rotWithShape="0" algn="bl">
              <a:schemeClr val="l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BM Plex Sans Medium"/>
                <a:ea typeface="IBM Plex Sans Medium"/>
                <a:cs typeface="IBM Plex Sans Medium"/>
                <a:sym typeface="IBM Plex Sans Medium"/>
              </a:rPr>
              <a:t>We’re here!</a:t>
            </a:r>
            <a:endParaRPr sz="1200">
              <a:solidFill>
                <a:schemeClr val="dk1"/>
              </a:solidFill>
              <a:latin typeface="IBM Plex Sans Medium"/>
              <a:ea typeface="IBM Plex Sans Medium"/>
              <a:cs typeface="IBM Plex Sans Medium"/>
              <a:sym typeface="IBM Plex Sans Medium"/>
            </a:endParaRPr>
          </a:p>
        </p:txBody>
      </p:sp>
      <p:sp>
        <p:nvSpPr>
          <p:cNvPr id="1041" name="Google Shape;1041;p69"/>
          <p:cNvSpPr txBox="1"/>
          <p:nvPr>
            <p:ph idx="13" type="title"/>
          </p:nvPr>
        </p:nvSpPr>
        <p:spPr>
          <a:xfrm>
            <a:off x="115025" y="502775"/>
            <a:ext cx="39417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Next steps </a:t>
            </a:r>
            <a:endParaRPr/>
          </a:p>
          <a:p>
            <a:pPr indent="0" lvl="0" marL="0" rtl="0" algn="l">
              <a:spcBef>
                <a:spcPts val="0"/>
              </a:spcBef>
              <a:spcAft>
                <a:spcPts val="0"/>
              </a:spcAft>
              <a:buNone/>
            </a:pPr>
            <a:r>
              <a:rPr lang="en" sz="2400">
                <a:solidFill>
                  <a:schemeClr val="accent4"/>
                </a:solidFill>
              </a:rPr>
              <a:t>Conclusion</a:t>
            </a:r>
            <a:endParaRPr sz="24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pic>
        <p:nvPicPr>
          <p:cNvPr id="1046" name="Google Shape;1046;p70"/>
          <p:cNvPicPr preferRelativeResize="0"/>
          <p:nvPr/>
        </p:nvPicPr>
        <p:blipFill>
          <a:blip r:embed="rId3">
            <a:alphaModFix/>
          </a:blip>
          <a:stretch>
            <a:fillRect/>
          </a:stretch>
        </p:blipFill>
        <p:spPr>
          <a:xfrm>
            <a:off x="2423700" y="493000"/>
            <a:ext cx="6236248" cy="4157499"/>
          </a:xfrm>
          <a:prstGeom prst="rect">
            <a:avLst/>
          </a:prstGeom>
          <a:noFill/>
          <a:ln>
            <a:noFill/>
          </a:ln>
        </p:spPr>
      </p:pic>
      <p:sp>
        <p:nvSpPr>
          <p:cNvPr id="1047" name="Google Shape;1047;p70"/>
          <p:cNvSpPr txBox="1"/>
          <p:nvPr/>
        </p:nvSpPr>
        <p:spPr>
          <a:xfrm>
            <a:off x="63300" y="831600"/>
            <a:ext cx="3000000" cy="13698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 sz="5500">
                <a:solidFill>
                  <a:schemeClr val="dk2"/>
                </a:solidFill>
                <a:latin typeface="IBM Plex Sans"/>
                <a:ea typeface="IBM Plex Sans"/>
                <a:cs typeface="IBM Plex Sans"/>
                <a:sym typeface="IBM Plex Sans"/>
              </a:rPr>
              <a:t>Plan</a:t>
            </a:r>
            <a:endParaRPr sz="5500">
              <a:solidFill>
                <a:schemeClr val="dk2"/>
              </a:solidFill>
              <a:latin typeface="IBM Plex Sans"/>
              <a:ea typeface="IBM Plex Sans"/>
              <a:cs typeface="IBM Plex Sans"/>
              <a:sym typeface="IBM Plex Sans"/>
            </a:endParaRPr>
          </a:p>
          <a:p>
            <a:pPr indent="0" lvl="0" marL="0" rtl="0" algn="l">
              <a:lnSpc>
                <a:spcPct val="70000"/>
              </a:lnSpc>
              <a:spcBef>
                <a:spcPts val="0"/>
              </a:spcBef>
              <a:spcAft>
                <a:spcPts val="0"/>
              </a:spcAft>
              <a:buNone/>
            </a:pPr>
            <a:r>
              <a:rPr lang="en" sz="5500">
                <a:solidFill>
                  <a:schemeClr val="dk2"/>
                </a:solidFill>
                <a:latin typeface="IBM Plex Sans"/>
                <a:ea typeface="IBM Plex Sans"/>
                <a:cs typeface="IBM Plex Sans"/>
                <a:sym typeface="IBM Plex Sans"/>
              </a:rPr>
              <a:t>Sketch</a:t>
            </a:r>
            <a:endParaRPr sz="5500">
              <a:solidFill>
                <a:schemeClr val="dk2"/>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71"/>
          <p:cNvSpPr txBox="1"/>
          <p:nvPr>
            <p:ph type="title"/>
          </p:nvPr>
        </p:nvSpPr>
        <p:spPr>
          <a:xfrm>
            <a:off x="2662050" y="1569925"/>
            <a:ext cx="3819900" cy="1031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