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  <p:sldMasterId id="214748370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ed Hat Display SemiBold"/>
      <p:regular r:id="rId15"/>
      <p:bold r:id="rId16"/>
      <p:italic r:id="rId17"/>
      <p:boldItalic r:id="rId18"/>
    </p:embeddedFont>
    <p:embeddedFont>
      <p:font typeface="Gowun Batang"/>
      <p:regular r:id="rId19"/>
      <p:bold r:id="rId20"/>
    </p:embeddedFont>
    <p:embeddedFont>
      <p:font typeface="Red Hat Display Medium"/>
      <p:regular r:id="rId21"/>
      <p:bold r:id="rId22"/>
      <p:italic r:id="rId23"/>
      <p:boldItalic r:id="rId24"/>
    </p:embeddedFont>
    <p:embeddedFont>
      <p:font typeface="Red Hat Display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wunBatang-bold.fntdata"/><Relationship Id="rId22" Type="http://schemas.openxmlformats.org/officeDocument/2006/relationships/font" Target="fonts/RedHatDisplayMedium-bold.fntdata"/><Relationship Id="rId21" Type="http://schemas.openxmlformats.org/officeDocument/2006/relationships/font" Target="fonts/RedHatDisplayMedium-regular.fntdata"/><Relationship Id="rId24" Type="http://schemas.openxmlformats.org/officeDocument/2006/relationships/font" Target="fonts/RedHatDisplayMedium-boldItalic.fntdata"/><Relationship Id="rId23" Type="http://schemas.openxmlformats.org/officeDocument/2006/relationships/font" Target="fonts/RedHatDisplayMedium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edHatDisplay-bold.fntdata"/><Relationship Id="rId25" Type="http://schemas.openxmlformats.org/officeDocument/2006/relationships/font" Target="fonts/RedHatDisplay-regular.fntdata"/><Relationship Id="rId28" Type="http://schemas.openxmlformats.org/officeDocument/2006/relationships/font" Target="fonts/RedHatDisplay-boldItalic.fntdata"/><Relationship Id="rId27" Type="http://schemas.openxmlformats.org/officeDocument/2006/relationships/font" Target="fonts/RedHatDisplay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edHatDisplay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RedHatDisplaySemiBold-italic.fntdata"/><Relationship Id="rId16" Type="http://schemas.openxmlformats.org/officeDocument/2006/relationships/font" Target="fonts/RedHatDisplaySemiBold-bold.fntdata"/><Relationship Id="rId19" Type="http://schemas.openxmlformats.org/officeDocument/2006/relationships/font" Target="fonts/GowunBatang-regular.fntdata"/><Relationship Id="rId18" Type="http://schemas.openxmlformats.org/officeDocument/2006/relationships/font" Target="fonts/RedHatDisplay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7321c3771c_0_1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7321c3771c_0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7321c3771c_0_2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7321c3771c_0_2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7321c3771c_0_2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7321c3771c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7321c3771c_0_2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7321c3771c_0_2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7321c3771c_0_2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7321c3771c_0_2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7321c3771c_0_2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7321c3771c_0_2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7321c3771c_0_2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7321c3771c_0_2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7321c3771c_0_2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7321c3771c_0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54650" y="3235981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54650" y="3875775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3"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3154650" y="467500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3154650" y="1107294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/>
          <p:nvPr>
            <p:ph idx="2" type="pic"/>
          </p:nvPr>
        </p:nvSpPr>
        <p:spPr>
          <a:xfrm>
            <a:off x="3154650" y="3875225"/>
            <a:ext cx="618600" cy="808500"/>
          </a:xfrm>
          <a:prstGeom prst="snip2DiagRect">
            <a:avLst>
              <a:gd fmla="val 0" name="adj1"/>
              <a:gd fmla="val 34473" name="adj2"/>
            </a:avLst>
          </a:prstGeom>
          <a:noFill/>
          <a:ln>
            <a:noFill/>
          </a:ln>
        </p:spPr>
      </p:sp>
      <p:sp>
        <p:nvSpPr>
          <p:cNvPr id="91" name="Google Shape;91;p15"/>
          <p:cNvSpPr txBox="1"/>
          <p:nvPr>
            <p:ph idx="3" type="subTitle"/>
          </p:nvPr>
        </p:nvSpPr>
        <p:spPr>
          <a:xfrm>
            <a:off x="3859150" y="4072916"/>
            <a:ext cx="26217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ed Hat Display"/>
              <a:buNone/>
              <a:defRPr sz="9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4" type="subTitle"/>
          </p:nvPr>
        </p:nvSpPr>
        <p:spPr>
          <a:xfrm>
            <a:off x="38591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15"/>
          <p:cNvSpPr txBox="1"/>
          <p:nvPr>
            <p:ph idx="5" type="subTitle"/>
          </p:nvPr>
        </p:nvSpPr>
        <p:spPr>
          <a:xfrm>
            <a:off x="505580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6" type="subTitle"/>
          </p:nvPr>
        </p:nvSpPr>
        <p:spPr>
          <a:xfrm>
            <a:off x="62524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BLANK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7291578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102077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677575" y="4100576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206068" y="0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447262" y="0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8102075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8102075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7291578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206074" y="102043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028275" y="0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028281" y="1020428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206074" y="204086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8102075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7291574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8102080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291574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7291574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447262" y="1020429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447262" y="2040858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6447275" y="3061486"/>
            <a:ext cx="8442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8677575" y="0"/>
            <a:ext cx="4665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8677575" y="2040869"/>
            <a:ext cx="4665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8677575" y="1020428"/>
            <a:ext cx="4665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8677577" y="3061472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259050" y="367084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BLANK_1">
    <p:bg>
      <p:bgPr>
        <a:solidFill>
          <a:schemeClr val="accent5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7"/>
          <p:cNvGrpSpPr/>
          <p:nvPr/>
        </p:nvGrpSpPr>
        <p:grpSpPr>
          <a:xfrm>
            <a:off x="4895291" y="1377627"/>
            <a:ext cx="4091726" cy="3670806"/>
            <a:chOff x="5223565" y="1672200"/>
            <a:chExt cx="3763198" cy="3376074"/>
          </a:xfrm>
        </p:grpSpPr>
        <p:sp>
          <p:nvSpPr>
            <p:cNvPr id="123" name="Google Shape;123;p17"/>
            <p:cNvSpPr/>
            <p:nvPr/>
          </p:nvSpPr>
          <p:spPr>
            <a:xfrm>
              <a:off x="8597363" y="4658874"/>
              <a:ext cx="389400" cy="38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221477" y="467476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7827856" y="466875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7434256" y="4656732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7061685" y="4674751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674992" y="46837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302724" y="4703118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931636" y="4719313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574999" y="4754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5223565" y="4792075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233309" y="4405993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5255991" y="403107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577744" y="435924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5597859" y="3989773"/>
              <a:ext cx="128400" cy="1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5617892" y="3617917"/>
              <a:ext cx="88200" cy="8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5640242" y="3256822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5947917" y="43376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5947917" y="39489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5971017" y="3583374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000412" y="3213736"/>
              <a:ext cx="120600" cy="12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6028158" y="284821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6310165" y="4307974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317617" y="3928525"/>
              <a:ext cx="251100" cy="251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6338017" y="3557025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6353659" y="3174152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378718" y="2811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742842" y="2786001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416508" y="246086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767893" y="2423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6818658" y="2063849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6725510" y="316172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703814" y="353649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693510" y="391833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6683243" y="4298575"/>
              <a:ext cx="302100" cy="30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7061692" y="4285375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7070692" y="3905000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7085092" y="352870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7103018" y="3150325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7124313" y="27793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7146044" y="2409955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7186793" y="2052175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7976817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8371192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8764889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7441492" y="427460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7452292" y="3896000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7470292" y="351017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484692" y="3137725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7497293" y="2761300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7515288" y="23867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7564468" y="2035826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828801" y="427251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835067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7850970" y="3509478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78599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7886401" y="2761299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7904067" y="2376550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7944867" y="2030125"/>
              <a:ext cx="152100" cy="15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8330538" y="2030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8717639" y="2025398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8298197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8691644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827387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866248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82484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8649389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8228667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8620488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822520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861639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8217728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8605974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>
            <a:off x="142078" y="79823"/>
            <a:ext cx="2140834" cy="1767927"/>
            <a:chOff x="142083" y="79814"/>
            <a:chExt cx="1831025" cy="1512212"/>
          </a:xfrm>
        </p:grpSpPr>
        <p:sp>
          <p:nvSpPr>
            <p:cNvPr id="196" name="Google Shape;196;p17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220" name="Google Shape;220;p17"/>
          <p:cNvSpPr txBox="1"/>
          <p:nvPr>
            <p:ph type="title"/>
          </p:nvPr>
        </p:nvSpPr>
        <p:spPr>
          <a:xfrm>
            <a:off x="228600" y="216039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" type="subTitle"/>
          </p:nvPr>
        </p:nvSpPr>
        <p:spPr>
          <a:xfrm>
            <a:off x="228600" y="2800192"/>
            <a:ext cx="4916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1">
  <p:cSld name="CUSTOM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24" name="Google Shape;224;p18"/>
          <p:cNvSpPr/>
          <p:nvPr>
            <p:ph idx="2" type="pic"/>
          </p:nvPr>
        </p:nvSpPr>
        <p:spPr>
          <a:xfrm>
            <a:off x="22842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18"/>
          <p:cNvSpPr/>
          <p:nvPr>
            <p:ph idx="3" type="pic"/>
          </p:nvPr>
        </p:nvSpPr>
        <p:spPr>
          <a:xfrm>
            <a:off x="203677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18"/>
          <p:cNvSpPr/>
          <p:nvPr>
            <p:ph idx="4" type="pic"/>
          </p:nvPr>
        </p:nvSpPr>
        <p:spPr>
          <a:xfrm>
            <a:off x="3844088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18"/>
          <p:cNvSpPr/>
          <p:nvPr>
            <p:ph idx="5" type="pic"/>
          </p:nvPr>
        </p:nvSpPr>
        <p:spPr>
          <a:xfrm>
            <a:off x="565551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18"/>
          <p:cNvSpPr/>
          <p:nvPr>
            <p:ph idx="6" type="pic"/>
          </p:nvPr>
        </p:nvSpPr>
        <p:spPr>
          <a:xfrm>
            <a:off x="747086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8"/>
          <p:cNvSpPr txBox="1"/>
          <p:nvPr>
            <p:ph idx="1" type="subTitle"/>
          </p:nvPr>
        </p:nvSpPr>
        <p:spPr>
          <a:xfrm>
            <a:off x="32670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0" name="Google Shape;230;p18"/>
          <p:cNvSpPr txBox="1"/>
          <p:nvPr>
            <p:ph idx="7" type="subTitle"/>
          </p:nvPr>
        </p:nvSpPr>
        <p:spPr>
          <a:xfrm>
            <a:off x="32670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31" name="Google Shape;231;p18"/>
          <p:cNvSpPr txBox="1"/>
          <p:nvPr>
            <p:ph idx="8" type="subTitle"/>
          </p:nvPr>
        </p:nvSpPr>
        <p:spPr>
          <a:xfrm>
            <a:off x="2131863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18"/>
          <p:cNvSpPr txBox="1"/>
          <p:nvPr>
            <p:ph idx="9" type="subTitle"/>
          </p:nvPr>
        </p:nvSpPr>
        <p:spPr>
          <a:xfrm>
            <a:off x="2131863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33" name="Google Shape;233;p18"/>
          <p:cNvSpPr txBox="1"/>
          <p:nvPr>
            <p:ph idx="13" type="subTitle"/>
          </p:nvPr>
        </p:nvSpPr>
        <p:spPr>
          <a:xfrm>
            <a:off x="394585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18"/>
          <p:cNvSpPr txBox="1"/>
          <p:nvPr>
            <p:ph idx="14" type="subTitle"/>
          </p:nvPr>
        </p:nvSpPr>
        <p:spPr>
          <a:xfrm>
            <a:off x="394585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35" name="Google Shape;235;p18"/>
          <p:cNvSpPr txBox="1"/>
          <p:nvPr>
            <p:ph idx="15" type="subTitle"/>
          </p:nvPr>
        </p:nvSpPr>
        <p:spPr>
          <a:xfrm>
            <a:off x="575346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18"/>
          <p:cNvSpPr txBox="1"/>
          <p:nvPr>
            <p:ph idx="16" type="subTitle"/>
          </p:nvPr>
        </p:nvSpPr>
        <p:spPr>
          <a:xfrm>
            <a:off x="575346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37" name="Google Shape;237;p18"/>
          <p:cNvSpPr txBox="1"/>
          <p:nvPr>
            <p:ph idx="17" type="subTitle"/>
          </p:nvPr>
        </p:nvSpPr>
        <p:spPr>
          <a:xfrm>
            <a:off x="756971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18"/>
          <p:cNvSpPr txBox="1"/>
          <p:nvPr>
            <p:ph idx="18" type="subTitle"/>
          </p:nvPr>
        </p:nvSpPr>
        <p:spPr>
          <a:xfrm>
            <a:off x="756971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2">
  <p:cSld name="CUSTOM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41" name="Google Shape;241;p19"/>
          <p:cNvSpPr/>
          <p:nvPr/>
        </p:nvSpPr>
        <p:spPr>
          <a:xfrm>
            <a:off x="4898537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5962868" y="6100"/>
            <a:ext cx="2115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8077928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3063300" y="6100"/>
            <a:ext cx="18354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5" name="Google Shape;245;p19"/>
          <p:cNvSpPr/>
          <p:nvPr>
            <p:ph idx="2" type="pic"/>
          </p:nvPr>
        </p:nvSpPr>
        <p:spPr>
          <a:xfrm>
            <a:off x="228425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19"/>
          <p:cNvSpPr/>
          <p:nvPr>
            <p:ph idx="3" type="pic"/>
          </p:nvPr>
        </p:nvSpPr>
        <p:spPr>
          <a:xfrm>
            <a:off x="203908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19"/>
          <p:cNvSpPr/>
          <p:nvPr>
            <p:ph idx="4" type="pic"/>
          </p:nvPr>
        </p:nvSpPr>
        <p:spPr>
          <a:xfrm>
            <a:off x="3849663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19"/>
          <p:cNvSpPr/>
          <p:nvPr>
            <p:ph idx="5" type="pic"/>
          </p:nvPr>
        </p:nvSpPr>
        <p:spPr>
          <a:xfrm>
            <a:off x="56602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19"/>
          <p:cNvSpPr/>
          <p:nvPr>
            <p:ph idx="6" type="pic"/>
          </p:nvPr>
        </p:nvSpPr>
        <p:spPr>
          <a:xfrm>
            <a:off x="74707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19"/>
          <p:cNvSpPr txBox="1"/>
          <p:nvPr>
            <p:ph idx="1" type="subTitle"/>
          </p:nvPr>
        </p:nvSpPr>
        <p:spPr>
          <a:xfrm>
            <a:off x="326700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1" name="Google Shape;251;p19"/>
          <p:cNvSpPr txBox="1"/>
          <p:nvPr>
            <p:ph idx="7" type="subTitle"/>
          </p:nvPr>
        </p:nvSpPr>
        <p:spPr>
          <a:xfrm>
            <a:off x="326700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2" name="Google Shape;252;p19"/>
          <p:cNvSpPr txBox="1"/>
          <p:nvPr>
            <p:ph idx="8" type="subTitle"/>
          </p:nvPr>
        </p:nvSpPr>
        <p:spPr>
          <a:xfrm>
            <a:off x="21251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3" name="Google Shape;253;p19"/>
          <p:cNvSpPr txBox="1"/>
          <p:nvPr>
            <p:ph idx="9" type="subTitle"/>
          </p:nvPr>
        </p:nvSpPr>
        <p:spPr>
          <a:xfrm>
            <a:off x="21251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4" name="Google Shape;254;p19"/>
          <p:cNvSpPr txBox="1"/>
          <p:nvPr>
            <p:ph idx="13" type="subTitle"/>
          </p:nvPr>
        </p:nvSpPr>
        <p:spPr>
          <a:xfrm>
            <a:off x="39356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5" name="Google Shape;255;p19"/>
          <p:cNvSpPr txBox="1"/>
          <p:nvPr>
            <p:ph idx="14" type="subTitle"/>
          </p:nvPr>
        </p:nvSpPr>
        <p:spPr>
          <a:xfrm>
            <a:off x="39356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6" name="Google Shape;256;p19"/>
          <p:cNvSpPr txBox="1"/>
          <p:nvPr>
            <p:ph idx="15" type="subTitle"/>
          </p:nvPr>
        </p:nvSpPr>
        <p:spPr>
          <a:xfrm>
            <a:off x="5746188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19"/>
          <p:cNvSpPr txBox="1"/>
          <p:nvPr>
            <p:ph idx="16" type="subTitle"/>
          </p:nvPr>
        </p:nvSpPr>
        <p:spPr>
          <a:xfrm>
            <a:off x="5746188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8" name="Google Shape;258;p19"/>
          <p:cNvSpPr txBox="1"/>
          <p:nvPr>
            <p:ph idx="17" type="subTitle"/>
          </p:nvPr>
        </p:nvSpPr>
        <p:spPr>
          <a:xfrm>
            <a:off x="755671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19"/>
          <p:cNvSpPr txBox="1"/>
          <p:nvPr>
            <p:ph idx="18" type="subTitle"/>
          </p:nvPr>
        </p:nvSpPr>
        <p:spPr>
          <a:xfrm>
            <a:off x="755671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60" name="Google Shape;260;p19"/>
          <p:cNvSpPr txBox="1"/>
          <p:nvPr>
            <p:ph idx="19" type="body"/>
          </p:nvPr>
        </p:nvSpPr>
        <p:spPr>
          <a:xfrm>
            <a:off x="2286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61" name="Google Shape;261;p19"/>
          <p:cNvSpPr txBox="1"/>
          <p:nvPr>
            <p:ph idx="20" type="body"/>
          </p:nvPr>
        </p:nvSpPr>
        <p:spPr>
          <a:xfrm>
            <a:off x="203910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62" name="Google Shape;262;p19"/>
          <p:cNvSpPr txBox="1"/>
          <p:nvPr>
            <p:ph idx="21" type="body"/>
          </p:nvPr>
        </p:nvSpPr>
        <p:spPr>
          <a:xfrm>
            <a:off x="384952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63" name="Google Shape;263;p19"/>
          <p:cNvSpPr txBox="1"/>
          <p:nvPr>
            <p:ph idx="22" type="body"/>
          </p:nvPr>
        </p:nvSpPr>
        <p:spPr>
          <a:xfrm>
            <a:off x="565995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64" name="Google Shape;264;p19"/>
          <p:cNvSpPr txBox="1"/>
          <p:nvPr>
            <p:ph idx="23" type="body"/>
          </p:nvPr>
        </p:nvSpPr>
        <p:spPr>
          <a:xfrm>
            <a:off x="74703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LANK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locks">
  <p:cSld name="BLANK_1_1_1_1_3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idx="1" type="subTitle"/>
          </p:nvPr>
        </p:nvSpPr>
        <p:spPr>
          <a:xfrm>
            <a:off x="424600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9" name="Google Shape;269;p21"/>
          <p:cNvSpPr txBox="1"/>
          <p:nvPr>
            <p:ph idx="2" type="body"/>
          </p:nvPr>
        </p:nvSpPr>
        <p:spPr>
          <a:xfrm>
            <a:off x="424600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70" name="Google Shape;270;p21"/>
          <p:cNvSpPr txBox="1"/>
          <p:nvPr>
            <p:ph idx="3" type="subTitle"/>
          </p:nvPr>
        </p:nvSpPr>
        <p:spPr>
          <a:xfrm>
            <a:off x="3329688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1" name="Google Shape;271;p21"/>
          <p:cNvSpPr txBox="1"/>
          <p:nvPr>
            <p:ph idx="4" type="body"/>
          </p:nvPr>
        </p:nvSpPr>
        <p:spPr>
          <a:xfrm>
            <a:off x="3329688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72" name="Google Shape;272;p21"/>
          <p:cNvSpPr txBox="1"/>
          <p:nvPr>
            <p:ph idx="5" type="subTitle"/>
          </p:nvPr>
        </p:nvSpPr>
        <p:spPr>
          <a:xfrm>
            <a:off x="6237091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21"/>
          <p:cNvSpPr txBox="1"/>
          <p:nvPr>
            <p:ph idx="6" type="body"/>
          </p:nvPr>
        </p:nvSpPr>
        <p:spPr>
          <a:xfrm>
            <a:off x="6237091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74" name="Google Shape;274;p21"/>
          <p:cNvSpPr txBox="1"/>
          <p:nvPr>
            <p:ph type="title"/>
          </p:nvPr>
        </p:nvSpPr>
        <p:spPr>
          <a:xfrm>
            <a:off x="228600" y="420025"/>
            <a:ext cx="481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75" name="Google Shape;275;p21"/>
          <p:cNvSpPr txBox="1"/>
          <p:nvPr>
            <p:ph idx="7" type="subTitle"/>
          </p:nvPr>
        </p:nvSpPr>
        <p:spPr>
          <a:xfrm>
            <a:off x="424600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21"/>
          <p:cNvSpPr txBox="1"/>
          <p:nvPr>
            <p:ph idx="8" type="body"/>
          </p:nvPr>
        </p:nvSpPr>
        <p:spPr>
          <a:xfrm>
            <a:off x="424600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77" name="Google Shape;277;p21"/>
          <p:cNvSpPr txBox="1"/>
          <p:nvPr>
            <p:ph idx="9" type="subTitle"/>
          </p:nvPr>
        </p:nvSpPr>
        <p:spPr>
          <a:xfrm>
            <a:off x="4815675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8" name="Google Shape;278;p21"/>
          <p:cNvSpPr txBox="1"/>
          <p:nvPr>
            <p:ph idx="13" type="body"/>
          </p:nvPr>
        </p:nvSpPr>
        <p:spPr>
          <a:xfrm>
            <a:off x="4815675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">
  <p:cSld name="BLANK_1_1_1_1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81" name="Google Shape;281;p22"/>
          <p:cNvSpPr/>
          <p:nvPr>
            <p:ph idx="2" type="pic"/>
          </p:nvPr>
        </p:nvSpPr>
        <p:spPr>
          <a:xfrm>
            <a:off x="1446025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82" name="Google Shape;282;p22"/>
          <p:cNvSpPr/>
          <p:nvPr>
            <p:ph idx="3" type="pic"/>
          </p:nvPr>
        </p:nvSpPr>
        <p:spPr>
          <a:xfrm>
            <a:off x="6526650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83" name="Google Shape;283;p22"/>
          <p:cNvSpPr/>
          <p:nvPr>
            <p:ph idx="4" type="pic"/>
          </p:nvPr>
        </p:nvSpPr>
        <p:spPr>
          <a:xfrm>
            <a:off x="3982125" y="2570200"/>
            <a:ext cx="1232400" cy="1292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84" name="Google Shape;284;p22"/>
          <p:cNvSpPr txBox="1"/>
          <p:nvPr>
            <p:ph idx="1" type="subTitle"/>
          </p:nvPr>
        </p:nvSpPr>
        <p:spPr>
          <a:xfrm>
            <a:off x="228477" y="266742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85" name="Google Shape;285;p22"/>
          <p:cNvSpPr txBox="1"/>
          <p:nvPr>
            <p:ph idx="5" type="subTitle"/>
          </p:nvPr>
        </p:nvSpPr>
        <p:spPr>
          <a:xfrm>
            <a:off x="228475" y="3167625"/>
            <a:ext cx="2195100" cy="690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86" name="Google Shape;286;p22"/>
          <p:cNvSpPr txBox="1"/>
          <p:nvPr>
            <p:ph idx="6" type="subTitle"/>
          </p:nvPr>
        </p:nvSpPr>
        <p:spPr>
          <a:xfrm>
            <a:off x="2833342" y="3971788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idx="7" type="subTitle"/>
          </p:nvPr>
        </p:nvSpPr>
        <p:spPr>
          <a:xfrm>
            <a:off x="2833350" y="4471996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88" name="Google Shape;288;p22"/>
          <p:cNvSpPr txBox="1"/>
          <p:nvPr>
            <p:ph idx="8" type="subTitle"/>
          </p:nvPr>
        </p:nvSpPr>
        <p:spPr>
          <a:xfrm>
            <a:off x="5382242" y="268614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idx="9" type="subTitle"/>
          </p:nvPr>
        </p:nvSpPr>
        <p:spPr>
          <a:xfrm>
            <a:off x="5382250" y="3186352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90" name="Google Shape;290;p22"/>
          <p:cNvSpPr txBox="1"/>
          <p:nvPr>
            <p:ph idx="13" type="subTitle"/>
          </p:nvPr>
        </p:nvSpPr>
        <p:spPr>
          <a:xfrm>
            <a:off x="2418550" y="2576525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22"/>
          <p:cNvSpPr txBox="1"/>
          <p:nvPr>
            <p:ph idx="14" type="subTitle"/>
          </p:nvPr>
        </p:nvSpPr>
        <p:spPr>
          <a:xfrm>
            <a:off x="4958025" y="3866186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15" type="subTitle"/>
          </p:nvPr>
        </p:nvSpPr>
        <p:spPr>
          <a:xfrm>
            <a:off x="7502550" y="2578054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ards">
  <p:cSld name="CUSTOM_2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3"/>
          <p:cNvPicPr preferRelativeResize="0"/>
          <p:nvPr/>
        </p:nvPicPr>
        <p:blipFill rotWithShape="1">
          <a:blip r:embed="rId2">
            <a:alphaModFix/>
          </a:blip>
          <a:srcRect b="7467" l="0" r="17931" t="6703"/>
          <a:stretch/>
        </p:blipFill>
        <p:spPr>
          <a:xfrm>
            <a:off x="5425450" y="0"/>
            <a:ext cx="3718549" cy="409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3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96" name="Google Shape;296;p23"/>
          <p:cNvSpPr txBox="1"/>
          <p:nvPr>
            <p:ph idx="1" type="subTitle"/>
          </p:nvPr>
        </p:nvSpPr>
        <p:spPr>
          <a:xfrm>
            <a:off x="5405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97" name="Google Shape;297;p23"/>
          <p:cNvSpPr txBox="1"/>
          <p:nvPr>
            <p:ph idx="2" type="subTitle"/>
          </p:nvPr>
        </p:nvSpPr>
        <p:spPr>
          <a:xfrm>
            <a:off x="5405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98" name="Google Shape;298;p23"/>
          <p:cNvSpPr txBox="1"/>
          <p:nvPr>
            <p:ph idx="3" type="subTitle"/>
          </p:nvPr>
        </p:nvSpPr>
        <p:spPr>
          <a:xfrm>
            <a:off x="346657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99" name="Google Shape;299;p23"/>
          <p:cNvSpPr txBox="1"/>
          <p:nvPr>
            <p:ph idx="4" type="subTitle"/>
          </p:nvPr>
        </p:nvSpPr>
        <p:spPr>
          <a:xfrm>
            <a:off x="346657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00" name="Google Shape;300;p23"/>
          <p:cNvSpPr txBox="1"/>
          <p:nvPr>
            <p:ph idx="5" type="subTitle"/>
          </p:nvPr>
        </p:nvSpPr>
        <p:spPr>
          <a:xfrm>
            <a:off x="63926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01" name="Google Shape;301;p23"/>
          <p:cNvSpPr txBox="1"/>
          <p:nvPr>
            <p:ph idx="6" type="subTitle"/>
          </p:nvPr>
        </p:nvSpPr>
        <p:spPr>
          <a:xfrm>
            <a:off x="63926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/ 3 ideas">
  <p:cSld name="CUSTOM_3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4"/>
          <p:cNvPicPr preferRelativeResize="0"/>
          <p:nvPr/>
        </p:nvPicPr>
        <p:blipFill rotWithShape="1">
          <a:blip r:embed="rId2">
            <a:alphaModFix/>
          </a:blip>
          <a:srcRect b="15068" l="14900" r="18070" t="15235"/>
          <a:stretch/>
        </p:blipFill>
        <p:spPr>
          <a:xfrm>
            <a:off x="2750850" y="1538351"/>
            <a:ext cx="1791900" cy="217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4"/>
          <p:cNvSpPr/>
          <p:nvPr/>
        </p:nvSpPr>
        <p:spPr>
          <a:xfrm rot="10800000">
            <a:off x="2020350" y="3151875"/>
            <a:ext cx="2509500" cy="12168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24"/>
          <p:cNvSpPr txBox="1"/>
          <p:nvPr>
            <p:ph type="title"/>
          </p:nvPr>
        </p:nvSpPr>
        <p:spPr>
          <a:xfrm>
            <a:off x="228600" y="420025"/>
            <a:ext cx="4296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06" name="Google Shape;306;p24"/>
          <p:cNvSpPr/>
          <p:nvPr>
            <p:ph idx="2" type="pic"/>
          </p:nvPr>
        </p:nvSpPr>
        <p:spPr>
          <a:xfrm>
            <a:off x="228425" y="2450950"/>
            <a:ext cx="1791900" cy="19176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24"/>
          <p:cNvSpPr txBox="1"/>
          <p:nvPr>
            <p:ph idx="1" type="subTitle"/>
          </p:nvPr>
        </p:nvSpPr>
        <p:spPr>
          <a:xfrm>
            <a:off x="2150204" y="3212736"/>
            <a:ext cx="16365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8" name="Google Shape;308;p24"/>
          <p:cNvSpPr txBox="1"/>
          <p:nvPr>
            <p:ph idx="3" type="subTitle"/>
          </p:nvPr>
        </p:nvSpPr>
        <p:spPr>
          <a:xfrm>
            <a:off x="2150200" y="3668125"/>
            <a:ext cx="22611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309" name="Google Shape;309;p24"/>
          <p:cNvSpPr txBox="1"/>
          <p:nvPr>
            <p:ph idx="4" type="subTitle"/>
          </p:nvPr>
        </p:nvSpPr>
        <p:spPr>
          <a:xfrm>
            <a:off x="6122828" y="399200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0" name="Google Shape;310;p24"/>
          <p:cNvSpPr txBox="1"/>
          <p:nvPr>
            <p:ph idx="5" type="subTitle"/>
          </p:nvPr>
        </p:nvSpPr>
        <p:spPr>
          <a:xfrm>
            <a:off x="6122827" y="837400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311" name="Google Shape;311;p24"/>
          <p:cNvSpPr txBox="1"/>
          <p:nvPr>
            <p:ph idx="6" type="subTitle"/>
          </p:nvPr>
        </p:nvSpPr>
        <p:spPr>
          <a:xfrm>
            <a:off x="6122828" y="1964891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idx="7" type="subTitle"/>
          </p:nvPr>
        </p:nvSpPr>
        <p:spPr>
          <a:xfrm>
            <a:off x="6122827" y="2403091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313" name="Google Shape;313;p24"/>
          <p:cNvSpPr txBox="1"/>
          <p:nvPr>
            <p:ph idx="8" type="subTitle"/>
          </p:nvPr>
        </p:nvSpPr>
        <p:spPr>
          <a:xfrm>
            <a:off x="6122828" y="3532866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idx="9" type="subTitle"/>
          </p:nvPr>
        </p:nvSpPr>
        <p:spPr>
          <a:xfrm>
            <a:off x="6122827" y="3971066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deas">
  <p:cSld name="CUSTOM_4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>
            <p:ph idx="1" type="subTitle"/>
          </p:nvPr>
        </p:nvSpPr>
        <p:spPr>
          <a:xfrm>
            <a:off x="4590850" y="24819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5"/>
          <p:cNvSpPr txBox="1"/>
          <p:nvPr>
            <p:ph idx="2" type="subTitle"/>
          </p:nvPr>
        </p:nvSpPr>
        <p:spPr>
          <a:xfrm>
            <a:off x="4590850" y="38127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8" name="Google Shape;318;p25"/>
          <p:cNvSpPr txBox="1"/>
          <p:nvPr>
            <p:ph idx="3" type="subTitle"/>
          </p:nvPr>
        </p:nvSpPr>
        <p:spPr>
          <a:xfrm>
            <a:off x="4590850" y="11511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9" name="Google Shape;319;p25"/>
          <p:cNvSpPr txBox="1"/>
          <p:nvPr>
            <p:ph type="title"/>
          </p:nvPr>
        </p:nvSpPr>
        <p:spPr>
          <a:xfrm>
            <a:off x="228600" y="420025"/>
            <a:ext cx="2926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0" name="Google Shape;320;p25"/>
          <p:cNvSpPr/>
          <p:nvPr/>
        </p:nvSpPr>
        <p:spPr>
          <a:xfrm>
            <a:off x="3849550" y="11511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3849550" y="24819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3849550" y="-179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3849550" y="3812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324" name="Google Shape;324;p25"/>
          <p:cNvSpPr txBox="1"/>
          <p:nvPr>
            <p:ph idx="4" type="subTitle"/>
          </p:nvPr>
        </p:nvSpPr>
        <p:spPr>
          <a:xfrm>
            <a:off x="6080700" y="11999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325" name="Google Shape;325;p25"/>
          <p:cNvSpPr txBox="1"/>
          <p:nvPr>
            <p:ph idx="5" type="subTitle"/>
          </p:nvPr>
        </p:nvSpPr>
        <p:spPr>
          <a:xfrm>
            <a:off x="6080700" y="25307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326" name="Google Shape;326;p25"/>
          <p:cNvSpPr txBox="1"/>
          <p:nvPr>
            <p:ph idx="6" type="subTitle"/>
          </p:nvPr>
        </p:nvSpPr>
        <p:spPr>
          <a:xfrm>
            <a:off x="6080700" y="38615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s w/ text">
  <p:cSld name="CUSTOM_5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9" name="Google Shape;329;p26"/>
          <p:cNvSpPr txBox="1"/>
          <p:nvPr>
            <p:ph idx="1" type="subTitle"/>
          </p:nvPr>
        </p:nvSpPr>
        <p:spPr>
          <a:xfrm>
            <a:off x="22952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0" name="Google Shape;330;p26"/>
          <p:cNvSpPr txBox="1"/>
          <p:nvPr>
            <p:ph idx="2" type="subTitle"/>
          </p:nvPr>
        </p:nvSpPr>
        <p:spPr>
          <a:xfrm>
            <a:off x="242747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1" name="Google Shape;331;p26"/>
          <p:cNvSpPr txBox="1"/>
          <p:nvPr>
            <p:ph idx="3" type="subTitle"/>
          </p:nvPr>
        </p:nvSpPr>
        <p:spPr>
          <a:xfrm>
            <a:off x="4622700" y="1803875"/>
            <a:ext cx="17763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2" name="Google Shape;332;p26"/>
          <p:cNvSpPr txBox="1"/>
          <p:nvPr>
            <p:ph idx="4" type="subTitle"/>
          </p:nvPr>
        </p:nvSpPr>
        <p:spPr>
          <a:xfrm>
            <a:off x="6813656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idx="5" type="body"/>
          </p:nvPr>
        </p:nvSpPr>
        <p:spPr>
          <a:xfrm>
            <a:off x="561325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34" name="Google Shape;334;p26"/>
          <p:cNvSpPr txBox="1"/>
          <p:nvPr>
            <p:ph idx="6" type="body"/>
          </p:nvPr>
        </p:nvSpPr>
        <p:spPr>
          <a:xfrm>
            <a:off x="2757388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35" name="Google Shape;335;p26"/>
          <p:cNvSpPr txBox="1"/>
          <p:nvPr>
            <p:ph idx="7" type="body"/>
          </p:nvPr>
        </p:nvSpPr>
        <p:spPr>
          <a:xfrm>
            <a:off x="495841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36" name="Google Shape;336;p26"/>
          <p:cNvSpPr txBox="1"/>
          <p:nvPr>
            <p:ph idx="8" type="body"/>
          </p:nvPr>
        </p:nvSpPr>
        <p:spPr>
          <a:xfrm>
            <a:off x="714686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37" name="Google Shape;337;p26"/>
          <p:cNvSpPr txBox="1"/>
          <p:nvPr>
            <p:ph idx="9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8" name="Google Shape;338;p26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5_2_3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41" name="Google Shape;341;p27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2" name="Google Shape;342;p27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4" name="Google Shape;344;p27"/>
          <p:cNvSpPr txBox="1"/>
          <p:nvPr>
            <p:ph idx="2" type="subTitle"/>
          </p:nvPr>
        </p:nvSpPr>
        <p:spPr>
          <a:xfrm>
            <a:off x="197717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45" name="Google Shape;345;p27"/>
          <p:cNvSpPr txBox="1"/>
          <p:nvPr>
            <p:ph idx="3" type="subTitle"/>
          </p:nvPr>
        </p:nvSpPr>
        <p:spPr>
          <a:xfrm>
            <a:off x="362318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46" name="Google Shape;346;p27"/>
          <p:cNvSpPr txBox="1"/>
          <p:nvPr>
            <p:ph idx="4" type="subTitle"/>
          </p:nvPr>
        </p:nvSpPr>
        <p:spPr>
          <a:xfrm>
            <a:off x="5465499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47" name="Google Shape;347;p27"/>
          <p:cNvSpPr txBox="1"/>
          <p:nvPr>
            <p:ph idx="5" type="subTitle"/>
          </p:nvPr>
        </p:nvSpPr>
        <p:spPr>
          <a:xfrm>
            <a:off x="385125" y="22006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48" name="Google Shape;348;p27"/>
          <p:cNvSpPr txBox="1"/>
          <p:nvPr>
            <p:ph idx="6" type="subTitle"/>
          </p:nvPr>
        </p:nvSpPr>
        <p:spPr>
          <a:xfrm>
            <a:off x="385125" y="26108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49" name="Google Shape;349;p27"/>
          <p:cNvSpPr txBox="1"/>
          <p:nvPr>
            <p:ph idx="7" type="subTitle"/>
          </p:nvPr>
        </p:nvSpPr>
        <p:spPr>
          <a:xfrm>
            <a:off x="385125" y="3024075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0" name="Google Shape;350;p27"/>
          <p:cNvSpPr txBox="1"/>
          <p:nvPr>
            <p:ph idx="8" type="subTitle"/>
          </p:nvPr>
        </p:nvSpPr>
        <p:spPr>
          <a:xfrm>
            <a:off x="385125" y="34296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1" name="Google Shape;351;p27"/>
          <p:cNvSpPr txBox="1"/>
          <p:nvPr>
            <p:ph idx="9" type="subTitle"/>
          </p:nvPr>
        </p:nvSpPr>
        <p:spPr>
          <a:xfrm>
            <a:off x="385125" y="38485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2" name="Google Shape;352;p27"/>
          <p:cNvSpPr txBox="1"/>
          <p:nvPr>
            <p:ph idx="13" type="subTitle"/>
          </p:nvPr>
        </p:nvSpPr>
        <p:spPr>
          <a:xfrm>
            <a:off x="1977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3" name="Google Shape;353;p27"/>
          <p:cNvSpPr txBox="1"/>
          <p:nvPr>
            <p:ph idx="14" type="subTitle"/>
          </p:nvPr>
        </p:nvSpPr>
        <p:spPr>
          <a:xfrm>
            <a:off x="1977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4" name="Google Shape;354;p27"/>
          <p:cNvSpPr txBox="1"/>
          <p:nvPr>
            <p:ph idx="15" type="subTitle"/>
          </p:nvPr>
        </p:nvSpPr>
        <p:spPr>
          <a:xfrm>
            <a:off x="1977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5" name="Google Shape;355;p27"/>
          <p:cNvSpPr txBox="1"/>
          <p:nvPr>
            <p:ph idx="16" type="subTitle"/>
          </p:nvPr>
        </p:nvSpPr>
        <p:spPr>
          <a:xfrm>
            <a:off x="1977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6" name="Google Shape;356;p27"/>
          <p:cNvSpPr txBox="1"/>
          <p:nvPr>
            <p:ph idx="17" type="subTitle"/>
          </p:nvPr>
        </p:nvSpPr>
        <p:spPr>
          <a:xfrm>
            <a:off x="1977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7" name="Google Shape;357;p27"/>
          <p:cNvSpPr txBox="1"/>
          <p:nvPr>
            <p:ph idx="18" type="subTitle"/>
          </p:nvPr>
        </p:nvSpPr>
        <p:spPr>
          <a:xfrm>
            <a:off x="3623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8" name="Google Shape;358;p27"/>
          <p:cNvSpPr txBox="1"/>
          <p:nvPr>
            <p:ph idx="19" type="subTitle"/>
          </p:nvPr>
        </p:nvSpPr>
        <p:spPr>
          <a:xfrm>
            <a:off x="3623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9" name="Google Shape;359;p27"/>
          <p:cNvSpPr txBox="1"/>
          <p:nvPr>
            <p:ph idx="20" type="subTitle"/>
          </p:nvPr>
        </p:nvSpPr>
        <p:spPr>
          <a:xfrm>
            <a:off x="3623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0" name="Google Shape;360;p27"/>
          <p:cNvSpPr txBox="1"/>
          <p:nvPr>
            <p:ph idx="21" type="subTitle"/>
          </p:nvPr>
        </p:nvSpPr>
        <p:spPr>
          <a:xfrm>
            <a:off x="3623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1" name="Google Shape;361;p27"/>
          <p:cNvSpPr txBox="1"/>
          <p:nvPr>
            <p:ph idx="22" type="subTitle"/>
          </p:nvPr>
        </p:nvSpPr>
        <p:spPr>
          <a:xfrm>
            <a:off x="3623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2" name="Google Shape;362;p27"/>
          <p:cNvSpPr txBox="1"/>
          <p:nvPr>
            <p:ph idx="23" type="subTitle"/>
          </p:nvPr>
        </p:nvSpPr>
        <p:spPr>
          <a:xfrm>
            <a:off x="5465501" y="22006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3" name="Google Shape;363;p27"/>
          <p:cNvSpPr txBox="1"/>
          <p:nvPr>
            <p:ph idx="24" type="subTitle"/>
          </p:nvPr>
        </p:nvSpPr>
        <p:spPr>
          <a:xfrm>
            <a:off x="5465501" y="26108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4" name="Google Shape;364;p27"/>
          <p:cNvSpPr txBox="1"/>
          <p:nvPr>
            <p:ph idx="25" type="subTitle"/>
          </p:nvPr>
        </p:nvSpPr>
        <p:spPr>
          <a:xfrm>
            <a:off x="5465501" y="30222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5" name="Google Shape;365;p27"/>
          <p:cNvSpPr txBox="1"/>
          <p:nvPr>
            <p:ph idx="26" type="subTitle"/>
          </p:nvPr>
        </p:nvSpPr>
        <p:spPr>
          <a:xfrm>
            <a:off x="5465501" y="34370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6" name="Google Shape;366;p27"/>
          <p:cNvSpPr txBox="1"/>
          <p:nvPr>
            <p:ph idx="27" type="subTitle"/>
          </p:nvPr>
        </p:nvSpPr>
        <p:spPr>
          <a:xfrm>
            <a:off x="5465501" y="38494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highlights">
  <p:cSld name="CUSTOM_5_2_2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69" name="Google Shape;369;p28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70" name="Google Shape;370;p28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1" name="Google Shape;371;p28"/>
          <p:cNvSpPr txBox="1"/>
          <p:nvPr>
            <p:ph idx="2" type="subTitle"/>
          </p:nvPr>
        </p:nvSpPr>
        <p:spPr>
          <a:xfrm>
            <a:off x="229525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2" name="Google Shape;372;p28"/>
          <p:cNvSpPr txBox="1"/>
          <p:nvPr>
            <p:ph idx="3" type="subTitle"/>
          </p:nvPr>
        </p:nvSpPr>
        <p:spPr>
          <a:xfrm>
            <a:off x="201570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3" name="Google Shape;373;p28"/>
          <p:cNvSpPr txBox="1"/>
          <p:nvPr>
            <p:ph idx="4" type="subTitle"/>
          </p:nvPr>
        </p:nvSpPr>
        <p:spPr>
          <a:xfrm>
            <a:off x="3774602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4" name="Google Shape;374;p28"/>
          <p:cNvSpPr txBox="1"/>
          <p:nvPr>
            <p:ph idx="5" type="subTitle"/>
          </p:nvPr>
        </p:nvSpPr>
        <p:spPr>
          <a:xfrm>
            <a:off x="5616677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5" name="Google Shape;375;p28"/>
          <p:cNvSpPr txBox="1"/>
          <p:nvPr>
            <p:ph idx="6" type="subTitle"/>
          </p:nvPr>
        </p:nvSpPr>
        <p:spPr>
          <a:xfrm>
            <a:off x="741145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6" name="Google Shape;376;p28"/>
          <p:cNvSpPr txBox="1"/>
          <p:nvPr>
            <p:ph idx="7" type="body"/>
          </p:nvPr>
        </p:nvSpPr>
        <p:spPr>
          <a:xfrm>
            <a:off x="3875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77" name="Google Shape;377;p28"/>
          <p:cNvSpPr txBox="1"/>
          <p:nvPr>
            <p:ph idx="8" type="body"/>
          </p:nvPr>
        </p:nvSpPr>
        <p:spPr>
          <a:xfrm>
            <a:off x="2164609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378" name="Google Shape;378;p28"/>
          <p:cNvSpPr txBox="1"/>
          <p:nvPr>
            <p:ph idx="9" type="body"/>
          </p:nvPr>
        </p:nvSpPr>
        <p:spPr>
          <a:xfrm>
            <a:off x="39416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79" name="Google Shape;379;p28"/>
          <p:cNvSpPr txBox="1"/>
          <p:nvPr>
            <p:ph idx="13" type="body"/>
          </p:nvPr>
        </p:nvSpPr>
        <p:spPr>
          <a:xfrm>
            <a:off x="57644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80" name="Google Shape;380;p28"/>
          <p:cNvSpPr txBox="1"/>
          <p:nvPr>
            <p:ph idx="14" type="body"/>
          </p:nvPr>
        </p:nvSpPr>
        <p:spPr>
          <a:xfrm>
            <a:off x="75873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 w/ dots">
  <p:cSld name="CUSTOM_5_2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83" name="Google Shape;383;p29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4" name="Google Shape;384;p29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85" name="Google Shape;385;p29"/>
          <p:cNvSpPr txBox="1"/>
          <p:nvPr>
            <p:ph idx="2" type="subTitle"/>
          </p:nvPr>
        </p:nvSpPr>
        <p:spPr>
          <a:xfrm>
            <a:off x="35170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86" name="Google Shape;386;p29"/>
          <p:cNvSpPr txBox="1"/>
          <p:nvPr>
            <p:ph idx="3" type="subTitle"/>
          </p:nvPr>
        </p:nvSpPr>
        <p:spPr>
          <a:xfrm>
            <a:off x="331505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4" type="subTitle"/>
          </p:nvPr>
        </p:nvSpPr>
        <p:spPr>
          <a:xfrm>
            <a:off x="6278400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88" name="Google Shape;388;p29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grpSp>
        <p:nvGrpSpPr>
          <p:cNvPr id="389" name="Google Shape;389;p29"/>
          <p:cNvGrpSpPr/>
          <p:nvPr/>
        </p:nvGrpSpPr>
        <p:grpSpPr>
          <a:xfrm flipH="1">
            <a:off x="6903656" y="79823"/>
            <a:ext cx="2140834" cy="1767927"/>
            <a:chOff x="142083" y="79814"/>
            <a:chExt cx="1831025" cy="1512212"/>
          </a:xfrm>
        </p:grpSpPr>
        <p:sp>
          <p:nvSpPr>
            <p:cNvPr id="390" name="Google Shape;390;p29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414" name="Google Shape;414;p29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415" name="Google Shape;415;p29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">
  <p:cSld name="CUSTOM_5_2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18" name="Google Shape;418;p30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9" name="Google Shape;419;p30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0" name="Google Shape;420;p30"/>
          <p:cNvSpPr txBox="1"/>
          <p:nvPr>
            <p:ph idx="2" type="subTitle"/>
          </p:nvPr>
        </p:nvSpPr>
        <p:spPr>
          <a:xfrm>
            <a:off x="35170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21" name="Google Shape;421;p30"/>
          <p:cNvSpPr txBox="1"/>
          <p:nvPr>
            <p:ph idx="3" type="subTitle"/>
          </p:nvPr>
        </p:nvSpPr>
        <p:spPr>
          <a:xfrm>
            <a:off x="331505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22" name="Google Shape;422;p30"/>
          <p:cNvSpPr txBox="1"/>
          <p:nvPr>
            <p:ph idx="4" type="subTitle"/>
          </p:nvPr>
        </p:nvSpPr>
        <p:spPr>
          <a:xfrm>
            <a:off x="6278400" y="2435600"/>
            <a:ext cx="2439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23" name="Google Shape;423;p30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424" name="Google Shape;424;p30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425" name="Google Shape;425;p30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highlights">
  <p:cSld name="CUSTOM_5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8" name="Google Shape;428;p31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29" name="Google Shape;429;p31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30" name="Google Shape;430;p31"/>
          <p:cNvSpPr txBox="1"/>
          <p:nvPr>
            <p:ph idx="2" type="subTitle"/>
          </p:nvPr>
        </p:nvSpPr>
        <p:spPr>
          <a:xfrm>
            <a:off x="637000" y="1820550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1" name="Google Shape;431;p31"/>
          <p:cNvSpPr txBox="1"/>
          <p:nvPr>
            <p:ph idx="3" type="subTitle"/>
          </p:nvPr>
        </p:nvSpPr>
        <p:spPr>
          <a:xfrm>
            <a:off x="637000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2" name="Google Shape;432;p31"/>
          <p:cNvSpPr txBox="1"/>
          <p:nvPr>
            <p:ph idx="4" type="subTitle"/>
          </p:nvPr>
        </p:nvSpPr>
        <p:spPr>
          <a:xfrm>
            <a:off x="5028175" y="1820550"/>
            <a:ext cx="702300" cy="7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31"/>
          <p:cNvSpPr txBox="1"/>
          <p:nvPr>
            <p:ph idx="5" type="subTitle"/>
          </p:nvPr>
        </p:nvSpPr>
        <p:spPr>
          <a:xfrm>
            <a:off x="5028175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4" name="Google Shape;434;p31"/>
          <p:cNvSpPr txBox="1"/>
          <p:nvPr>
            <p:ph idx="6" type="subTitle"/>
          </p:nvPr>
        </p:nvSpPr>
        <p:spPr>
          <a:xfrm>
            <a:off x="1546000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435" name="Google Shape;435;p31"/>
          <p:cNvSpPr txBox="1"/>
          <p:nvPr>
            <p:ph idx="7" type="subTitle"/>
          </p:nvPr>
        </p:nvSpPr>
        <p:spPr>
          <a:xfrm>
            <a:off x="1546000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436" name="Google Shape;436;p31"/>
          <p:cNvSpPr txBox="1"/>
          <p:nvPr>
            <p:ph idx="8" type="subTitle"/>
          </p:nvPr>
        </p:nvSpPr>
        <p:spPr>
          <a:xfrm>
            <a:off x="5937175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437" name="Google Shape;437;p31"/>
          <p:cNvSpPr txBox="1"/>
          <p:nvPr>
            <p:ph idx="9" type="subTitle"/>
          </p:nvPr>
        </p:nvSpPr>
        <p:spPr>
          <a:xfrm>
            <a:off x="5937175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Black">
  <p:cSld name="BLANK_1_1_1_1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32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2"/>
          <p:cNvCxnSpPr>
            <a:stCxn id="441" idx="1"/>
            <a:endCxn id="442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2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2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2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45" name="Google Shape;445;p32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32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46" name="Google Shape;446;p32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32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8" name="Google Shape;448;p32"/>
          <p:cNvSpPr txBox="1"/>
          <p:nvPr>
            <p:ph idx="1" type="subTitle"/>
          </p:nvPr>
        </p:nvSpPr>
        <p:spPr>
          <a:xfrm>
            <a:off x="3948800" y="2677300"/>
            <a:ext cx="4966500" cy="2006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9" name="Google Shape;449;p32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Green">
  <p:cSld name="BLANK_1_1_1_1_1_1_2">
    <p:bg>
      <p:bgPr>
        <a:solidFill>
          <a:schemeClr val="accent5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451;p33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3"/>
          <p:cNvCxnSpPr>
            <a:stCxn id="453" idx="1"/>
            <a:endCxn id="454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3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3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3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57" name="Google Shape;457;p33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3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58" name="Google Shape;458;p33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3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0" name="Google Shape;460;p33"/>
          <p:cNvSpPr txBox="1"/>
          <p:nvPr>
            <p:ph idx="1" type="subTitle"/>
          </p:nvPr>
        </p:nvSpPr>
        <p:spPr>
          <a:xfrm>
            <a:off x="3948800" y="2677301"/>
            <a:ext cx="4941000" cy="1929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61" name="Google Shape;461;p33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/ description">
  <p:cSld name="BLANK_1_1_1_1_1_1_1_1_1_1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/>
          <p:nvPr>
            <p:ph idx="1" type="subTitle"/>
          </p:nvPr>
        </p:nvSpPr>
        <p:spPr>
          <a:xfrm>
            <a:off x="4782025" y="17315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64" name="Google Shape;464;p34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5" name="Google Shape;465;p34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6" name="Google Shape;466;p34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7" name="Google Shape;467;p34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8" name="Google Shape;468;p34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9" name="Google Shape;469;p34"/>
          <p:cNvSpPr txBox="1"/>
          <p:nvPr>
            <p:ph idx="2" type="subTitle"/>
          </p:nvPr>
        </p:nvSpPr>
        <p:spPr>
          <a:xfrm>
            <a:off x="4944882" y="18751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0" name="Google Shape;470;p34"/>
          <p:cNvSpPr txBox="1"/>
          <p:nvPr>
            <p:ph idx="3" type="subTitle"/>
          </p:nvPr>
        </p:nvSpPr>
        <p:spPr>
          <a:xfrm>
            <a:off x="4782025" y="2682477"/>
            <a:ext cx="19269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1" name="Google Shape;471;p34"/>
          <p:cNvSpPr txBox="1"/>
          <p:nvPr>
            <p:ph idx="4" type="subTitle"/>
          </p:nvPr>
        </p:nvSpPr>
        <p:spPr>
          <a:xfrm>
            <a:off x="4944882" y="2826125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2" name="Google Shape;472;p34"/>
          <p:cNvSpPr txBox="1"/>
          <p:nvPr>
            <p:ph idx="5" type="subTitle"/>
          </p:nvPr>
        </p:nvSpPr>
        <p:spPr>
          <a:xfrm>
            <a:off x="4782025" y="36280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3" name="Google Shape;473;p34"/>
          <p:cNvSpPr txBox="1"/>
          <p:nvPr>
            <p:ph idx="6" type="subTitle"/>
          </p:nvPr>
        </p:nvSpPr>
        <p:spPr>
          <a:xfrm>
            <a:off x="4944882" y="37716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4" name="Google Shape;474;p34"/>
          <p:cNvSpPr txBox="1"/>
          <p:nvPr>
            <p:ph idx="7" type="subTitle"/>
          </p:nvPr>
        </p:nvSpPr>
        <p:spPr>
          <a:xfrm>
            <a:off x="7123375" y="17315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5" name="Google Shape;475;p34"/>
          <p:cNvSpPr txBox="1"/>
          <p:nvPr>
            <p:ph idx="8" type="subTitle"/>
          </p:nvPr>
        </p:nvSpPr>
        <p:spPr>
          <a:xfrm>
            <a:off x="7278029" y="18751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6" name="Google Shape;476;p34"/>
          <p:cNvSpPr txBox="1"/>
          <p:nvPr>
            <p:ph idx="9" type="subTitle"/>
          </p:nvPr>
        </p:nvSpPr>
        <p:spPr>
          <a:xfrm>
            <a:off x="7123375" y="2682477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7" name="Google Shape;477;p34"/>
          <p:cNvSpPr txBox="1"/>
          <p:nvPr>
            <p:ph idx="13" type="subTitle"/>
          </p:nvPr>
        </p:nvSpPr>
        <p:spPr>
          <a:xfrm>
            <a:off x="7278029" y="2826127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8" name="Google Shape;478;p34"/>
          <p:cNvSpPr txBox="1"/>
          <p:nvPr>
            <p:ph idx="14" type="subTitle"/>
          </p:nvPr>
        </p:nvSpPr>
        <p:spPr>
          <a:xfrm>
            <a:off x="7123375" y="36280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9" name="Google Shape;479;p34"/>
          <p:cNvSpPr txBox="1"/>
          <p:nvPr>
            <p:ph idx="15" type="subTitle"/>
          </p:nvPr>
        </p:nvSpPr>
        <p:spPr>
          <a:xfrm>
            <a:off x="7278029" y="37716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1_1_1_1_1_1_1_1_1_1_2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"/>
          <p:cNvSpPr txBox="1"/>
          <p:nvPr>
            <p:ph idx="1" type="subTitle"/>
          </p:nvPr>
        </p:nvSpPr>
        <p:spPr>
          <a:xfrm>
            <a:off x="5711285" y="17315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82" name="Google Shape;482;p35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3" name="Google Shape;483;p35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4" name="Google Shape;484;p35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5" name="Google Shape;485;p35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6" name="Google Shape;486;p35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7" name="Google Shape;487;p35"/>
          <p:cNvSpPr txBox="1"/>
          <p:nvPr>
            <p:ph idx="2" type="subTitle"/>
          </p:nvPr>
        </p:nvSpPr>
        <p:spPr>
          <a:xfrm>
            <a:off x="5711285" y="22504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88" name="Google Shape;488;p35"/>
          <p:cNvSpPr txBox="1"/>
          <p:nvPr>
            <p:ph idx="3" type="subTitle"/>
          </p:nvPr>
        </p:nvSpPr>
        <p:spPr>
          <a:xfrm>
            <a:off x="5711285" y="2769450"/>
            <a:ext cx="28467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89" name="Google Shape;489;p35"/>
          <p:cNvSpPr txBox="1"/>
          <p:nvPr>
            <p:ph idx="4" type="subTitle"/>
          </p:nvPr>
        </p:nvSpPr>
        <p:spPr>
          <a:xfrm>
            <a:off x="5711285" y="328842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90" name="Google Shape;490;p35"/>
          <p:cNvSpPr txBox="1"/>
          <p:nvPr>
            <p:ph idx="5" type="subTitle"/>
          </p:nvPr>
        </p:nvSpPr>
        <p:spPr>
          <a:xfrm>
            <a:off x="5711285" y="38074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91" name="Google Shape;491;p35"/>
          <p:cNvSpPr txBox="1"/>
          <p:nvPr>
            <p:ph idx="6" type="subTitle"/>
          </p:nvPr>
        </p:nvSpPr>
        <p:spPr>
          <a:xfrm>
            <a:off x="5711285" y="43263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6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/>
          <p:nvPr/>
        </p:nvSpPr>
        <p:spPr>
          <a:xfrm rot="5400000">
            <a:off x="446600" y="-454900"/>
            <a:ext cx="2712900" cy="3605700"/>
          </a:xfrm>
          <a:prstGeom prst="snip1Rect">
            <a:avLst>
              <a:gd fmla="val 39812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94" name="Google Shape;494;p36"/>
          <p:cNvSpPr txBox="1"/>
          <p:nvPr>
            <p:ph type="title"/>
          </p:nvPr>
        </p:nvSpPr>
        <p:spPr>
          <a:xfrm>
            <a:off x="228600" y="525200"/>
            <a:ext cx="3154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5" name="Google Shape;495;p36"/>
          <p:cNvSpPr txBox="1"/>
          <p:nvPr>
            <p:ph idx="1" type="subTitle"/>
          </p:nvPr>
        </p:nvSpPr>
        <p:spPr>
          <a:xfrm>
            <a:off x="228600" y="1185575"/>
            <a:ext cx="2806800" cy="9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96" name="Google Shape;496;p36"/>
          <p:cNvSpPr txBox="1"/>
          <p:nvPr>
            <p:ph idx="2" type="subTitle"/>
          </p:nvPr>
        </p:nvSpPr>
        <p:spPr>
          <a:xfrm>
            <a:off x="4784300" y="1597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97" name="Google Shape;497;p36"/>
          <p:cNvSpPr txBox="1"/>
          <p:nvPr>
            <p:ph idx="3" type="subTitle"/>
          </p:nvPr>
        </p:nvSpPr>
        <p:spPr>
          <a:xfrm>
            <a:off x="6129000" y="16000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98" name="Google Shape;498;p36"/>
          <p:cNvSpPr txBox="1"/>
          <p:nvPr>
            <p:ph idx="4" type="subTitle"/>
          </p:nvPr>
        </p:nvSpPr>
        <p:spPr>
          <a:xfrm>
            <a:off x="6129000" y="2669675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99" name="Google Shape;499;p36"/>
          <p:cNvSpPr txBox="1"/>
          <p:nvPr>
            <p:ph idx="5" type="subTitle"/>
          </p:nvPr>
        </p:nvSpPr>
        <p:spPr>
          <a:xfrm>
            <a:off x="6129000" y="37392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500" name="Google Shape;500;p36"/>
          <p:cNvSpPr txBox="1"/>
          <p:nvPr>
            <p:ph idx="6" type="subTitle"/>
          </p:nvPr>
        </p:nvSpPr>
        <p:spPr>
          <a:xfrm>
            <a:off x="4784300" y="2668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501" name="Google Shape;501;p36"/>
          <p:cNvSpPr txBox="1"/>
          <p:nvPr>
            <p:ph idx="7" type="subTitle"/>
          </p:nvPr>
        </p:nvSpPr>
        <p:spPr>
          <a:xfrm>
            <a:off x="4784300" y="3739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6" name="Google Shape;50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9" name="Google Shape;509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0" name="Google Shape;510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8" name="Google Shape;518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9" name="Google Shape;519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4" name="Google Shape;524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8" name="Google Shape;528;p4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29" name="Google Shape;529;p4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2" name="Google Shape;532;p4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33" name="Google Shape;533;p4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4" name="Google Shape;534;p4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5" name="Google Shape;535;p4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38" name="Google Shape;538;p4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9" name="Google Shape;539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0" name="Google Shape;540;p48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1" name="Google Shape;541;p48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2" name="Google Shape;542;p48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3" name="Google Shape;543;p48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46" name="Google Shape;546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7" name="Google Shape;547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8" name="Google Shape;548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9" name="Google Shape;549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0" name="Google Shape;550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1" name="Google Shape;551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2" name="Google Shape;552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3" name="Google Shape;553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6" name="Google Shape;556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9" name="Google Shape;559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60" name="Google Shape;560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61" name="Google Shape;561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2" name="Google Shape;56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3" name="Google Shape;563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4" name="Google Shape;564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7" name="Google Shape;567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69" name="Google Shape;569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0" name="Google Shape;570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2" name="Google Shape;57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73" name="Google Shape;573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4" name="Google Shape;574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5" name="Google Shape;575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0" name="Google Shape;580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1" name="Google Shape;581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2" name="Google Shape;582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3" name="Google Shape;583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5" name="Google Shape;585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6" name="Google Shape;586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7" name="Google Shape;587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28600" y="1895400"/>
            <a:ext cx="576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88850" y="312400"/>
            <a:ext cx="4469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23800" y="1983025"/>
            <a:ext cx="40434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5"/>
          <p:cNvSpPr txBox="1"/>
          <p:nvPr>
            <p:ph type="title"/>
          </p:nvPr>
        </p:nvSpPr>
        <p:spPr>
          <a:xfrm>
            <a:off x="228600" y="2445250"/>
            <a:ext cx="7602300" cy="2050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5030">
                <a:solidFill>
                  <a:srgbClr val="E1DCD8"/>
                </a:solidFill>
                <a:latin typeface="Gowun Batang"/>
                <a:ea typeface="Gowun Batang"/>
                <a:cs typeface="Gowun Batang"/>
                <a:sym typeface="Gowun Batang"/>
              </a:rPr>
              <a:t>Smart Traffic &amp; IIoT</a:t>
            </a:r>
            <a:endParaRPr sz="5030">
              <a:solidFill>
                <a:srgbClr val="E1DCD8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30">
                <a:solidFill>
                  <a:schemeClr val="dk2"/>
                </a:solidFill>
                <a:latin typeface="Gowun Batang"/>
                <a:ea typeface="Gowun Batang"/>
                <a:cs typeface="Gowun Batang"/>
                <a:sym typeface="Gowun Batang"/>
              </a:rPr>
              <a:t>Conceptual Application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4" name="Google Shape;594;p55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Nicolas Giot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6"/>
          <p:cNvSpPr/>
          <p:nvPr/>
        </p:nvSpPr>
        <p:spPr>
          <a:xfrm>
            <a:off x="1429629" y="219063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0" name="Google Shape;600;p56"/>
          <p:cNvSpPr/>
          <p:nvPr/>
        </p:nvSpPr>
        <p:spPr>
          <a:xfrm>
            <a:off x="1429629" y="2709614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1429629" y="322858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1429629" y="3747564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1429629" y="426653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4" name="Google Shape;604;p56"/>
          <p:cNvSpPr txBox="1"/>
          <p:nvPr>
            <p:ph idx="1" type="subTitle"/>
          </p:nvPr>
        </p:nvSpPr>
        <p:spPr>
          <a:xfrm>
            <a:off x="2307746" y="1801500"/>
            <a:ext cx="40575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</a:rPr>
              <a:t>        </a:t>
            </a:r>
            <a:r>
              <a:rPr b="1" lang="en" sz="1600">
                <a:solidFill>
                  <a:schemeClr val="accent4"/>
                </a:solidFill>
              </a:rPr>
              <a:t>We want to ensure that it:</a:t>
            </a:r>
            <a:endParaRPr b="1" sz="1600">
              <a:solidFill>
                <a:schemeClr val="accent4"/>
              </a:solidFill>
            </a:endParaRPr>
          </a:p>
        </p:txBody>
      </p:sp>
      <p:sp>
        <p:nvSpPr>
          <p:cNvPr id="605" name="Google Shape;605;p56"/>
          <p:cNvSpPr txBox="1"/>
          <p:nvPr>
            <p:ph type="title"/>
          </p:nvPr>
        </p:nvSpPr>
        <p:spPr>
          <a:xfrm>
            <a:off x="573200" y="278425"/>
            <a:ext cx="7466400" cy="1334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Smart Traffic Management with Generative AI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               Using edge computing and generative AI to 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               create a responsive, efficient traffic system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606" name="Google Shape;606;p56"/>
          <p:cNvSpPr txBox="1"/>
          <p:nvPr>
            <p:ph idx="2" type="subTitle"/>
          </p:nvPr>
        </p:nvSpPr>
        <p:spPr>
          <a:xfrm>
            <a:off x="1678339" y="2191175"/>
            <a:ext cx="59811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Leverages traffic cameras, GPS data, and speed sensors</a:t>
            </a:r>
            <a:endParaRPr/>
          </a:p>
        </p:txBody>
      </p:sp>
      <p:sp>
        <p:nvSpPr>
          <p:cNvPr id="607" name="Google Shape;607;p56"/>
          <p:cNvSpPr txBox="1"/>
          <p:nvPr>
            <p:ph idx="3" type="subTitle"/>
          </p:nvPr>
        </p:nvSpPr>
        <p:spPr>
          <a:xfrm>
            <a:off x="1678341" y="2710150"/>
            <a:ext cx="53163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AI to simulate future traffic conditions and suggest reroutes</a:t>
            </a:r>
            <a:endParaRPr/>
          </a:p>
        </p:txBody>
      </p:sp>
      <p:sp>
        <p:nvSpPr>
          <p:cNvPr id="608" name="Google Shape;608;p56"/>
          <p:cNvSpPr txBox="1"/>
          <p:nvPr>
            <p:ph idx="4" type="subTitle"/>
          </p:nvPr>
        </p:nvSpPr>
        <p:spPr>
          <a:xfrm>
            <a:off x="1678335" y="3229125"/>
            <a:ext cx="68955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Operates on edge devices to minimize latency and protect user privacy</a:t>
            </a:r>
            <a:endParaRPr/>
          </a:p>
        </p:txBody>
      </p:sp>
      <p:sp>
        <p:nvSpPr>
          <p:cNvPr id="609" name="Google Shape;609;p56"/>
          <p:cNvSpPr txBox="1"/>
          <p:nvPr>
            <p:ph idx="5" type="subTitle"/>
          </p:nvPr>
        </p:nvSpPr>
        <p:spPr>
          <a:xfrm>
            <a:off x="1678338" y="3748100"/>
            <a:ext cx="62544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Reduces congestion, improves safety, and lowers emissions</a:t>
            </a:r>
            <a:endParaRPr/>
          </a:p>
        </p:txBody>
      </p:sp>
      <p:sp>
        <p:nvSpPr>
          <p:cNvPr id="610" name="Google Shape;610;p56"/>
          <p:cNvSpPr txBox="1"/>
          <p:nvPr>
            <p:ph idx="6" type="subTitle"/>
          </p:nvPr>
        </p:nvSpPr>
        <p:spPr>
          <a:xfrm>
            <a:off x="1678360" y="42670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Saves your time!</a:t>
            </a:r>
            <a:endParaRPr/>
          </a:p>
        </p:txBody>
      </p:sp>
      <p:sp>
        <p:nvSpPr>
          <p:cNvPr id="611" name="Google Shape;611;p56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Nicolas Giot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" name="Google Shape;616;p57"/>
          <p:cNvCxnSpPr/>
          <p:nvPr/>
        </p:nvCxnSpPr>
        <p:spPr>
          <a:xfrm>
            <a:off x="3808425" y="2571750"/>
            <a:ext cx="51084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57"/>
          <p:cNvSpPr txBox="1"/>
          <p:nvPr/>
        </p:nvSpPr>
        <p:spPr>
          <a:xfrm rot="-5400000">
            <a:off x="2899725" y="2268275"/>
            <a:ext cx="15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Ability to execute</a:t>
            </a:r>
            <a:endParaRPr sz="8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8" name="Google Shape;618;p57"/>
          <p:cNvSpPr txBox="1"/>
          <p:nvPr/>
        </p:nvSpPr>
        <p:spPr>
          <a:xfrm>
            <a:off x="3808425" y="1331850"/>
            <a:ext cx="500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Char char="●"/>
            </a:pPr>
            <a:r>
              <a:rPr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an autonomous agent to analyze live video and GPS data</a:t>
            </a:r>
            <a:endParaRPr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Char char="●"/>
            </a:pPr>
            <a:r>
              <a:rPr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Dynamically guide traffic through alternate routes</a:t>
            </a:r>
            <a:endParaRPr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Char char="●"/>
            </a:pPr>
            <a:r>
              <a:rPr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Simulate multiple traffic outcomes before choosing an action</a:t>
            </a:r>
            <a:endParaRPr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Char char="●"/>
            </a:pPr>
            <a:r>
              <a:rPr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Minimize infrastructure reliance on centralized cloud processing</a:t>
            </a:r>
            <a:endParaRPr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9" name="Google Shape;619;p57"/>
          <p:cNvSpPr/>
          <p:nvPr/>
        </p:nvSpPr>
        <p:spPr>
          <a:xfrm>
            <a:off x="4474125" y="983225"/>
            <a:ext cx="4242600" cy="2520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Design conceptual AI edge  system that reroutes vehicles in real time </a:t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620" name="Google Shape;620;p57"/>
          <p:cNvSpPr/>
          <p:nvPr/>
        </p:nvSpPr>
        <p:spPr>
          <a:xfrm>
            <a:off x="4474125" y="2809175"/>
            <a:ext cx="1606500" cy="2520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Targeted Outcomes</a:t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621" name="Google Shape;621;p57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Month Year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2" name="Google Shape;622;p57"/>
          <p:cNvSpPr txBox="1"/>
          <p:nvPr>
            <p:ph type="title"/>
          </p:nvPr>
        </p:nvSpPr>
        <p:spPr>
          <a:xfrm>
            <a:off x="228600" y="420025"/>
            <a:ext cx="2926200" cy="51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Objectives &amp; Goals</a:t>
            </a:r>
            <a:endParaRPr b="1" sz="2400"/>
          </a:p>
        </p:txBody>
      </p:sp>
      <p:sp>
        <p:nvSpPr>
          <p:cNvPr id="623" name="Google Shape;623;p57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Nicolas Giot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24" name="Google Shape;624;p57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128738" y="1522163"/>
            <a:ext cx="3195826" cy="20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7"/>
          <p:cNvSpPr txBox="1"/>
          <p:nvPr/>
        </p:nvSpPr>
        <p:spPr>
          <a:xfrm>
            <a:off x="3808425" y="3196900"/>
            <a:ext cx="500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Char char="●"/>
            </a:pPr>
            <a:r>
              <a:rPr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15–30% reduction in commute time in congested zones</a:t>
            </a:r>
            <a:endParaRPr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Char char="●"/>
            </a:pPr>
            <a:r>
              <a:rPr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Improved emergency response times via dynamic path clearing</a:t>
            </a:r>
            <a:endParaRPr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Char char="●"/>
            </a:pPr>
            <a:r>
              <a:rPr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Reduced idle-related emissions at intersections</a:t>
            </a:r>
            <a:endParaRPr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8"/>
          <p:cNvSpPr txBox="1"/>
          <p:nvPr>
            <p:ph type="title"/>
          </p:nvPr>
        </p:nvSpPr>
        <p:spPr>
          <a:xfrm>
            <a:off x="92250" y="1164725"/>
            <a:ext cx="3135300" cy="95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System Architecture Overview</a:t>
            </a:r>
            <a:endParaRPr b="1"/>
          </a:p>
        </p:txBody>
      </p:sp>
      <p:sp>
        <p:nvSpPr>
          <p:cNvPr id="631" name="Google Shape;631;p58"/>
          <p:cNvSpPr txBox="1"/>
          <p:nvPr>
            <p:ph idx="1" type="subTitle"/>
          </p:nvPr>
        </p:nvSpPr>
        <p:spPr>
          <a:xfrm>
            <a:off x="492600" y="3140225"/>
            <a:ext cx="2787600" cy="9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Outline of sensor data flow and AI-driven decision-making pipeline</a:t>
            </a:r>
            <a:endParaRPr sz="2000"/>
          </a:p>
        </p:txBody>
      </p:sp>
      <p:sp>
        <p:nvSpPr>
          <p:cNvPr id="632" name="Google Shape;632;p58"/>
          <p:cNvSpPr txBox="1"/>
          <p:nvPr>
            <p:ph idx="2" type="subTitle"/>
          </p:nvPr>
        </p:nvSpPr>
        <p:spPr>
          <a:xfrm>
            <a:off x="3943659" y="334275"/>
            <a:ext cx="2341500" cy="35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Hardware &amp; Protocols</a:t>
            </a:r>
            <a:endParaRPr b="1" sz="1500">
              <a:solidFill>
                <a:schemeClr val="accen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58"/>
          <p:cNvSpPr txBox="1"/>
          <p:nvPr>
            <p:ph idx="3" type="subTitle"/>
          </p:nvPr>
        </p:nvSpPr>
        <p:spPr>
          <a:xfrm>
            <a:off x="4084713" y="693675"/>
            <a:ext cx="44748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Devices: Jetson Nano, Coral, Raspberry Pi (NPU capable)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Protocols: MQTT (telemetry), RTSP (video), HTTPS (API integration)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Security: TLS encryption, local license plate/face blurring</a:t>
            </a:r>
            <a:endParaRPr/>
          </a:p>
        </p:txBody>
      </p:sp>
      <p:pic>
        <p:nvPicPr>
          <p:cNvPr id="634" name="Google Shape;63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723" y="1416725"/>
            <a:ext cx="4830674" cy="322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9"/>
          <p:cNvSpPr/>
          <p:nvPr/>
        </p:nvSpPr>
        <p:spPr>
          <a:xfrm>
            <a:off x="228600" y="1459115"/>
            <a:ext cx="2834700" cy="2638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40" name="Google Shape;640;p59"/>
          <p:cNvCxnSpPr/>
          <p:nvPr/>
        </p:nvCxnSpPr>
        <p:spPr>
          <a:xfrm>
            <a:off x="232900" y="2470425"/>
            <a:ext cx="2829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1" name="Google Shape;641;p59"/>
          <p:cNvSpPr/>
          <p:nvPr/>
        </p:nvSpPr>
        <p:spPr>
          <a:xfrm>
            <a:off x="3154650" y="1459115"/>
            <a:ext cx="2834700" cy="2638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42" name="Google Shape;642;p59"/>
          <p:cNvCxnSpPr/>
          <p:nvPr/>
        </p:nvCxnSpPr>
        <p:spPr>
          <a:xfrm>
            <a:off x="3158950" y="2470425"/>
            <a:ext cx="2829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3" name="Google Shape;643;p59"/>
          <p:cNvSpPr/>
          <p:nvPr/>
        </p:nvSpPr>
        <p:spPr>
          <a:xfrm>
            <a:off x="6080700" y="1459115"/>
            <a:ext cx="2834700" cy="2638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44" name="Google Shape;644;p59"/>
          <p:cNvCxnSpPr/>
          <p:nvPr/>
        </p:nvCxnSpPr>
        <p:spPr>
          <a:xfrm>
            <a:off x="6085000" y="2470425"/>
            <a:ext cx="2829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5" name="Google Shape;645;p59"/>
          <p:cNvSpPr txBox="1"/>
          <p:nvPr>
            <p:ph type="title"/>
          </p:nvPr>
        </p:nvSpPr>
        <p:spPr>
          <a:xfrm>
            <a:off x="228600" y="420017"/>
            <a:ext cx="6480300" cy="46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Models and Decision Framework</a:t>
            </a:r>
            <a:endParaRPr/>
          </a:p>
        </p:txBody>
      </p:sp>
      <p:sp>
        <p:nvSpPr>
          <p:cNvPr id="646" name="Google Shape;646;p59"/>
          <p:cNvSpPr txBox="1"/>
          <p:nvPr>
            <p:ph idx="1" type="subTitle"/>
          </p:nvPr>
        </p:nvSpPr>
        <p:spPr>
          <a:xfrm>
            <a:off x="5405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AI Models Used</a:t>
            </a:r>
            <a:endParaRPr b="1" sz="2000"/>
          </a:p>
        </p:txBody>
      </p:sp>
      <p:sp>
        <p:nvSpPr>
          <p:cNvPr id="647" name="Google Shape;647;p59"/>
          <p:cNvSpPr txBox="1"/>
          <p:nvPr>
            <p:ph idx="2" type="subTitle"/>
          </p:nvPr>
        </p:nvSpPr>
        <p:spPr>
          <a:xfrm>
            <a:off x="540525" y="2587825"/>
            <a:ext cx="2428800" cy="62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1836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➔"/>
            </a:pPr>
            <a:r>
              <a:rPr b="1" lang="en"/>
              <a:t>GANs</a:t>
            </a:r>
            <a:r>
              <a:rPr lang="en"/>
              <a:t>: Simulate alternate traffic flows based on possible incidents</a:t>
            </a:r>
            <a:endParaRPr/>
          </a:p>
          <a:p>
            <a:pPr indent="-11836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➔"/>
            </a:pPr>
            <a:r>
              <a:rPr b="1" lang="en"/>
              <a:t>Diffusion Models</a:t>
            </a:r>
            <a:r>
              <a:rPr lang="en"/>
              <a:t>: Predict and generate smooth traffic distribution patterns</a:t>
            </a:r>
            <a:endParaRPr/>
          </a:p>
          <a:p>
            <a:pPr indent="-11836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➔"/>
            </a:pPr>
            <a:r>
              <a:rPr b="1" lang="en"/>
              <a:t>Synthetic Data</a:t>
            </a:r>
            <a:r>
              <a:rPr lang="en"/>
              <a:t>: Fill gaps in training for rare conditions (accidents, weather events)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9"/>
          <p:cNvSpPr txBox="1"/>
          <p:nvPr>
            <p:ph idx="3" type="subTitle"/>
          </p:nvPr>
        </p:nvSpPr>
        <p:spPr>
          <a:xfrm>
            <a:off x="3466575" y="1662638"/>
            <a:ext cx="2325000" cy="696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Decision-Making Logic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9"/>
          <p:cNvSpPr txBox="1"/>
          <p:nvPr>
            <p:ph idx="4" type="subTitle"/>
          </p:nvPr>
        </p:nvSpPr>
        <p:spPr>
          <a:xfrm>
            <a:off x="3425550" y="2628025"/>
            <a:ext cx="24936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1836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➔"/>
            </a:pPr>
            <a:r>
              <a:rPr b="1" lang="en"/>
              <a:t>Reinforcement Learning</a:t>
            </a:r>
            <a:r>
              <a:rPr lang="en"/>
              <a:t>: Trained in traffic simulators (e.g., SUMO) for policy learning</a:t>
            </a:r>
            <a:endParaRPr/>
          </a:p>
          <a:p>
            <a:pPr indent="-11836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➔"/>
            </a:pPr>
            <a:r>
              <a:rPr b="1" lang="en"/>
              <a:t>Rule-Based Constraints</a:t>
            </a:r>
            <a:r>
              <a:rPr lang="en"/>
              <a:t>: For construction, safety, or emergency reroutes</a:t>
            </a:r>
            <a:endParaRPr/>
          </a:p>
          <a:p>
            <a:pPr indent="-11836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➔"/>
            </a:pPr>
            <a:r>
              <a:rPr b="1" lang="en"/>
              <a:t>Fallback Models</a:t>
            </a:r>
            <a:r>
              <a:rPr lang="en"/>
              <a:t>: LSTM / CNNs for traffic prediction if generative AI fails</a:t>
            </a:r>
            <a:endParaRPr/>
          </a:p>
        </p:txBody>
      </p:sp>
      <p:sp>
        <p:nvSpPr>
          <p:cNvPr id="650" name="Google Shape;650;p59"/>
          <p:cNvSpPr txBox="1"/>
          <p:nvPr>
            <p:ph idx="5" type="subTitle"/>
          </p:nvPr>
        </p:nvSpPr>
        <p:spPr>
          <a:xfrm>
            <a:off x="63926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Tooling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9"/>
          <p:cNvSpPr txBox="1"/>
          <p:nvPr>
            <p:ph idx="6" type="subTitle"/>
          </p:nvPr>
        </p:nvSpPr>
        <p:spPr>
          <a:xfrm>
            <a:off x="63926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1836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➔"/>
            </a:pPr>
            <a:r>
              <a:rPr lang="en"/>
              <a:t>TensorFlow Lite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836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➔"/>
            </a:pPr>
            <a:r>
              <a:rPr lang="en"/>
              <a:t>Edge Impulse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836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➔"/>
            </a:pPr>
            <a:r>
              <a:rPr lang="en"/>
              <a:t>OpenCV</a:t>
            </a:r>
            <a:endParaRPr/>
          </a:p>
        </p:txBody>
      </p:sp>
      <p:sp>
        <p:nvSpPr>
          <p:cNvPr id="652" name="Google Shape;652;p59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Nicolas Giot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59"/>
          <p:cNvSpPr txBox="1"/>
          <p:nvPr>
            <p:ph type="title"/>
          </p:nvPr>
        </p:nvSpPr>
        <p:spPr>
          <a:xfrm>
            <a:off x="107850" y="777950"/>
            <a:ext cx="4998600" cy="627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Generative and reinforcement-based models simulate future traffic and decide optimal actions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0"/>
          <p:cNvSpPr/>
          <p:nvPr/>
        </p:nvSpPr>
        <p:spPr>
          <a:xfrm>
            <a:off x="4590950" y="2481900"/>
            <a:ext cx="1222800" cy="370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659" name="Google Shape;659;p60"/>
          <p:cNvSpPr/>
          <p:nvPr/>
        </p:nvSpPr>
        <p:spPr>
          <a:xfrm>
            <a:off x="4590950" y="3812700"/>
            <a:ext cx="1222800" cy="370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660" name="Google Shape;660;p60"/>
          <p:cNvSpPr/>
          <p:nvPr/>
        </p:nvSpPr>
        <p:spPr>
          <a:xfrm>
            <a:off x="4590950" y="1151100"/>
            <a:ext cx="1222800" cy="370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661" name="Google Shape;661;p60"/>
          <p:cNvSpPr txBox="1"/>
          <p:nvPr>
            <p:ph idx="1" type="subTitle"/>
          </p:nvPr>
        </p:nvSpPr>
        <p:spPr>
          <a:xfrm>
            <a:off x="4590850" y="2481900"/>
            <a:ext cx="12774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Privacy Protections</a:t>
            </a:r>
            <a:endParaRPr/>
          </a:p>
        </p:txBody>
      </p:sp>
      <p:sp>
        <p:nvSpPr>
          <p:cNvPr id="662" name="Google Shape;662;p60"/>
          <p:cNvSpPr txBox="1"/>
          <p:nvPr>
            <p:ph idx="2" type="subTitle"/>
          </p:nvPr>
        </p:nvSpPr>
        <p:spPr>
          <a:xfrm>
            <a:off x="4590850" y="38127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Ethical Safeguards</a:t>
            </a:r>
            <a:endParaRPr/>
          </a:p>
        </p:txBody>
      </p:sp>
      <p:sp>
        <p:nvSpPr>
          <p:cNvPr id="663" name="Google Shape;663;p60"/>
          <p:cNvSpPr txBox="1"/>
          <p:nvPr>
            <p:ph idx="3" type="subTitle"/>
          </p:nvPr>
        </p:nvSpPr>
        <p:spPr>
          <a:xfrm>
            <a:off x="4590850" y="11511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Security</a:t>
            </a:r>
            <a:endParaRPr/>
          </a:p>
        </p:txBody>
      </p:sp>
      <p:sp>
        <p:nvSpPr>
          <p:cNvPr id="664" name="Google Shape;664;p60"/>
          <p:cNvSpPr txBox="1"/>
          <p:nvPr>
            <p:ph type="title"/>
          </p:nvPr>
        </p:nvSpPr>
        <p:spPr>
          <a:xfrm>
            <a:off x="228600" y="420025"/>
            <a:ext cx="3310200" cy="143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Security &amp; Ethics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Ensuring user privacy, safety, and fair decision-making in AI-based traffic rerouting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65" name="Google Shape;665;p60"/>
          <p:cNvSpPr txBox="1"/>
          <p:nvPr>
            <p:ph idx="4" type="subTitle"/>
          </p:nvPr>
        </p:nvSpPr>
        <p:spPr>
          <a:xfrm>
            <a:off x="6080700" y="11999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TLS 1.3 and AES-256 encryption between devices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JWT/OAuth2 authentication for all API endpoints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Encrypted model storage on edge devices</a:t>
            </a:r>
            <a:endParaRPr/>
          </a:p>
        </p:txBody>
      </p:sp>
      <p:sp>
        <p:nvSpPr>
          <p:cNvPr id="666" name="Google Shape;666;p60"/>
          <p:cNvSpPr txBox="1"/>
          <p:nvPr>
            <p:ph idx="5" type="subTitle"/>
          </p:nvPr>
        </p:nvSpPr>
        <p:spPr>
          <a:xfrm>
            <a:off x="6080700" y="25307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Local blurring of license plates and faces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Opt-in GPS telemetry only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No personally identifiable data stored</a:t>
            </a:r>
            <a:endParaRPr/>
          </a:p>
        </p:txBody>
      </p:sp>
      <p:sp>
        <p:nvSpPr>
          <p:cNvPr id="667" name="Google Shape;667;p60"/>
          <p:cNvSpPr txBox="1"/>
          <p:nvPr>
            <p:ph idx="6" type="subTitle"/>
          </p:nvPr>
        </p:nvSpPr>
        <p:spPr>
          <a:xfrm>
            <a:off x="6080700" y="38615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Simulation bias checks to avoid disadvantaging neighborhoods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Public transparency on data collection and rerouting logic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Explainability modules for auditability and fairness</a:t>
            </a:r>
            <a:endParaRPr/>
          </a:p>
        </p:txBody>
      </p:sp>
      <p:sp>
        <p:nvSpPr>
          <p:cNvPr id="668" name="Google Shape;668;p60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Nicolas Giot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69" name="Google Shape;669;p60"/>
          <p:cNvPicPr preferRelativeResize="0"/>
          <p:nvPr/>
        </p:nvPicPr>
        <p:blipFill rotWithShape="1">
          <a:blip r:embed="rId3">
            <a:alphaModFix amt="80000"/>
          </a:blip>
          <a:srcRect b="13757" l="24488" r="24893" t="13721"/>
          <a:stretch/>
        </p:blipFill>
        <p:spPr>
          <a:xfrm>
            <a:off x="1122750" y="2237325"/>
            <a:ext cx="1405124" cy="20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1"/>
          <p:cNvSpPr/>
          <p:nvPr/>
        </p:nvSpPr>
        <p:spPr>
          <a:xfrm>
            <a:off x="229525" y="2433450"/>
            <a:ext cx="27627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75" name="Google Shape;675;p61"/>
          <p:cNvSpPr/>
          <p:nvPr/>
        </p:nvSpPr>
        <p:spPr>
          <a:xfrm>
            <a:off x="3192875" y="2433450"/>
            <a:ext cx="27627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76" name="Google Shape;676;p61"/>
          <p:cNvSpPr/>
          <p:nvPr/>
        </p:nvSpPr>
        <p:spPr>
          <a:xfrm>
            <a:off x="6152700" y="2433450"/>
            <a:ext cx="27627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77" name="Google Shape;677;p61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Nicolas Giot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8" name="Google Shape;678;p61"/>
          <p:cNvSpPr txBox="1"/>
          <p:nvPr>
            <p:ph type="title"/>
          </p:nvPr>
        </p:nvSpPr>
        <p:spPr>
          <a:xfrm>
            <a:off x="609600" y="724825"/>
            <a:ext cx="4924200" cy="73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benefits, challenges, and next steps in conceptual development</a:t>
            </a:r>
            <a:endParaRPr/>
          </a:p>
        </p:txBody>
      </p:sp>
      <p:sp>
        <p:nvSpPr>
          <p:cNvPr id="679" name="Google Shape;679;p61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and Direction</a:t>
            </a:r>
            <a:endParaRPr/>
          </a:p>
        </p:txBody>
      </p:sp>
      <p:sp>
        <p:nvSpPr>
          <p:cNvPr id="680" name="Google Shape;680;p61"/>
          <p:cNvSpPr txBox="1"/>
          <p:nvPr>
            <p:ph idx="2" type="subTitle"/>
          </p:nvPr>
        </p:nvSpPr>
        <p:spPr>
          <a:xfrm>
            <a:off x="351700" y="2435600"/>
            <a:ext cx="2439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Strengths</a:t>
            </a:r>
            <a:endParaRPr/>
          </a:p>
        </p:txBody>
      </p:sp>
      <p:sp>
        <p:nvSpPr>
          <p:cNvPr id="681" name="Google Shape;681;p61"/>
          <p:cNvSpPr txBox="1"/>
          <p:nvPr>
            <p:ph idx="3" type="subTitle"/>
          </p:nvPr>
        </p:nvSpPr>
        <p:spPr>
          <a:xfrm>
            <a:off x="3315050" y="2435600"/>
            <a:ext cx="2439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Trade-offs</a:t>
            </a:r>
            <a:endParaRPr/>
          </a:p>
        </p:txBody>
      </p:sp>
      <p:sp>
        <p:nvSpPr>
          <p:cNvPr id="682" name="Google Shape;682;p61"/>
          <p:cNvSpPr txBox="1"/>
          <p:nvPr>
            <p:ph idx="4" type="subTitle"/>
          </p:nvPr>
        </p:nvSpPr>
        <p:spPr>
          <a:xfrm>
            <a:off x="6278400" y="2435600"/>
            <a:ext cx="2439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683" name="Google Shape;683;p61"/>
          <p:cNvSpPr txBox="1"/>
          <p:nvPr>
            <p:ph idx="5" type="body"/>
          </p:nvPr>
        </p:nvSpPr>
        <p:spPr>
          <a:xfrm>
            <a:off x="3315050" y="2882813"/>
            <a:ext cx="2439900" cy="12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10287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/>
              <a:t>Balancing model complexity with edge compute limits</a:t>
            </a:r>
            <a:endParaRPr/>
          </a:p>
          <a:p>
            <a:pPr indent="-10287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➔"/>
            </a:pPr>
            <a:r>
              <a:rPr lang="en"/>
              <a:t>GPS API integration may be limited by third-party providers</a:t>
            </a:r>
            <a:endParaRPr/>
          </a:p>
          <a:p>
            <a:pPr indent="-10287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➔"/>
            </a:pPr>
            <a:r>
              <a:rPr lang="en"/>
              <a:t>Traffic behavior is influenced by human unpredictability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1"/>
          <p:cNvSpPr txBox="1"/>
          <p:nvPr>
            <p:ph idx="6" type="body"/>
          </p:nvPr>
        </p:nvSpPr>
        <p:spPr>
          <a:xfrm>
            <a:off x="351700" y="2882813"/>
            <a:ext cx="2439900" cy="12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10287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/>
              <a:t>Local decision-making minimizes cloud load and response time</a:t>
            </a:r>
            <a:endParaRPr/>
          </a:p>
          <a:p>
            <a:pPr indent="-10287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➔"/>
            </a:pPr>
            <a:r>
              <a:rPr lang="en"/>
              <a:t>Scalable to multiple intersections or highway segments</a:t>
            </a:r>
            <a:endParaRPr/>
          </a:p>
          <a:p>
            <a:pPr indent="-10287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➔"/>
            </a:pPr>
            <a:r>
              <a:rPr lang="en"/>
              <a:t>Privacy-first approach with secure edge processing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1"/>
          <p:cNvSpPr txBox="1"/>
          <p:nvPr>
            <p:ph idx="7" type="body"/>
          </p:nvPr>
        </p:nvSpPr>
        <p:spPr>
          <a:xfrm>
            <a:off x="6278400" y="2882813"/>
            <a:ext cx="2439900" cy="12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10287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lang="en"/>
              <a:t>Federated learning for cross-city coordination</a:t>
            </a:r>
            <a:endParaRPr/>
          </a:p>
          <a:p>
            <a:pPr indent="-10287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➔"/>
            </a:pPr>
            <a:r>
              <a:rPr lang="en"/>
              <a:t>Integration with public transit schedules and weather systems</a:t>
            </a:r>
            <a:endParaRPr/>
          </a:p>
          <a:p>
            <a:pPr indent="-10287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➔"/>
            </a:pPr>
            <a:r>
              <a:rPr lang="en"/>
              <a:t>Community dashboard for transparency and urban planning input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686" name="Google Shape;686;p61"/>
          <p:cNvPicPr preferRelativeResize="0"/>
          <p:nvPr/>
        </p:nvPicPr>
        <p:blipFill rotWithShape="1">
          <a:blip r:embed="rId3">
            <a:alphaModFix amt="18000"/>
          </a:blip>
          <a:srcRect b="0" l="9223" r="-9" t="0"/>
          <a:stretch/>
        </p:blipFill>
        <p:spPr>
          <a:xfrm>
            <a:off x="5533799" y="286225"/>
            <a:ext cx="32944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2"/>
          <p:cNvSpPr txBox="1"/>
          <p:nvPr>
            <p:ph type="title"/>
          </p:nvPr>
        </p:nvSpPr>
        <p:spPr>
          <a:xfrm>
            <a:off x="3200250" y="408125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 you</a:t>
            </a:r>
            <a:endParaRPr b="1" sz="6000"/>
          </a:p>
        </p:txBody>
      </p:sp>
      <p:pic>
        <p:nvPicPr>
          <p:cNvPr id="692" name="Google Shape;692;p62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2519809" y="1292709"/>
            <a:ext cx="5510654" cy="361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 Presentation">
  <a:themeElements>
    <a:clrScheme name="Simple Light">
      <a:dk1>
        <a:srgbClr val="1B1B1B"/>
      </a:dk1>
      <a:lt1>
        <a:srgbClr val="FFFFFF"/>
      </a:lt1>
      <a:dk2>
        <a:srgbClr val="85C086"/>
      </a:dk2>
      <a:lt2>
        <a:srgbClr val="D0E1BE"/>
      </a:lt2>
      <a:accent1>
        <a:srgbClr val="85C085"/>
      </a:accent1>
      <a:accent2>
        <a:srgbClr val="50A350"/>
      </a:accent2>
      <a:accent3>
        <a:srgbClr val="3E863C"/>
      </a:accent3>
      <a:accent4>
        <a:srgbClr val="1E691E"/>
      </a:accent4>
      <a:accent5>
        <a:srgbClr val="074907"/>
      </a:accent5>
      <a:accent6>
        <a:srgbClr val="666666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