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GUT Alexandre" userId="bf5d0a1f-eeb4-45b5-914f-ebc8d4782fa3" providerId="ADAL" clId="{B02C9D8D-2C0A-4441-BCBF-33D0BFA200A5}"/>
    <pc:docChg chg="undo custSel modSld">
      <pc:chgData name="LOGUT Alexandre" userId="bf5d0a1f-eeb4-45b5-914f-ebc8d4782fa3" providerId="ADAL" clId="{B02C9D8D-2C0A-4441-BCBF-33D0BFA200A5}" dt="2025-05-25T13:07:30.788" v="405" actId="20577"/>
      <pc:docMkLst>
        <pc:docMk/>
      </pc:docMkLst>
      <pc:sldChg chg="modSp mod">
        <pc:chgData name="LOGUT Alexandre" userId="bf5d0a1f-eeb4-45b5-914f-ebc8d4782fa3" providerId="ADAL" clId="{B02C9D8D-2C0A-4441-BCBF-33D0BFA200A5}" dt="2025-05-25T13:07:30.788" v="405" actId="20577"/>
        <pc:sldMkLst>
          <pc:docMk/>
          <pc:sldMk cId="1522115937" sldId="256"/>
        </pc:sldMkLst>
        <pc:spChg chg="mod">
          <ac:chgData name="LOGUT Alexandre" userId="bf5d0a1f-eeb4-45b5-914f-ebc8d4782fa3" providerId="ADAL" clId="{B02C9D8D-2C0A-4441-BCBF-33D0BFA200A5}" dt="2025-05-25T13:07:30.788" v="405" actId="20577"/>
          <ac:spMkLst>
            <pc:docMk/>
            <pc:sldMk cId="1522115937" sldId="256"/>
            <ac:spMk id="3" creationId="{336A0763-51FF-104F-F1E8-9966436A2F78}"/>
          </ac:spMkLst>
        </pc:spChg>
      </pc:sldChg>
      <pc:sldChg chg="modSp mod">
        <pc:chgData name="LOGUT Alexandre" userId="bf5d0a1f-eeb4-45b5-914f-ebc8d4782fa3" providerId="ADAL" clId="{B02C9D8D-2C0A-4441-BCBF-33D0BFA200A5}" dt="2025-05-24T20:48:18.770" v="277" actId="27636"/>
        <pc:sldMkLst>
          <pc:docMk/>
          <pc:sldMk cId="1338392248" sldId="257"/>
        </pc:sldMkLst>
        <pc:spChg chg="mod">
          <ac:chgData name="LOGUT Alexandre" userId="bf5d0a1f-eeb4-45b5-914f-ebc8d4782fa3" providerId="ADAL" clId="{B02C9D8D-2C0A-4441-BCBF-33D0BFA200A5}" dt="2025-05-24T20:48:18.770" v="277" actId="27636"/>
          <ac:spMkLst>
            <pc:docMk/>
            <pc:sldMk cId="1338392248" sldId="257"/>
            <ac:spMk id="3" creationId="{EBBCB6E1-40F3-3D68-62E9-62673B085558}"/>
          </ac:spMkLst>
        </pc:spChg>
      </pc:sldChg>
      <pc:sldChg chg="addSp delSp modSp mod">
        <pc:chgData name="LOGUT Alexandre" userId="bf5d0a1f-eeb4-45b5-914f-ebc8d4782fa3" providerId="ADAL" clId="{B02C9D8D-2C0A-4441-BCBF-33D0BFA200A5}" dt="2025-05-24T20:50:28.198" v="284" actId="1076"/>
        <pc:sldMkLst>
          <pc:docMk/>
          <pc:sldMk cId="2987108765" sldId="258"/>
        </pc:sldMkLst>
        <pc:spChg chg="mod">
          <ac:chgData name="LOGUT Alexandre" userId="bf5d0a1f-eeb4-45b5-914f-ebc8d4782fa3" providerId="ADAL" clId="{B02C9D8D-2C0A-4441-BCBF-33D0BFA200A5}" dt="2025-05-24T20:47:02.108" v="265" actId="20577"/>
          <ac:spMkLst>
            <pc:docMk/>
            <pc:sldMk cId="2987108765" sldId="258"/>
            <ac:spMk id="2" creationId="{4ED9A8E1-622A-6FFA-ADB3-B7ECB7BDA6D8}"/>
          </ac:spMkLst>
        </pc:spChg>
        <pc:spChg chg="add del mod">
          <ac:chgData name="LOGUT Alexandre" userId="bf5d0a1f-eeb4-45b5-914f-ebc8d4782fa3" providerId="ADAL" clId="{B02C9D8D-2C0A-4441-BCBF-33D0BFA200A5}" dt="2025-05-24T20:47:24.726" v="268" actId="22"/>
          <ac:spMkLst>
            <pc:docMk/>
            <pc:sldMk cId="2987108765" sldId="258"/>
            <ac:spMk id="3" creationId="{7F22EE62-8933-B3FD-82BC-D87F60410E8C}"/>
          </ac:spMkLst>
        </pc:spChg>
        <pc:picChg chg="add del mod ord">
          <ac:chgData name="LOGUT Alexandre" userId="bf5d0a1f-eeb4-45b5-914f-ebc8d4782fa3" providerId="ADAL" clId="{B02C9D8D-2C0A-4441-BCBF-33D0BFA200A5}" dt="2025-05-24T20:47:05.928" v="267" actId="34307"/>
          <ac:picMkLst>
            <pc:docMk/>
            <pc:sldMk cId="2987108765" sldId="258"/>
            <ac:picMk id="4" creationId="{D54D277E-7D71-FBBC-AA15-8C8383A7A891}"/>
          </ac:picMkLst>
        </pc:picChg>
        <pc:picChg chg="add mod ord">
          <ac:chgData name="LOGUT Alexandre" userId="bf5d0a1f-eeb4-45b5-914f-ebc8d4782fa3" providerId="ADAL" clId="{B02C9D8D-2C0A-4441-BCBF-33D0BFA200A5}" dt="2025-05-24T20:50:28.198" v="284" actId="1076"/>
          <ac:picMkLst>
            <pc:docMk/>
            <pc:sldMk cId="2987108765" sldId="258"/>
            <ac:picMk id="6" creationId="{C2379C98-5B87-EA4B-1338-8889C26E5F95}"/>
          </ac:picMkLst>
        </pc:picChg>
      </pc:sldChg>
      <pc:sldChg chg="addSp modSp mod">
        <pc:chgData name="LOGUT Alexandre" userId="bf5d0a1f-eeb4-45b5-914f-ebc8d4782fa3" providerId="ADAL" clId="{B02C9D8D-2C0A-4441-BCBF-33D0BFA200A5}" dt="2025-05-24T20:47:55.763" v="275" actId="22"/>
        <pc:sldMkLst>
          <pc:docMk/>
          <pc:sldMk cId="2572139583" sldId="259"/>
        </pc:sldMkLst>
        <pc:spChg chg="mod">
          <ac:chgData name="LOGUT Alexandre" userId="bf5d0a1f-eeb4-45b5-914f-ebc8d4782fa3" providerId="ADAL" clId="{B02C9D8D-2C0A-4441-BCBF-33D0BFA200A5}" dt="2025-05-24T20:47:54.582" v="274" actId="20577"/>
          <ac:spMkLst>
            <pc:docMk/>
            <pc:sldMk cId="2572139583" sldId="259"/>
            <ac:spMk id="2" creationId="{175DB753-75D9-2BC1-B5F2-388CF8D2BA7E}"/>
          </ac:spMkLst>
        </pc:spChg>
        <pc:spChg chg="mod">
          <ac:chgData name="LOGUT Alexandre" userId="bf5d0a1f-eeb4-45b5-914f-ebc8d4782fa3" providerId="ADAL" clId="{B02C9D8D-2C0A-4441-BCBF-33D0BFA200A5}" dt="2025-05-24T20:47:53.034" v="273" actId="20577"/>
          <ac:spMkLst>
            <pc:docMk/>
            <pc:sldMk cId="2572139583" sldId="259"/>
            <ac:spMk id="3" creationId="{1D90D7AB-DA46-8FD5-1E57-1F76265582F8}"/>
          </ac:spMkLst>
        </pc:spChg>
        <pc:picChg chg="add">
          <ac:chgData name="LOGUT Alexandre" userId="bf5d0a1f-eeb4-45b5-914f-ebc8d4782fa3" providerId="ADAL" clId="{B02C9D8D-2C0A-4441-BCBF-33D0BFA200A5}" dt="2025-05-24T20:47:55.763" v="275" actId="22"/>
          <ac:picMkLst>
            <pc:docMk/>
            <pc:sldMk cId="2572139583" sldId="259"/>
            <ac:picMk id="5" creationId="{759B2627-AA64-1B19-D9AF-B9D1F4448145}"/>
          </ac:picMkLst>
        </pc:picChg>
      </pc:sldChg>
      <pc:sldChg chg="modSp mod">
        <pc:chgData name="LOGUT Alexandre" userId="bf5d0a1f-eeb4-45b5-914f-ebc8d4782fa3" providerId="ADAL" clId="{B02C9D8D-2C0A-4441-BCBF-33D0BFA200A5}" dt="2025-05-24T20:48:38.141" v="279" actId="1076"/>
        <pc:sldMkLst>
          <pc:docMk/>
          <pc:sldMk cId="3300836274" sldId="260"/>
        </pc:sldMkLst>
        <pc:spChg chg="mod">
          <ac:chgData name="LOGUT Alexandre" userId="bf5d0a1f-eeb4-45b5-914f-ebc8d4782fa3" providerId="ADAL" clId="{B02C9D8D-2C0A-4441-BCBF-33D0BFA200A5}" dt="2025-05-24T20:48:38.141" v="279" actId="1076"/>
          <ac:spMkLst>
            <pc:docMk/>
            <pc:sldMk cId="3300836274" sldId="260"/>
            <ac:spMk id="3" creationId="{DF22082E-4F7D-83AB-6AC4-E21BD10B7813}"/>
          </ac:spMkLst>
        </pc:spChg>
      </pc:sldChg>
      <pc:sldChg chg="addSp modSp mod setBg">
        <pc:chgData name="LOGUT Alexandre" userId="bf5d0a1f-eeb4-45b5-914f-ebc8d4782fa3" providerId="ADAL" clId="{B02C9D8D-2C0A-4441-BCBF-33D0BFA200A5}" dt="2025-05-24T21:46:30.047" v="384" actId="27614"/>
        <pc:sldMkLst>
          <pc:docMk/>
          <pc:sldMk cId="2487995893" sldId="261"/>
        </pc:sldMkLst>
        <pc:spChg chg="mod">
          <ac:chgData name="LOGUT Alexandre" userId="bf5d0a1f-eeb4-45b5-914f-ebc8d4782fa3" providerId="ADAL" clId="{B02C9D8D-2C0A-4441-BCBF-33D0BFA200A5}" dt="2025-05-24T21:46:25.423" v="383" actId="26606"/>
          <ac:spMkLst>
            <pc:docMk/>
            <pc:sldMk cId="2487995893" sldId="261"/>
            <ac:spMk id="2" creationId="{6D2EE78B-ED20-51B8-C742-453C2356A5E2}"/>
          </ac:spMkLst>
        </pc:spChg>
        <pc:spChg chg="mod">
          <ac:chgData name="LOGUT Alexandre" userId="bf5d0a1f-eeb4-45b5-914f-ebc8d4782fa3" providerId="ADAL" clId="{B02C9D8D-2C0A-4441-BCBF-33D0BFA200A5}" dt="2025-05-24T21:46:25.423" v="383" actId="26606"/>
          <ac:spMkLst>
            <pc:docMk/>
            <pc:sldMk cId="2487995893" sldId="261"/>
            <ac:spMk id="3" creationId="{2DEF99D1-B76F-EFA5-2A96-3731092DF548}"/>
          </ac:spMkLst>
        </pc:spChg>
        <pc:spChg chg="add">
          <ac:chgData name="LOGUT Alexandre" userId="bf5d0a1f-eeb4-45b5-914f-ebc8d4782fa3" providerId="ADAL" clId="{B02C9D8D-2C0A-4441-BCBF-33D0BFA200A5}" dt="2025-05-24T21:46:25.423" v="383" actId="26606"/>
          <ac:spMkLst>
            <pc:docMk/>
            <pc:sldMk cId="2487995893" sldId="261"/>
            <ac:spMk id="10" creationId="{0B9EE3F3-89B7-43C3-8651-C4C96830993D}"/>
          </ac:spMkLst>
        </pc:spChg>
        <pc:spChg chg="add">
          <ac:chgData name="LOGUT Alexandre" userId="bf5d0a1f-eeb4-45b5-914f-ebc8d4782fa3" providerId="ADAL" clId="{B02C9D8D-2C0A-4441-BCBF-33D0BFA200A5}" dt="2025-05-24T21:46:25.423" v="383" actId="26606"/>
          <ac:spMkLst>
            <pc:docMk/>
            <pc:sldMk cId="2487995893" sldId="261"/>
            <ac:spMk id="12" creationId="{33AE4636-AEEC-45D6-84D4-7AC2DA48ECF8}"/>
          </ac:spMkLst>
        </pc:spChg>
        <pc:spChg chg="add">
          <ac:chgData name="LOGUT Alexandre" userId="bf5d0a1f-eeb4-45b5-914f-ebc8d4782fa3" providerId="ADAL" clId="{B02C9D8D-2C0A-4441-BCBF-33D0BFA200A5}" dt="2025-05-24T21:46:25.423" v="383" actId="26606"/>
          <ac:spMkLst>
            <pc:docMk/>
            <pc:sldMk cId="2487995893" sldId="261"/>
            <ac:spMk id="14" creationId="{8D9CE0F4-2EB2-4F1F-8AAC-DB3571D9FE10}"/>
          </ac:spMkLst>
        </pc:spChg>
        <pc:picChg chg="add mod">
          <ac:chgData name="LOGUT Alexandre" userId="bf5d0a1f-eeb4-45b5-914f-ebc8d4782fa3" providerId="ADAL" clId="{B02C9D8D-2C0A-4441-BCBF-33D0BFA200A5}" dt="2025-05-24T21:46:30.047" v="384" actId="27614"/>
          <ac:picMkLst>
            <pc:docMk/>
            <pc:sldMk cId="2487995893" sldId="261"/>
            <ac:picMk id="5" creationId="{E651C0E0-FF83-7A71-CD7D-638D9B540D96}"/>
          </ac:picMkLst>
        </pc:picChg>
      </pc:sldChg>
      <pc:sldChg chg="modSp mod">
        <pc:chgData name="LOGUT Alexandre" userId="bf5d0a1f-eeb4-45b5-914f-ebc8d4782fa3" providerId="ADAL" clId="{B02C9D8D-2C0A-4441-BCBF-33D0BFA200A5}" dt="2025-05-24T21:02:16.248" v="296" actId="1076"/>
        <pc:sldMkLst>
          <pc:docMk/>
          <pc:sldMk cId="1037237135" sldId="262"/>
        </pc:sldMkLst>
        <pc:spChg chg="mod">
          <ac:chgData name="LOGUT Alexandre" userId="bf5d0a1f-eeb4-45b5-914f-ebc8d4782fa3" providerId="ADAL" clId="{B02C9D8D-2C0A-4441-BCBF-33D0BFA200A5}" dt="2025-05-24T21:02:16.248" v="296" actId="1076"/>
          <ac:spMkLst>
            <pc:docMk/>
            <pc:sldMk cId="1037237135" sldId="262"/>
            <ac:spMk id="3" creationId="{3674BC71-4EAE-6368-6561-3B5FB281D8EC}"/>
          </ac:spMkLst>
        </pc:spChg>
      </pc:sldChg>
      <pc:sldChg chg="modSp mod">
        <pc:chgData name="LOGUT Alexandre" userId="bf5d0a1f-eeb4-45b5-914f-ebc8d4782fa3" providerId="ADAL" clId="{B02C9D8D-2C0A-4441-BCBF-33D0BFA200A5}" dt="2025-05-24T21:10:11.653" v="302" actId="1076"/>
        <pc:sldMkLst>
          <pc:docMk/>
          <pc:sldMk cId="1284898573" sldId="263"/>
        </pc:sldMkLst>
        <pc:spChg chg="mod">
          <ac:chgData name="LOGUT Alexandre" userId="bf5d0a1f-eeb4-45b5-914f-ebc8d4782fa3" providerId="ADAL" clId="{B02C9D8D-2C0A-4441-BCBF-33D0BFA200A5}" dt="2025-05-24T21:10:11.653" v="302" actId="1076"/>
          <ac:spMkLst>
            <pc:docMk/>
            <pc:sldMk cId="1284898573" sldId="263"/>
            <ac:spMk id="3" creationId="{7C10FC14-1BA8-E9DE-4304-D9CE0F43A817}"/>
          </ac:spMkLst>
        </pc:spChg>
      </pc:sldChg>
      <pc:sldChg chg="addSp modSp mod setBg">
        <pc:chgData name="LOGUT Alexandre" userId="bf5d0a1f-eeb4-45b5-914f-ebc8d4782fa3" providerId="ADAL" clId="{B02C9D8D-2C0A-4441-BCBF-33D0BFA200A5}" dt="2025-05-24T21:53:12.938" v="393" actId="26606"/>
        <pc:sldMkLst>
          <pc:docMk/>
          <pc:sldMk cId="3069848373" sldId="264"/>
        </pc:sldMkLst>
        <pc:spChg chg="mod">
          <ac:chgData name="LOGUT Alexandre" userId="bf5d0a1f-eeb4-45b5-914f-ebc8d4782fa3" providerId="ADAL" clId="{B02C9D8D-2C0A-4441-BCBF-33D0BFA200A5}" dt="2025-05-24T21:53:12.938" v="393" actId="26606"/>
          <ac:spMkLst>
            <pc:docMk/>
            <pc:sldMk cId="3069848373" sldId="264"/>
            <ac:spMk id="2" creationId="{F6E4FFE4-8201-44B9-0DA5-E28D476C0CC0}"/>
          </ac:spMkLst>
        </pc:spChg>
        <pc:spChg chg="mod ord">
          <ac:chgData name="LOGUT Alexandre" userId="bf5d0a1f-eeb4-45b5-914f-ebc8d4782fa3" providerId="ADAL" clId="{B02C9D8D-2C0A-4441-BCBF-33D0BFA200A5}" dt="2025-05-24T21:53:12.938" v="393" actId="26606"/>
          <ac:spMkLst>
            <pc:docMk/>
            <pc:sldMk cId="3069848373" sldId="264"/>
            <ac:spMk id="3" creationId="{B31E534C-862D-4BD5-4C47-65BB1B30B301}"/>
          </ac:spMkLst>
        </pc:spChg>
        <pc:picChg chg="add mod">
          <ac:chgData name="LOGUT Alexandre" userId="bf5d0a1f-eeb4-45b5-914f-ebc8d4782fa3" providerId="ADAL" clId="{B02C9D8D-2C0A-4441-BCBF-33D0BFA200A5}" dt="2025-05-24T21:53:12.938" v="393" actId="26606"/>
          <ac:picMkLst>
            <pc:docMk/>
            <pc:sldMk cId="3069848373" sldId="264"/>
            <ac:picMk id="5" creationId="{82904ABF-F2E9-72FA-86B4-ED323F296082}"/>
          </ac:picMkLst>
        </pc:picChg>
      </pc:sldChg>
      <pc:sldChg chg="modSp mod">
        <pc:chgData name="LOGUT Alexandre" userId="bf5d0a1f-eeb4-45b5-914f-ebc8d4782fa3" providerId="ADAL" clId="{B02C9D8D-2C0A-4441-BCBF-33D0BFA200A5}" dt="2025-05-24T21:18:38.839" v="328" actId="1076"/>
        <pc:sldMkLst>
          <pc:docMk/>
          <pc:sldMk cId="2849424690" sldId="265"/>
        </pc:sldMkLst>
        <pc:spChg chg="mod">
          <ac:chgData name="LOGUT Alexandre" userId="bf5d0a1f-eeb4-45b5-914f-ebc8d4782fa3" providerId="ADAL" clId="{B02C9D8D-2C0A-4441-BCBF-33D0BFA200A5}" dt="2025-05-24T21:18:38.839" v="328" actId="1076"/>
          <ac:spMkLst>
            <pc:docMk/>
            <pc:sldMk cId="2849424690" sldId="265"/>
            <ac:spMk id="3" creationId="{FF72F9FE-B1DB-CDB3-E407-9ED4FC98B85E}"/>
          </ac:spMkLst>
        </pc:spChg>
      </pc:sldChg>
      <pc:sldChg chg="addSp modSp mod setBg">
        <pc:chgData name="LOGUT Alexandre" userId="bf5d0a1f-eeb4-45b5-914f-ebc8d4782fa3" providerId="ADAL" clId="{B02C9D8D-2C0A-4441-BCBF-33D0BFA200A5}" dt="2025-05-24T21:47:55.035" v="388" actId="1076"/>
        <pc:sldMkLst>
          <pc:docMk/>
          <pc:sldMk cId="2297947176" sldId="266"/>
        </pc:sldMkLst>
        <pc:spChg chg="mod">
          <ac:chgData name="LOGUT Alexandre" userId="bf5d0a1f-eeb4-45b5-914f-ebc8d4782fa3" providerId="ADAL" clId="{B02C9D8D-2C0A-4441-BCBF-33D0BFA200A5}" dt="2025-05-24T21:47:39.329" v="386" actId="26606"/>
          <ac:spMkLst>
            <pc:docMk/>
            <pc:sldMk cId="2297947176" sldId="266"/>
            <ac:spMk id="2" creationId="{9FC0D3A6-5B8A-CC96-70C1-26A4FEB5E36C}"/>
          </ac:spMkLst>
        </pc:spChg>
        <pc:spChg chg="mod ord">
          <ac:chgData name="LOGUT Alexandre" userId="bf5d0a1f-eeb4-45b5-914f-ebc8d4782fa3" providerId="ADAL" clId="{B02C9D8D-2C0A-4441-BCBF-33D0BFA200A5}" dt="2025-05-24T21:47:55.035" v="388" actId="1076"/>
          <ac:spMkLst>
            <pc:docMk/>
            <pc:sldMk cId="2297947176" sldId="266"/>
            <ac:spMk id="3" creationId="{CB03EFD8-B724-3B15-EF57-B491EE150A3B}"/>
          </ac:spMkLst>
        </pc:spChg>
        <pc:picChg chg="add mod">
          <ac:chgData name="LOGUT Alexandre" userId="bf5d0a1f-eeb4-45b5-914f-ebc8d4782fa3" providerId="ADAL" clId="{B02C9D8D-2C0A-4441-BCBF-33D0BFA200A5}" dt="2025-05-24T21:47:45.780" v="387" actId="27614"/>
          <ac:picMkLst>
            <pc:docMk/>
            <pc:sldMk cId="2297947176" sldId="266"/>
            <ac:picMk id="5" creationId="{FE0FA5DF-EDF4-8FB9-7AA9-B2D9D408D1C6}"/>
          </ac:picMkLst>
        </pc:picChg>
      </pc:sldChg>
      <pc:sldChg chg="addSp modSp mod setBg">
        <pc:chgData name="LOGUT Alexandre" userId="bf5d0a1f-eeb4-45b5-914f-ebc8d4782fa3" providerId="ADAL" clId="{B02C9D8D-2C0A-4441-BCBF-33D0BFA200A5}" dt="2025-05-24T21:51:50.154" v="391" actId="27614"/>
        <pc:sldMkLst>
          <pc:docMk/>
          <pc:sldMk cId="4183100550" sldId="267"/>
        </pc:sldMkLst>
        <pc:spChg chg="mod">
          <ac:chgData name="LOGUT Alexandre" userId="bf5d0a1f-eeb4-45b5-914f-ebc8d4782fa3" providerId="ADAL" clId="{B02C9D8D-2C0A-4441-BCBF-33D0BFA200A5}" dt="2025-05-24T21:51:36.928" v="390" actId="26606"/>
          <ac:spMkLst>
            <pc:docMk/>
            <pc:sldMk cId="4183100550" sldId="267"/>
            <ac:spMk id="2" creationId="{CA8561A8-A512-9472-B790-0EA8B52A25BE}"/>
          </ac:spMkLst>
        </pc:spChg>
        <pc:spChg chg="mod ord">
          <ac:chgData name="LOGUT Alexandre" userId="bf5d0a1f-eeb4-45b5-914f-ebc8d4782fa3" providerId="ADAL" clId="{B02C9D8D-2C0A-4441-BCBF-33D0BFA200A5}" dt="2025-05-24T21:51:36.928" v="390" actId="26606"/>
          <ac:spMkLst>
            <pc:docMk/>
            <pc:sldMk cId="4183100550" sldId="267"/>
            <ac:spMk id="3" creationId="{BF70538E-E1F2-CB8B-3F88-20D43987AEE5}"/>
          </ac:spMkLst>
        </pc:spChg>
        <pc:picChg chg="add mod">
          <ac:chgData name="LOGUT Alexandre" userId="bf5d0a1f-eeb4-45b5-914f-ebc8d4782fa3" providerId="ADAL" clId="{B02C9D8D-2C0A-4441-BCBF-33D0BFA200A5}" dt="2025-05-24T21:51:50.154" v="391" actId="27614"/>
          <ac:picMkLst>
            <pc:docMk/>
            <pc:sldMk cId="4183100550" sldId="267"/>
            <ac:picMk id="5" creationId="{E98B89A9-EDC9-9B54-A903-CB23394FD14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B318F9-EA0F-4ADF-B508-D81577622112}" type="datetimeFigureOut">
              <a:rPr lang="fr-FR" smtClean="0"/>
              <a:t>25/05/2025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A3D1BF-C1F6-414D-97FD-6E99F181038F}" type="slidenum">
              <a:rPr lang="fr-FR" smtClean="0"/>
              <a:t>‹N°›</a:t>
            </a:fld>
            <a:endParaRPr lang="fr-FR"/>
          </a:p>
        </p:txBody>
      </p:sp>
    </p:spTree>
    <p:extLst>
      <p:ext uri="{BB962C8B-B14F-4D97-AF65-F5344CB8AC3E}">
        <p14:creationId xmlns:p14="http://schemas.microsoft.com/office/powerpoint/2010/main" val="3294388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62A3D1BF-C1F6-414D-97FD-6E99F181038F}" type="slidenum">
              <a:rPr lang="fr-FR" smtClean="0"/>
              <a:t>9</a:t>
            </a:fld>
            <a:endParaRPr lang="fr-FR"/>
          </a:p>
        </p:txBody>
      </p:sp>
    </p:spTree>
    <p:extLst>
      <p:ext uri="{BB962C8B-B14F-4D97-AF65-F5344CB8AC3E}">
        <p14:creationId xmlns:p14="http://schemas.microsoft.com/office/powerpoint/2010/main" val="4134021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CF690D-EEC1-9FBD-29D7-711059BEEE6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226497DA-6F77-AD87-8A45-CB734D7708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84B43238-F6B7-1BFD-E0DC-9763763C73BD}"/>
              </a:ext>
            </a:extLst>
          </p:cNvPr>
          <p:cNvSpPr>
            <a:spLocks noGrp="1"/>
          </p:cNvSpPr>
          <p:nvPr>
            <p:ph type="dt" sz="half" idx="10"/>
          </p:nvPr>
        </p:nvSpPr>
        <p:spPr/>
        <p:txBody>
          <a:bodyPr/>
          <a:lstStyle/>
          <a:p>
            <a:fld id="{54EBEEF9-CFBF-4081-8E35-74DD98D88AFF}" type="datetimeFigureOut">
              <a:rPr lang="fr-FR" smtClean="0"/>
              <a:t>25/05/2025</a:t>
            </a:fld>
            <a:endParaRPr lang="fr-FR"/>
          </a:p>
        </p:txBody>
      </p:sp>
      <p:sp>
        <p:nvSpPr>
          <p:cNvPr id="5" name="Espace réservé du pied de page 4">
            <a:extLst>
              <a:ext uri="{FF2B5EF4-FFF2-40B4-BE49-F238E27FC236}">
                <a16:creationId xmlns:a16="http://schemas.microsoft.com/office/drawing/2014/main" id="{A15E19F7-FC93-8961-F9A3-4C8A05F914C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03AE8F4-1C8C-A1DD-04BA-D221D1444B59}"/>
              </a:ext>
            </a:extLst>
          </p:cNvPr>
          <p:cNvSpPr>
            <a:spLocks noGrp="1"/>
          </p:cNvSpPr>
          <p:nvPr>
            <p:ph type="sldNum" sz="quarter" idx="12"/>
          </p:nvPr>
        </p:nvSpPr>
        <p:spPr/>
        <p:txBody>
          <a:bodyPr/>
          <a:lstStyle/>
          <a:p>
            <a:fld id="{2298D01C-B8D6-4AA2-A7B0-553C6DB01556}" type="slidenum">
              <a:rPr lang="fr-FR" smtClean="0"/>
              <a:t>‹N°›</a:t>
            </a:fld>
            <a:endParaRPr lang="fr-FR"/>
          </a:p>
        </p:txBody>
      </p:sp>
    </p:spTree>
    <p:extLst>
      <p:ext uri="{BB962C8B-B14F-4D97-AF65-F5344CB8AC3E}">
        <p14:creationId xmlns:p14="http://schemas.microsoft.com/office/powerpoint/2010/main" val="3778534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1F0FE0-1100-992A-E9E2-9BDAEB7EABA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9151862-747B-7150-3566-8B92732820D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5D0BA2A-44FE-D7FC-5EAC-B61954F1979E}"/>
              </a:ext>
            </a:extLst>
          </p:cNvPr>
          <p:cNvSpPr>
            <a:spLocks noGrp="1"/>
          </p:cNvSpPr>
          <p:nvPr>
            <p:ph type="dt" sz="half" idx="10"/>
          </p:nvPr>
        </p:nvSpPr>
        <p:spPr/>
        <p:txBody>
          <a:bodyPr/>
          <a:lstStyle/>
          <a:p>
            <a:fld id="{54EBEEF9-CFBF-4081-8E35-74DD98D88AFF}" type="datetimeFigureOut">
              <a:rPr lang="fr-FR" smtClean="0"/>
              <a:t>25/05/2025</a:t>
            </a:fld>
            <a:endParaRPr lang="fr-FR"/>
          </a:p>
        </p:txBody>
      </p:sp>
      <p:sp>
        <p:nvSpPr>
          <p:cNvPr id="5" name="Espace réservé du pied de page 4">
            <a:extLst>
              <a:ext uri="{FF2B5EF4-FFF2-40B4-BE49-F238E27FC236}">
                <a16:creationId xmlns:a16="http://schemas.microsoft.com/office/drawing/2014/main" id="{5F2D16AE-838F-C320-3F69-171D474EE7C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1263C89-1A8C-8B55-4FF4-42D55735C189}"/>
              </a:ext>
            </a:extLst>
          </p:cNvPr>
          <p:cNvSpPr>
            <a:spLocks noGrp="1"/>
          </p:cNvSpPr>
          <p:nvPr>
            <p:ph type="sldNum" sz="quarter" idx="12"/>
          </p:nvPr>
        </p:nvSpPr>
        <p:spPr/>
        <p:txBody>
          <a:bodyPr/>
          <a:lstStyle/>
          <a:p>
            <a:fld id="{2298D01C-B8D6-4AA2-A7B0-553C6DB01556}" type="slidenum">
              <a:rPr lang="fr-FR" smtClean="0"/>
              <a:t>‹N°›</a:t>
            </a:fld>
            <a:endParaRPr lang="fr-FR"/>
          </a:p>
        </p:txBody>
      </p:sp>
    </p:spTree>
    <p:extLst>
      <p:ext uri="{BB962C8B-B14F-4D97-AF65-F5344CB8AC3E}">
        <p14:creationId xmlns:p14="http://schemas.microsoft.com/office/powerpoint/2010/main" val="2791950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F89FFC4-C29F-DBF0-78C4-DFC118328EA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9361C5C-2940-46B8-A930-CE5982F3AF6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278643C-DFB7-9B46-EB11-02AA3E8F2BE3}"/>
              </a:ext>
            </a:extLst>
          </p:cNvPr>
          <p:cNvSpPr>
            <a:spLocks noGrp="1"/>
          </p:cNvSpPr>
          <p:nvPr>
            <p:ph type="dt" sz="half" idx="10"/>
          </p:nvPr>
        </p:nvSpPr>
        <p:spPr/>
        <p:txBody>
          <a:bodyPr/>
          <a:lstStyle/>
          <a:p>
            <a:fld id="{54EBEEF9-CFBF-4081-8E35-74DD98D88AFF}" type="datetimeFigureOut">
              <a:rPr lang="fr-FR" smtClean="0"/>
              <a:t>25/05/2025</a:t>
            </a:fld>
            <a:endParaRPr lang="fr-FR"/>
          </a:p>
        </p:txBody>
      </p:sp>
      <p:sp>
        <p:nvSpPr>
          <p:cNvPr id="5" name="Espace réservé du pied de page 4">
            <a:extLst>
              <a:ext uri="{FF2B5EF4-FFF2-40B4-BE49-F238E27FC236}">
                <a16:creationId xmlns:a16="http://schemas.microsoft.com/office/drawing/2014/main" id="{149679AF-181A-A89E-CCFE-DD48AC0A0FD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BCE66EF-4909-A273-192D-6B74D29D5B92}"/>
              </a:ext>
            </a:extLst>
          </p:cNvPr>
          <p:cNvSpPr>
            <a:spLocks noGrp="1"/>
          </p:cNvSpPr>
          <p:nvPr>
            <p:ph type="sldNum" sz="quarter" idx="12"/>
          </p:nvPr>
        </p:nvSpPr>
        <p:spPr/>
        <p:txBody>
          <a:bodyPr/>
          <a:lstStyle/>
          <a:p>
            <a:fld id="{2298D01C-B8D6-4AA2-A7B0-553C6DB01556}" type="slidenum">
              <a:rPr lang="fr-FR" smtClean="0"/>
              <a:t>‹N°›</a:t>
            </a:fld>
            <a:endParaRPr lang="fr-FR"/>
          </a:p>
        </p:txBody>
      </p:sp>
    </p:spTree>
    <p:extLst>
      <p:ext uri="{BB962C8B-B14F-4D97-AF65-F5344CB8AC3E}">
        <p14:creationId xmlns:p14="http://schemas.microsoft.com/office/powerpoint/2010/main" val="3651144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626D68-2844-3A88-F498-FEC8771E209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A011FE5-73F0-FA5E-B359-D3593BC86BA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A915E8F-7345-D92E-B960-982C2BFFFF96}"/>
              </a:ext>
            </a:extLst>
          </p:cNvPr>
          <p:cNvSpPr>
            <a:spLocks noGrp="1"/>
          </p:cNvSpPr>
          <p:nvPr>
            <p:ph type="dt" sz="half" idx="10"/>
          </p:nvPr>
        </p:nvSpPr>
        <p:spPr/>
        <p:txBody>
          <a:bodyPr/>
          <a:lstStyle/>
          <a:p>
            <a:fld id="{54EBEEF9-CFBF-4081-8E35-74DD98D88AFF}" type="datetimeFigureOut">
              <a:rPr lang="fr-FR" smtClean="0"/>
              <a:t>25/05/2025</a:t>
            </a:fld>
            <a:endParaRPr lang="fr-FR"/>
          </a:p>
        </p:txBody>
      </p:sp>
      <p:sp>
        <p:nvSpPr>
          <p:cNvPr id="5" name="Espace réservé du pied de page 4">
            <a:extLst>
              <a:ext uri="{FF2B5EF4-FFF2-40B4-BE49-F238E27FC236}">
                <a16:creationId xmlns:a16="http://schemas.microsoft.com/office/drawing/2014/main" id="{C32149E2-BB19-DCB7-AAD6-BDD0EDE608B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EC328D8-EBA5-C1F0-C2E7-740054A7C77A}"/>
              </a:ext>
            </a:extLst>
          </p:cNvPr>
          <p:cNvSpPr>
            <a:spLocks noGrp="1"/>
          </p:cNvSpPr>
          <p:nvPr>
            <p:ph type="sldNum" sz="quarter" idx="12"/>
          </p:nvPr>
        </p:nvSpPr>
        <p:spPr/>
        <p:txBody>
          <a:bodyPr/>
          <a:lstStyle/>
          <a:p>
            <a:fld id="{2298D01C-B8D6-4AA2-A7B0-553C6DB01556}" type="slidenum">
              <a:rPr lang="fr-FR" smtClean="0"/>
              <a:t>‹N°›</a:t>
            </a:fld>
            <a:endParaRPr lang="fr-FR"/>
          </a:p>
        </p:txBody>
      </p:sp>
    </p:spTree>
    <p:extLst>
      <p:ext uri="{BB962C8B-B14F-4D97-AF65-F5344CB8AC3E}">
        <p14:creationId xmlns:p14="http://schemas.microsoft.com/office/powerpoint/2010/main" val="3110971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4C133E-AA6A-9FC6-CB84-6262E313805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FC02DBB-B61C-04FE-5E4B-93F354CCDA6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845F9C4-235F-5807-8816-92034D39A43D}"/>
              </a:ext>
            </a:extLst>
          </p:cNvPr>
          <p:cNvSpPr>
            <a:spLocks noGrp="1"/>
          </p:cNvSpPr>
          <p:nvPr>
            <p:ph type="dt" sz="half" idx="10"/>
          </p:nvPr>
        </p:nvSpPr>
        <p:spPr/>
        <p:txBody>
          <a:bodyPr/>
          <a:lstStyle/>
          <a:p>
            <a:fld id="{54EBEEF9-CFBF-4081-8E35-74DD98D88AFF}" type="datetimeFigureOut">
              <a:rPr lang="fr-FR" smtClean="0"/>
              <a:t>25/05/2025</a:t>
            </a:fld>
            <a:endParaRPr lang="fr-FR"/>
          </a:p>
        </p:txBody>
      </p:sp>
      <p:sp>
        <p:nvSpPr>
          <p:cNvPr id="5" name="Espace réservé du pied de page 4">
            <a:extLst>
              <a:ext uri="{FF2B5EF4-FFF2-40B4-BE49-F238E27FC236}">
                <a16:creationId xmlns:a16="http://schemas.microsoft.com/office/drawing/2014/main" id="{B5783E9B-143C-749A-5D65-E47EAB77CBE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0F8100E-9886-B062-DAC1-7F326DF46784}"/>
              </a:ext>
            </a:extLst>
          </p:cNvPr>
          <p:cNvSpPr>
            <a:spLocks noGrp="1"/>
          </p:cNvSpPr>
          <p:nvPr>
            <p:ph type="sldNum" sz="quarter" idx="12"/>
          </p:nvPr>
        </p:nvSpPr>
        <p:spPr/>
        <p:txBody>
          <a:bodyPr/>
          <a:lstStyle/>
          <a:p>
            <a:fld id="{2298D01C-B8D6-4AA2-A7B0-553C6DB01556}" type="slidenum">
              <a:rPr lang="fr-FR" smtClean="0"/>
              <a:t>‹N°›</a:t>
            </a:fld>
            <a:endParaRPr lang="fr-FR"/>
          </a:p>
        </p:txBody>
      </p:sp>
    </p:spTree>
    <p:extLst>
      <p:ext uri="{BB962C8B-B14F-4D97-AF65-F5344CB8AC3E}">
        <p14:creationId xmlns:p14="http://schemas.microsoft.com/office/powerpoint/2010/main" val="2488895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FF76BD-BDED-3BAA-95AA-36385A71E3E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C82D0D8-A228-D010-B541-55CF034B894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C397539-36D9-429A-2E9E-37126F6F8132}"/>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50A826EC-3038-2A6C-E920-888CE3818B9C}"/>
              </a:ext>
            </a:extLst>
          </p:cNvPr>
          <p:cNvSpPr>
            <a:spLocks noGrp="1"/>
          </p:cNvSpPr>
          <p:nvPr>
            <p:ph type="dt" sz="half" idx="10"/>
          </p:nvPr>
        </p:nvSpPr>
        <p:spPr/>
        <p:txBody>
          <a:bodyPr/>
          <a:lstStyle/>
          <a:p>
            <a:fld id="{54EBEEF9-CFBF-4081-8E35-74DD98D88AFF}" type="datetimeFigureOut">
              <a:rPr lang="fr-FR" smtClean="0"/>
              <a:t>25/05/2025</a:t>
            </a:fld>
            <a:endParaRPr lang="fr-FR"/>
          </a:p>
        </p:txBody>
      </p:sp>
      <p:sp>
        <p:nvSpPr>
          <p:cNvPr id="6" name="Espace réservé du pied de page 5">
            <a:extLst>
              <a:ext uri="{FF2B5EF4-FFF2-40B4-BE49-F238E27FC236}">
                <a16:creationId xmlns:a16="http://schemas.microsoft.com/office/drawing/2014/main" id="{4C1706E5-CB1C-BF4C-55CB-9F3523AD1FA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AB18775-C979-9CF8-B50D-1DF47C5FDD28}"/>
              </a:ext>
            </a:extLst>
          </p:cNvPr>
          <p:cNvSpPr>
            <a:spLocks noGrp="1"/>
          </p:cNvSpPr>
          <p:nvPr>
            <p:ph type="sldNum" sz="quarter" idx="12"/>
          </p:nvPr>
        </p:nvSpPr>
        <p:spPr/>
        <p:txBody>
          <a:bodyPr/>
          <a:lstStyle/>
          <a:p>
            <a:fld id="{2298D01C-B8D6-4AA2-A7B0-553C6DB01556}" type="slidenum">
              <a:rPr lang="fr-FR" smtClean="0"/>
              <a:t>‹N°›</a:t>
            </a:fld>
            <a:endParaRPr lang="fr-FR"/>
          </a:p>
        </p:txBody>
      </p:sp>
    </p:spTree>
    <p:extLst>
      <p:ext uri="{BB962C8B-B14F-4D97-AF65-F5344CB8AC3E}">
        <p14:creationId xmlns:p14="http://schemas.microsoft.com/office/powerpoint/2010/main" val="2303254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C27854-C272-AA6A-000D-E1D6B151A67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BCF9E49-C6C7-26E3-E27E-D4B62CFC74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4B8BDC8-2857-F1A6-B8BC-01D1B3EFD22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D615169-D0A7-90A8-3A1B-D5EDBFD1C3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A6A7879-890A-28D7-C712-14BFE462FE8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8559185-AAB6-E5DE-C33E-898675CE4A55}"/>
              </a:ext>
            </a:extLst>
          </p:cNvPr>
          <p:cNvSpPr>
            <a:spLocks noGrp="1"/>
          </p:cNvSpPr>
          <p:nvPr>
            <p:ph type="dt" sz="half" idx="10"/>
          </p:nvPr>
        </p:nvSpPr>
        <p:spPr/>
        <p:txBody>
          <a:bodyPr/>
          <a:lstStyle/>
          <a:p>
            <a:fld id="{54EBEEF9-CFBF-4081-8E35-74DD98D88AFF}" type="datetimeFigureOut">
              <a:rPr lang="fr-FR" smtClean="0"/>
              <a:t>25/05/2025</a:t>
            </a:fld>
            <a:endParaRPr lang="fr-FR"/>
          </a:p>
        </p:txBody>
      </p:sp>
      <p:sp>
        <p:nvSpPr>
          <p:cNvPr id="8" name="Espace réservé du pied de page 7">
            <a:extLst>
              <a:ext uri="{FF2B5EF4-FFF2-40B4-BE49-F238E27FC236}">
                <a16:creationId xmlns:a16="http://schemas.microsoft.com/office/drawing/2014/main" id="{5D04EC60-9967-C9C7-4A13-6FFEDAD200E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2451477-EC5E-2A30-C23C-2DFD7BC6D688}"/>
              </a:ext>
            </a:extLst>
          </p:cNvPr>
          <p:cNvSpPr>
            <a:spLocks noGrp="1"/>
          </p:cNvSpPr>
          <p:nvPr>
            <p:ph type="sldNum" sz="quarter" idx="12"/>
          </p:nvPr>
        </p:nvSpPr>
        <p:spPr/>
        <p:txBody>
          <a:bodyPr/>
          <a:lstStyle/>
          <a:p>
            <a:fld id="{2298D01C-B8D6-4AA2-A7B0-553C6DB01556}" type="slidenum">
              <a:rPr lang="fr-FR" smtClean="0"/>
              <a:t>‹N°›</a:t>
            </a:fld>
            <a:endParaRPr lang="fr-FR"/>
          </a:p>
        </p:txBody>
      </p:sp>
    </p:spTree>
    <p:extLst>
      <p:ext uri="{BB962C8B-B14F-4D97-AF65-F5344CB8AC3E}">
        <p14:creationId xmlns:p14="http://schemas.microsoft.com/office/powerpoint/2010/main" val="1003017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E5B386-662D-5FB9-72A6-D82E684B52A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0124D21-DF08-E533-BC5B-B7B0F6F88CCC}"/>
              </a:ext>
            </a:extLst>
          </p:cNvPr>
          <p:cNvSpPr>
            <a:spLocks noGrp="1"/>
          </p:cNvSpPr>
          <p:nvPr>
            <p:ph type="dt" sz="half" idx="10"/>
          </p:nvPr>
        </p:nvSpPr>
        <p:spPr/>
        <p:txBody>
          <a:bodyPr/>
          <a:lstStyle/>
          <a:p>
            <a:fld id="{54EBEEF9-CFBF-4081-8E35-74DD98D88AFF}" type="datetimeFigureOut">
              <a:rPr lang="fr-FR" smtClean="0"/>
              <a:t>25/05/2025</a:t>
            </a:fld>
            <a:endParaRPr lang="fr-FR"/>
          </a:p>
        </p:txBody>
      </p:sp>
      <p:sp>
        <p:nvSpPr>
          <p:cNvPr id="4" name="Espace réservé du pied de page 3">
            <a:extLst>
              <a:ext uri="{FF2B5EF4-FFF2-40B4-BE49-F238E27FC236}">
                <a16:creationId xmlns:a16="http://schemas.microsoft.com/office/drawing/2014/main" id="{843E7C26-C153-67DD-C80E-AA42A7022FC2}"/>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EBB139F-361D-4EC5-1029-0FCC281E3BE3}"/>
              </a:ext>
            </a:extLst>
          </p:cNvPr>
          <p:cNvSpPr>
            <a:spLocks noGrp="1"/>
          </p:cNvSpPr>
          <p:nvPr>
            <p:ph type="sldNum" sz="quarter" idx="12"/>
          </p:nvPr>
        </p:nvSpPr>
        <p:spPr/>
        <p:txBody>
          <a:bodyPr/>
          <a:lstStyle/>
          <a:p>
            <a:fld id="{2298D01C-B8D6-4AA2-A7B0-553C6DB01556}" type="slidenum">
              <a:rPr lang="fr-FR" smtClean="0"/>
              <a:t>‹N°›</a:t>
            </a:fld>
            <a:endParaRPr lang="fr-FR"/>
          </a:p>
        </p:txBody>
      </p:sp>
    </p:spTree>
    <p:extLst>
      <p:ext uri="{BB962C8B-B14F-4D97-AF65-F5344CB8AC3E}">
        <p14:creationId xmlns:p14="http://schemas.microsoft.com/office/powerpoint/2010/main" val="3570475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0AFF270-BAE8-713E-A794-7E59D06C99E3}"/>
              </a:ext>
            </a:extLst>
          </p:cNvPr>
          <p:cNvSpPr>
            <a:spLocks noGrp="1"/>
          </p:cNvSpPr>
          <p:nvPr>
            <p:ph type="dt" sz="half" idx="10"/>
          </p:nvPr>
        </p:nvSpPr>
        <p:spPr/>
        <p:txBody>
          <a:bodyPr/>
          <a:lstStyle/>
          <a:p>
            <a:fld id="{54EBEEF9-CFBF-4081-8E35-74DD98D88AFF}" type="datetimeFigureOut">
              <a:rPr lang="fr-FR" smtClean="0"/>
              <a:t>25/05/2025</a:t>
            </a:fld>
            <a:endParaRPr lang="fr-FR"/>
          </a:p>
        </p:txBody>
      </p:sp>
      <p:sp>
        <p:nvSpPr>
          <p:cNvPr id="3" name="Espace réservé du pied de page 2">
            <a:extLst>
              <a:ext uri="{FF2B5EF4-FFF2-40B4-BE49-F238E27FC236}">
                <a16:creationId xmlns:a16="http://schemas.microsoft.com/office/drawing/2014/main" id="{F3B35F84-1133-7953-DB4D-7150C54AFFC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7A77F4C-B346-09F9-F98B-1FEFEBDB6443}"/>
              </a:ext>
            </a:extLst>
          </p:cNvPr>
          <p:cNvSpPr>
            <a:spLocks noGrp="1"/>
          </p:cNvSpPr>
          <p:nvPr>
            <p:ph type="sldNum" sz="quarter" idx="12"/>
          </p:nvPr>
        </p:nvSpPr>
        <p:spPr/>
        <p:txBody>
          <a:bodyPr/>
          <a:lstStyle/>
          <a:p>
            <a:fld id="{2298D01C-B8D6-4AA2-A7B0-553C6DB01556}" type="slidenum">
              <a:rPr lang="fr-FR" smtClean="0"/>
              <a:t>‹N°›</a:t>
            </a:fld>
            <a:endParaRPr lang="fr-FR"/>
          </a:p>
        </p:txBody>
      </p:sp>
    </p:spTree>
    <p:extLst>
      <p:ext uri="{BB962C8B-B14F-4D97-AF65-F5344CB8AC3E}">
        <p14:creationId xmlns:p14="http://schemas.microsoft.com/office/powerpoint/2010/main" val="1051875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8860C7-5AF3-B764-E35A-D5F629E46F1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2E11B43-F8BB-5A6C-1890-5791A2C513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B2B5A4B-4751-1B6A-5F52-C42707A55D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0CA39E0-B964-C0C9-AB70-B4EDFBFAF0E1}"/>
              </a:ext>
            </a:extLst>
          </p:cNvPr>
          <p:cNvSpPr>
            <a:spLocks noGrp="1"/>
          </p:cNvSpPr>
          <p:nvPr>
            <p:ph type="dt" sz="half" idx="10"/>
          </p:nvPr>
        </p:nvSpPr>
        <p:spPr/>
        <p:txBody>
          <a:bodyPr/>
          <a:lstStyle/>
          <a:p>
            <a:fld id="{54EBEEF9-CFBF-4081-8E35-74DD98D88AFF}" type="datetimeFigureOut">
              <a:rPr lang="fr-FR" smtClean="0"/>
              <a:t>25/05/2025</a:t>
            </a:fld>
            <a:endParaRPr lang="fr-FR"/>
          </a:p>
        </p:txBody>
      </p:sp>
      <p:sp>
        <p:nvSpPr>
          <p:cNvPr id="6" name="Espace réservé du pied de page 5">
            <a:extLst>
              <a:ext uri="{FF2B5EF4-FFF2-40B4-BE49-F238E27FC236}">
                <a16:creationId xmlns:a16="http://schemas.microsoft.com/office/drawing/2014/main" id="{A660E183-F683-1190-77BD-D10A51FFC35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227789C-5A38-5865-7259-0331B3D508D2}"/>
              </a:ext>
            </a:extLst>
          </p:cNvPr>
          <p:cNvSpPr>
            <a:spLocks noGrp="1"/>
          </p:cNvSpPr>
          <p:nvPr>
            <p:ph type="sldNum" sz="quarter" idx="12"/>
          </p:nvPr>
        </p:nvSpPr>
        <p:spPr/>
        <p:txBody>
          <a:bodyPr/>
          <a:lstStyle/>
          <a:p>
            <a:fld id="{2298D01C-B8D6-4AA2-A7B0-553C6DB01556}" type="slidenum">
              <a:rPr lang="fr-FR" smtClean="0"/>
              <a:t>‹N°›</a:t>
            </a:fld>
            <a:endParaRPr lang="fr-FR"/>
          </a:p>
        </p:txBody>
      </p:sp>
    </p:spTree>
    <p:extLst>
      <p:ext uri="{BB962C8B-B14F-4D97-AF65-F5344CB8AC3E}">
        <p14:creationId xmlns:p14="http://schemas.microsoft.com/office/powerpoint/2010/main" val="2766977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CEB066-264F-2A12-AB5B-CD7D08D7763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A80B88FE-F44B-9F73-4807-156DA452B2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D78EEDB-9C9C-D9D5-1305-B6A12054ED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0E12840-825E-7DA4-6ABA-D6C8A0BACEFB}"/>
              </a:ext>
            </a:extLst>
          </p:cNvPr>
          <p:cNvSpPr>
            <a:spLocks noGrp="1"/>
          </p:cNvSpPr>
          <p:nvPr>
            <p:ph type="dt" sz="half" idx="10"/>
          </p:nvPr>
        </p:nvSpPr>
        <p:spPr/>
        <p:txBody>
          <a:bodyPr/>
          <a:lstStyle/>
          <a:p>
            <a:fld id="{54EBEEF9-CFBF-4081-8E35-74DD98D88AFF}" type="datetimeFigureOut">
              <a:rPr lang="fr-FR" smtClean="0"/>
              <a:t>25/05/2025</a:t>
            </a:fld>
            <a:endParaRPr lang="fr-FR"/>
          </a:p>
        </p:txBody>
      </p:sp>
      <p:sp>
        <p:nvSpPr>
          <p:cNvPr id="6" name="Espace réservé du pied de page 5">
            <a:extLst>
              <a:ext uri="{FF2B5EF4-FFF2-40B4-BE49-F238E27FC236}">
                <a16:creationId xmlns:a16="http://schemas.microsoft.com/office/drawing/2014/main" id="{1A75BB5B-A046-72B1-0887-8960A94A131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BC10B28-3B25-D1A0-943D-BF981306D2A8}"/>
              </a:ext>
            </a:extLst>
          </p:cNvPr>
          <p:cNvSpPr>
            <a:spLocks noGrp="1"/>
          </p:cNvSpPr>
          <p:nvPr>
            <p:ph type="sldNum" sz="quarter" idx="12"/>
          </p:nvPr>
        </p:nvSpPr>
        <p:spPr/>
        <p:txBody>
          <a:bodyPr/>
          <a:lstStyle/>
          <a:p>
            <a:fld id="{2298D01C-B8D6-4AA2-A7B0-553C6DB01556}" type="slidenum">
              <a:rPr lang="fr-FR" smtClean="0"/>
              <a:t>‹N°›</a:t>
            </a:fld>
            <a:endParaRPr lang="fr-FR"/>
          </a:p>
        </p:txBody>
      </p:sp>
    </p:spTree>
    <p:extLst>
      <p:ext uri="{BB962C8B-B14F-4D97-AF65-F5344CB8AC3E}">
        <p14:creationId xmlns:p14="http://schemas.microsoft.com/office/powerpoint/2010/main" val="41326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D5FE801-56DF-4228-B05C-8365E1FBD3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A562AE1A-49B9-E018-8198-F5B34A81AE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A20A512-9DC1-BA76-DDC0-FBDE3AC531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4EBEEF9-CFBF-4081-8E35-74DD98D88AFF}" type="datetimeFigureOut">
              <a:rPr lang="fr-FR" smtClean="0"/>
              <a:t>25/05/2025</a:t>
            </a:fld>
            <a:endParaRPr lang="fr-FR"/>
          </a:p>
        </p:txBody>
      </p:sp>
      <p:sp>
        <p:nvSpPr>
          <p:cNvPr id="5" name="Espace réservé du pied de page 4">
            <a:extLst>
              <a:ext uri="{FF2B5EF4-FFF2-40B4-BE49-F238E27FC236}">
                <a16:creationId xmlns:a16="http://schemas.microsoft.com/office/drawing/2014/main" id="{C1E2BE5A-5AA6-25E1-A1F3-829FD2156E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F165F4B-4F94-1D34-C6B6-459D4FE03A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298D01C-B8D6-4AA2-A7B0-553C6DB01556}" type="slidenum">
              <a:rPr lang="fr-FR" smtClean="0"/>
              <a:t>‹N°›</a:t>
            </a:fld>
            <a:endParaRPr lang="fr-FR"/>
          </a:p>
        </p:txBody>
      </p:sp>
    </p:spTree>
    <p:extLst>
      <p:ext uri="{BB962C8B-B14F-4D97-AF65-F5344CB8AC3E}">
        <p14:creationId xmlns:p14="http://schemas.microsoft.com/office/powerpoint/2010/main" val="3515681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B3B2A2-2B61-D65F-F96B-6791637CDF66}"/>
              </a:ext>
            </a:extLst>
          </p:cNvPr>
          <p:cNvSpPr>
            <a:spLocks noGrp="1"/>
          </p:cNvSpPr>
          <p:nvPr>
            <p:ph type="ctrTitle"/>
          </p:nvPr>
        </p:nvSpPr>
        <p:spPr/>
        <p:txBody>
          <a:bodyPr/>
          <a:lstStyle/>
          <a:p>
            <a:r>
              <a:rPr lang="fr-FR" b="1" i="0" dirty="0">
                <a:solidFill>
                  <a:srgbClr val="1F2328"/>
                </a:solidFill>
                <a:effectLst/>
                <a:latin typeface="-apple-system"/>
              </a:rPr>
              <a:t>Data-Management-shop</a:t>
            </a:r>
            <a:br>
              <a:rPr lang="fr-FR" b="1" i="0" dirty="0">
                <a:solidFill>
                  <a:srgbClr val="1F2328"/>
                </a:solidFill>
                <a:effectLst/>
                <a:latin typeface="-apple-system"/>
              </a:rPr>
            </a:br>
            <a:endParaRPr lang="fr-FR" dirty="0"/>
          </a:p>
        </p:txBody>
      </p:sp>
      <p:sp>
        <p:nvSpPr>
          <p:cNvPr id="3" name="Sous-titre 2">
            <a:extLst>
              <a:ext uri="{FF2B5EF4-FFF2-40B4-BE49-F238E27FC236}">
                <a16:creationId xmlns:a16="http://schemas.microsoft.com/office/drawing/2014/main" id="{336A0763-51FF-104F-F1E8-9966436A2F78}"/>
              </a:ext>
            </a:extLst>
          </p:cNvPr>
          <p:cNvSpPr>
            <a:spLocks noGrp="1"/>
          </p:cNvSpPr>
          <p:nvPr>
            <p:ph type="subTitle" idx="1"/>
          </p:nvPr>
        </p:nvSpPr>
        <p:spPr/>
        <p:txBody>
          <a:bodyPr>
            <a:normAutofit fontScale="92500"/>
          </a:bodyPr>
          <a:lstStyle/>
          <a:p>
            <a:pPr marL="342900" indent="-342900" algn="l">
              <a:buFont typeface="Arial" panose="020B0604020202020204" pitchFamily="34" charset="0"/>
              <a:buChar char="•"/>
            </a:pPr>
            <a:r>
              <a:rPr lang="fr-FR" dirty="0"/>
              <a:t>Team </a:t>
            </a:r>
            <a:r>
              <a:rPr lang="fr-FR" dirty="0" err="1"/>
              <a:t>number</a:t>
            </a:r>
            <a:r>
              <a:rPr lang="fr-FR" dirty="0"/>
              <a:t> X  ,section XXX	</a:t>
            </a:r>
          </a:p>
          <a:p>
            <a:pPr marL="342900" indent="-342900" algn="l">
              <a:buFont typeface="Arial" panose="020B0604020202020204" pitchFamily="34" charset="0"/>
              <a:buChar char="•"/>
            </a:pPr>
            <a:r>
              <a:rPr lang="fr-FR" dirty="0"/>
              <a:t>Alexandre LOGUT (Leader, </a:t>
            </a:r>
            <a:r>
              <a:rPr lang="fr-FR" dirty="0" err="1"/>
              <a:t>developer</a:t>
            </a:r>
            <a:r>
              <a:rPr lang="fr-FR" dirty="0"/>
              <a:t>), Clément CROUAN(</a:t>
            </a:r>
            <a:r>
              <a:rPr lang="fr-FR" dirty="0" err="1"/>
              <a:t>developer</a:t>
            </a:r>
            <a:r>
              <a:rPr lang="fr-FR" dirty="0"/>
              <a:t>), Alec Marchal (Designer UX/UI)</a:t>
            </a:r>
          </a:p>
          <a:p>
            <a:pPr marL="342900" indent="-342900" algn="l">
              <a:buFont typeface="Arial" panose="020B0604020202020204" pitchFamily="34" charset="0"/>
              <a:buChar char="•"/>
            </a:pPr>
            <a:r>
              <a:rPr lang="fr-FR" dirty="0" err="1"/>
              <a:t>Github</a:t>
            </a:r>
            <a:r>
              <a:rPr lang="fr-FR" dirty="0"/>
              <a:t> </a:t>
            </a:r>
            <a:r>
              <a:rPr lang="fr-FR" dirty="0" err="1"/>
              <a:t>link</a:t>
            </a:r>
            <a:r>
              <a:rPr lang="fr-FR" dirty="0"/>
              <a:t>: https://github.com/Giougt/DIP392-Data-Management-shop</a:t>
            </a:r>
          </a:p>
        </p:txBody>
      </p:sp>
    </p:spTree>
    <p:extLst>
      <p:ext uri="{BB962C8B-B14F-4D97-AF65-F5344CB8AC3E}">
        <p14:creationId xmlns:p14="http://schemas.microsoft.com/office/powerpoint/2010/main" val="1522115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807EC9-0E2B-D70A-12DB-D8B98BF635D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2AA6F6E-DD1A-0005-947E-7CAD7B9FFAC7}"/>
              </a:ext>
            </a:extLst>
          </p:cNvPr>
          <p:cNvSpPr>
            <a:spLocks noGrp="1"/>
          </p:cNvSpPr>
          <p:nvPr>
            <p:ph type="title"/>
          </p:nvPr>
        </p:nvSpPr>
        <p:spPr/>
        <p:txBody>
          <a:bodyPr/>
          <a:lstStyle/>
          <a:p>
            <a:r>
              <a:rPr lang="en-US" b="1" i="0" dirty="0">
                <a:solidFill>
                  <a:srgbClr val="555555"/>
                </a:solidFill>
                <a:effectLst/>
                <a:latin typeface="Open Sans" panose="020B0606030504020204" pitchFamily="34" charset="0"/>
              </a:rPr>
              <a:t>Process Reflection and Lessons Learned</a:t>
            </a:r>
            <a:endParaRPr lang="fr-FR" dirty="0"/>
          </a:p>
        </p:txBody>
      </p:sp>
      <p:sp>
        <p:nvSpPr>
          <p:cNvPr id="3" name="Espace réservé du contenu 2">
            <a:extLst>
              <a:ext uri="{FF2B5EF4-FFF2-40B4-BE49-F238E27FC236}">
                <a16:creationId xmlns:a16="http://schemas.microsoft.com/office/drawing/2014/main" id="{FF72F9FE-B1DB-CDB3-E407-9ED4FC98B85E}"/>
              </a:ext>
            </a:extLst>
          </p:cNvPr>
          <p:cNvSpPr>
            <a:spLocks noGrp="1"/>
          </p:cNvSpPr>
          <p:nvPr>
            <p:ph idx="1"/>
          </p:nvPr>
        </p:nvSpPr>
        <p:spPr>
          <a:xfrm>
            <a:off x="838200" y="2141537"/>
            <a:ext cx="10515600" cy="4351338"/>
          </a:xfrm>
        </p:spPr>
        <p:txBody>
          <a:bodyPr>
            <a:normAutofit/>
          </a:bodyPr>
          <a:lstStyle/>
          <a:p>
            <a:r>
              <a:rPr lang="en-US" sz="2400" dirty="0"/>
              <a:t>The team faced difficulties in ensuring seamless database integration and maintaining error-free request handling. Debugging scripts and optimizing controllers were crucial to prevent data loss and improve system reliability.</a:t>
            </a:r>
          </a:p>
          <a:p>
            <a:endParaRPr lang="en-US" sz="2400" dirty="0"/>
          </a:p>
          <a:p>
            <a:r>
              <a:rPr lang="en-US" sz="2400" dirty="0"/>
              <a:t>Through these challenges, the team gained valuable experience in database management, error detection, and collaborative development. They learned the importance of rigorous testing, clear code organization, and teamwork.</a:t>
            </a:r>
            <a:endParaRPr lang="fr-FR" sz="2400" dirty="0"/>
          </a:p>
        </p:txBody>
      </p:sp>
    </p:spTree>
    <p:extLst>
      <p:ext uri="{BB962C8B-B14F-4D97-AF65-F5344CB8AC3E}">
        <p14:creationId xmlns:p14="http://schemas.microsoft.com/office/powerpoint/2010/main" val="2849424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6FF3F3-9DFE-C3BF-B7FB-8A2AD4B39AF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FC0D3A6-5B8A-CC96-70C1-26A4FEB5E36C}"/>
              </a:ext>
            </a:extLst>
          </p:cNvPr>
          <p:cNvSpPr>
            <a:spLocks noGrp="1"/>
          </p:cNvSpPr>
          <p:nvPr>
            <p:ph type="title"/>
          </p:nvPr>
        </p:nvSpPr>
        <p:spPr>
          <a:xfrm>
            <a:off x="481013" y="3752849"/>
            <a:ext cx="3290887" cy="2452687"/>
          </a:xfrm>
        </p:spPr>
        <p:txBody>
          <a:bodyPr anchor="ctr">
            <a:normAutofit/>
          </a:bodyPr>
          <a:lstStyle/>
          <a:p>
            <a:r>
              <a:rPr lang="fr-FR" sz="3600" b="1" i="0">
                <a:effectLst/>
                <a:latin typeface="Open Sans" panose="020B0606030504020204" pitchFamily="34" charset="0"/>
              </a:rPr>
              <a:t>Demo Overview</a:t>
            </a:r>
            <a:endParaRPr lang="fr-FR" sz="3600"/>
          </a:p>
        </p:txBody>
      </p:sp>
      <p:pic>
        <p:nvPicPr>
          <p:cNvPr id="5" name="Image 4" descr="Une image contenant texte, capture d’écran, logiciel, Icône d’ordinateur&#10;&#10;Description générée automatiquement">
            <a:extLst>
              <a:ext uri="{FF2B5EF4-FFF2-40B4-BE49-F238E27FC236}">
                <a16:creationId xmlns:a16="http://schemas.microsoft.com/office/drawing/2014/main" id="{FE0FA5DF-EDF4-8FB9-7AA9-B2D9D408D1C6}"/>
              </a:ext>
            </a:extLst>
          </p:cNvPr>
          <p:cNvPicPr>
            <a:picLocks noChangeAspect="1"/>
          </p:cNvPicPr>
          <p:nvPr/>
        </p:nvPicPr>
        <p:blipFill>
          <a:blip r:embed="rId2"/>
          <a:srcRect t="2159" b="31317"/>
          <a:stretch>
            <a:fillRect/>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Espace réservé du contenu 2">
            <a:extLst>
              <a:ext uri="{FF2B5EF4-FFF2-40B4-BE49-F238E27FC236}">
                <a16:creationId xmlns:a16="http://schemas.microsoft.com/office/drawing/2014/main" id="{CB03EFD8-B724-3B15-EF57-B491EE150A3B}"/>
              </a:ext>
            </a:extLst>
          </p:cNvPr>
          <p:cNvSpPr>
            <a:spLocks noGrp="1"/>
          </p:cNvSpPr>
          <p:nvPr>
            <p:ph idx="1"/>
          </p:nvPr>
        </p:nvSpPr>
        <p:spPr>
          <a:xfrm>
            <a:off x="4225574" y="4165805"/>
            <a:ext cx="7485413" cy="2452687"/>
          </a:xfrm>
        </p:spPr>
        <p:txBody>
          <a:bodyPr anchor="ctr">
            <a:normAutofit/>
          </a:bodyPr>
          <a:lstStyle/>
          <a:p>
            <a:r>
              <a:rPr lang="en-US" sz="1500" dirty="0"/>
              <a:t>The demo showcases key functionalities, including user authentication, inventory tracking, and seamless order management. It highlights how the system efficiently handles stock updates and allows bakers to manage their inventory with ease.</a:t>
            </a:r>
          </a:p>
          <a:p>
            <a:endParaRPr lang="en-US" sz="1500" dirty="0"/>
          </a:p>
          <a:p>
            <a:r>
              <a:rPr lang="en-US" sz="1500" dirty="0"/>
              <a:t>The demonstration highlights the </a:t>
            </a:r>
            <a:r>
              <a:rPr lang="en-US" sz="1500" b="1" dirty="0"/>
              <a:t>Agile methodology</a:t>
            </a:r>
            <a:r>
              <a:rPr lang="en-US" sz="1500" dirty="0"/>
              <a:t>, emphasizing iterative development and teamwork. The project was continuously tested in collaboration, ensuring that each feature met user needs efficiently. Regular evaluations, feedback loops, and team discussions allowed for quick improvements, refining the design and functionality throughout development.</a:t>
            </a:r>
          </a:p>
          <a:p>
            <a:endParaRPr lang="en-US" sz="1500" dirty="0"/>
          </a:p>
          <a:p>
            <a:endParaRPr lang="fr-FR" sz="1500" dirty="0"/>
          </a:p>
        </p:txBody>
      </p:sp>
    </p:spTree>
    <p:extLst>
      <p:ext uri="{BB962C8B-B14F-4D97-AF65-F5344CB8AC3E}">
        <p14:creationId xmlns:p14="http://schemas.microsoft.com/office/powerpoint/2010/main" val="2297947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38021B2-84F4-6FFC-75E7-3788AB32E3D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A8561A8-A512-9472-B790-0EA8B52A25BE}"/>
              </a:ext>
            </a:extLst>
          </p:cNvPr>
          <p:cNvSpPr>
            <a:spLocks noGrp="1"/>
          </p:cNvSpPr>
          <p:nvPr>
            <p:ph type="title"/>
          </p:nvPr>
        </p:nvSpPr>
        <p:spPr>
          <a:xfrm>
            <a:off x="6417733" y="490537"/>
            <a:ext cx="5291663" cy="1628775"/>
          </a:xfrm>
        </p:spPr>
        <p:txBody>
          <a:bodyPr anchor="b">
            <a:normAutofit/>
          </a:bodyPr>
          <a:lstStyle/>
          <a:p>
            <a:r>
              <a:rPr lang="fr-FR" sz="4000" b="1" i="0">
                <a:effectLst/>
                <a:latin typeface="Open Sans" panose="020B0606030504020204" pitchFamily="34" charset="0"/>
              </a:rPr>
              <a:t>Conclusion and Future Work</a:t>
            </a:r>
            <a:endParaRPr lang="fr-FR" sz="4000"/>
          </a:p>
        </p:txBody>
      </p:sp>
      <p:pic>
        <p:nvPicPr>
          <p:cNvPr id="5" name="Image 4" descr="Une image contenant texte, capture d’écran, nombre, logiciel&#10;&#10;Description générée automatiquement">
            <a:extLst>
              <a:ext uri="{FF2B5EF4-FFF2-40B4-BE49-F238E27FC236}">
                <a16:creationId xmlns:a16="http://schemas.microsoft.com/office/drawing/2014/main" id="{E98B89A9-EDC9-9B54-A903-CB23394FD14D}"/>
              </a:ext>
            </a:extLst>
          </p:cNvPr>
          <p:cNvPicPr>
            <a:picLocks noChangeAspect="1"/>
          </p:cNvPicPr>
          <p:nvPr/>
        </p:nvPicPr>
        <p:blipFill>
          <a:blip r:embed="rId2"/>
          <a:srcRect t="5803"/>
          <a:stretch>
            <a:fillRect/>
          </a:stretch>
        </p:blipFill>
        <p:spPr>
          <a:xfrm>
            <a:off x="2"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sp>
        <p:nvSpPr>
          <p:cNvPr id="3" name="Espace réservé du contenu 2">
            <a:extLst>
              <a:ext uri="{FF2B5EF4-FFF2-40B4-BE49-F238E27FC236}">
                <a16:creationId xmlns:a16="http://schemas.microsoft.com/office/drawing/2014/main" id="{BF70538E-E1F2-CB8B-3F88-20D43987AEE5}"/>
              </a:ext>
            </a:extLst>
          </p:cNvPr>
          <p:cNvSpPr>
            <a:spLocks noGrp="1"/>
          </p:cNvSpPr>
          <p:nvPr>
            <p:ph idx="1"/>
          </p:nvPr>
        </p:nvSpPr>
        <p:spPr>
          <a:xfrm>
            <a:off x="6417734" y="2614612"/>
            <a:ext cx="5291663" cy="3752849"/>
          </a:xfrm>
        </p:spPr>
        <p:txBody>
          <a:bodyPr>
            <a:normAutofit/>
          </a:bodyPr>
          <a:lstStyle/>
          <a:p>
            <a:r>
              <a:rPr lang="en-US" sz="1500"/>
              <a:t>The project successfully delivered a functional inventory management system tailored. Testing confirmed smooth database operations, effective request handling, and a user-friendly interface. No data loss or system errors were detected, ensuring reliability and efficiency.</a:t>
            </a:r>
          </a:p>
          <a:p>
            <a:endParaRPr lang="en-US" sz="1500"/>
          </a:p>
          <a:p>
            <a:r>
              <a:rPr lang="en-US" sz="1500"/>
              <a:t>Future enhancements could include </a:t>
            </a:r>
            <a:r>
              <a:rPr lang="en-US" sz="1500" b="1"/>
              <a:t>adapted visual styles for accessibility</a:t>
            </a:r>
            <a:r>
              <a:rPr lang="en-US" sz="1500"/>
              <a:t>, ensuring better usability for individuals with visual impairments. </a:t>
            </a:r>
            <a:r>
              <a:rPr lang="en-US" sz="1500" b="1"/>
              <a:t>Improved database control on the user side</a:t>
            </a:r>
            <a:r>
              <a:rPr lang="en-US" sz="1500"/>
              <a:t> would provide more flexibility and security in managing inventory. A </a:t>
            </a:r>
            <a:r>
              <a:rPr lang="en-US" sz="1500" b="1"/>
              <a:t>mobile-responsive version</a:t>
            </a:r>
            <a:r>
              <a:rPr lang="en-US" sz="1500"/>
              <a:t> would enhance accessibility across different devices, making bakery management more convenient</a:t>
            </a:r>
            <a:endParaRPr lang="fr-FR" sz="1500"/>
          </a:p>
        </p:txBody>
      </p:sp>
    </p:spTree>
    <p:extLst>
      <p:ext uri="{BB962C8B-B14F-4D97-AF65-F5344CB8AC3E}">
        <p14:creationId xmlns:p14="http://schemas.microsoft.com/office/powerpoint/2010/main" val="4183100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EF775E-8A2C-B2F0-E4FE-8E60810DEBAA}"/>
              </a:ext>
            </a:extLst>
          </p:cNvPr>
          <p:cNvSpPr>
            <a:spLocks noGrp="1"/>
          </p:cNvSpPr>
          <p:nvPr>
            <p:ph type="title"/>
          </p:nvPr>
        </p:nvSpPr>
        <p:spPr/>
        <p:txBody>
          <a:bodyPr/>
          <a:lstStyle/>
          <a:p>
            <a:r>
              <a:rPr lang="fr-FR" b="1" i="0" dirty="0">
                <a:solidFill>
                  <a:srgbClr val="555555"/>
                </a:solidFill>
                <a:effectLst/>
                <a:latin typeface="Open Sans" panose="020B0606030504020204" pitchFamily="34" charset="0"/>
              </a:rPr>
              <a:t>Project </a:t>
            </a:r>
            <a:r>
              <a:rPr lang="fr-FR" b="1" i="0" dirty="0" err="1">
                <a:solidFill>
                  <a:srgbClr val="555555"/>
                </a:solidFill>
                <a:effectLst/>
                <a:latin typeface="Open Sans" panose="020B0606030504020204" pitchFamily="34" charset="0"/>
              </a:rPr>
              <a:t>Overview</a:t>
            </a:r>
            <a:r>
              <a:rPr lang="fr-FR" b="1" i="0" dirty="0">
                <a:solidFill>
                  <a:srgbClr val="555555"/>
                </a:solidFill>
                <a:effectLst/>
                <a:latin typeface="Open Sans" panose="020B0606030504020204" pitchFamily="34" charset="0"/>
              </a:rPr>
              <a:t> and Motivation</a:t>
            </a:r>
            <a:endParaRPr lang="fr-FR" dirty="0"/>
          </a:p>
        </p:txBody>
      </p:sp>
      <p:sp>
        <p:nvSpPr>
          <p:cNvPr id="3" name="Espace réservé du contenu 2">
            <a:extLst>
              <a:ext uri="{FF2B5EF4-FFF2-40B4-BE49-F238E27FC236}">
                <a16:creationId xmlns:a16="http://schemas.microsoft.com/office/drawing/2014/main" id="{EBBCB6E1-40F3-3D68-62E9-62673B085558}"/>
              </a:ext>
            </a:extLst>
          </p:cNvPr>
          <p:cNvSpPr>
            <a:spLocks noGrp="1"/>
          </p:cNvSpPr>
          <p:nvPr>
            <p:ph idx="1"/>
          </p:nvPr>
        </p:nvSpPr>
        <p:spPr/>
        <p:txBody>
          <a:bodyPr>
            <a:normAutofit/>
          </a:bodyPr>
          <a:lstStyle/>
          <a:p>
            <a:r>
              <a:rPr lang="en-US" sz="2400" dirty="0"/>
              <a:t>The software helps bakeries manage their inventory efficiently by tracking stock levels and streamlining orders. It ensures smooth operations and reduces waste through accurate stock monitoring.</a:t>
            </a:r>
          </a:p>
          <a:p>
            <a:endParaRPr lang="en-US" sz="2400" dirty="0"/>
          </a:p>
          <a:p>
            <a:r>
              <a:rPr lang="en-US" sz="2400" dirty="0"/>
              <a:t>The users are bakers in mid-sized French cities who need an efficient tool to manage their bakery inventory and orders</a:t>
            </a:r>
          </a:p>
          <a:p>
            <a:endParaRPr lang="en-US" sz="2400" dirty="0"/>
          </a:p>
          <a:p>
            <a:r>
              <a:rPr lang="en-US" sz="2400" dirty="0"/>
              <a:t>This project is relevant because streamline their stock management, reducing waste and improving efficiency. It ensures smooth operations and simplifies the ordering process.</a:t>
            </a:r>
            <a:endParaRPr lang="fr-FR" sz="2400" dirty="0"/>
          </a:p>
        </p:txBody>
      </p:sp>
    </p:spTree>
    <p:extLst>
      <p:ext uri="{BB962C8B-B14F-4D97-AF65-F5344CB8AC3E}">
        <p14:creationId xmlns:p14="http://schemas.microsoft.com/office/powerpoint/2010/main" val="1338392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4690D-B8A1-1CAA-3EB0-A61DA70B2E6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ED9A8E1-622A-6FFA-ADB3-B7ECB7BDA6D8}"/>
              </a:ext>
            </a:extLst>
          </p:cNvPr>
          <p:cNvSpPr>
            <a:spLocks noGrp="1"/>
          </p:cNvSpPr>
          <p:nvPr>
            <p:ph type="title"/>
          </p:nvPr>
        </p:nvSpPr>
        <p:spPr/>
        <p:txBody>
          <a:bodyPr/>
          <a:lstStyle/>
          <a:p>
            <a:endParaRPr lang="fr-FR" dirty="0"/>
          </a:p>
        </p:txBody>
      </p:sp>
      <p:pic>
        <p:nvPicPr>
          <p:cNvPr id="6" name="Espace réservé du contenu 5">
            <a:extLst>
              <a:ext uri="{FF2B5EF4-FFF2-40B4-BE49-F238E27FC236}">
                <a16:creationId xmlns:a16="http://schemas.microsoft.com/office/drawing/2014/main" id="{C2379C98-5B87-EA4B-1338-8889C26E5F95}"/>
              </a:ext>
            </a:extLst>
          </p:cNvPr>
          <p:cNvPicPr>
            <a:picLocks noGrp="1" noChangeAspect="1"/>
          </p:cNvPicPr>
          <p:nvPr>
            <p:ph idx="1"/>
          </p:nvPr>
        </p:nvPicPr>
        <p:blipFill>
          <a:blip r:embed="rId2"/>
          <a:stretch>
            <a:fillRect/>
          </a:stretch>
        </p:blipFill>
        <p:spPr>
          <a:xfrm>
            <a:off x="224155" y="231760"/>
            <a:ext cx="11842586" cy="6552497"/>
          </a:xfrm>
        </p:spPr>
      </p:pic>
    </p:spTree>
    <p:extLst>
      <p:ext uri="{BB962C8B-B14F-4D97-AF65-F5344CB8AC3E}">
        <p14:creationId xmlns:p14="http://schemas.microsoft.com/office/powerpoint/2010/main" val="2987108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85C82E-8656-75B3-EDB6-6BCBE230A25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75DB753-75D9-2BC1-B5F2-388CF8D2BA7E}"/>
              </a:ext>
            </a:extLst>
          </p:cNvPr>
          <p:cNvSpPr>
            <a:spLocks noGrp="1"/>
          </p:cNvSpPr>
          <p:nvPr>
            <p:ph type="title"/>
          </p:nvPr>
        </p:nvSpPr>
        <p:spPr/>
        <p:txBody>
          <a:bodyPr/>
          <a:lstStyle/>
          <a:p>
            <a:endParaRPr lang="fr-FR" dirty="0"/>
          </a:p>
        </p:txBody>
      </p:sp>
      <p:sp>
        <p:nvSpPr>
          <p:cNvPr id="3" name="Espace réservé du contenu 2">
            <a:extLst>
              <a:ext uri="{FF2B5EF4-FFF2-40B4-BE49-F238E27FC236}">
                <a16:creationId xmlns:a16="http://schemas.microsoft.com/office/drawing/2014/main" id="{1D90D7AB-DA46-8FD5-1E57-1F76265582F8}"/>
              </a:ext>
            </a:extLst>
          </p:cNvPr>
          <p:cNvSpPr>
            <a:spLocks noGrp="1"/>
          </p:cNvSpPr>
          <p:nvPr>
            <p:ph idx="1"/>
          </p:nvPr>
        </p:nvSpPr>
        <p:spPr/>
        <p:txBody>
          <a:bodyPr/>
          <a:lstStyle/>
          <a:p>
            <a:endParaRPr lang="fr-FR" dirty="0"/>
          </a:p>
        </p:txBody>
      </p:sp>
      <p:pic>
        <p:nvPicPr>
          <p:cNvPr id="5" name="Image 4">
            <a:extLst>
              <a:ext uri="{FF2B5EF4-FFF2-40B4-BE49-F238E27FC236}">
                <a16:creationId xmlns:a16="http://schemas.microsoft.com/office/drawing/2014/main" id="{759B2627-AA64-1B19-D9AF-B9D1F4448145}"/>
              </a:ext>
            </a:extLst>
          </p:cNvPr>
          <p:cNvPicPr>
            <a:picLocks noChangeAspect="1"/>
          </p:cNvPicPr>
          <p:nvPr/>
        </p:nvPicPr>
        <p:blipFill>
          <a:blip r:embed="rId2"/>
          <a:stretch>
            <a:fillRect/>
          </a:stretch>
        </p:blipFill>
        <p:spPr>
          <a:xfrm>
            <a:off x="0" y="34382"/>
            <a:ext cx="12192000" cy="6789235"/>
          </a:xfrm>
          <a:prstGeom prst="rect">
            <a:avLst/>
          </a:prstGeom>
        </p:spPr>
      </p:pic>
    </p:spTree>
    <p:extLst>
      <p:ext uri="{BB962C8B-B14F-4D97-AF65-F5344CB8AC3E}">
        <p14:creationId xmlns:p14="http://schemas.microsoft.com/office/powerpoint/2010/main" val="2572139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D02BD-AB4C-01E0-3234-9377F5C59AB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5143329-172C-EB9A-00A3-41C5DD809E8F}"/>
              </a:ext>
            </a:extLst>
          </p:cNvPr>
          <p:cNvSpPr>
            <a:spLocks noGrp="1"/>
          </p:cNvSpPr>
          <p:nvPr>
            <p:ph type="title"/>
          </p:nvPr>
        </p:nvSpPr>
        <p:spPr/>
        <p:txBody>
          <a:bodyPr/>
          <a:lstStyle/>
          <a:p>
            <a:r>
              <a:rPr lang="fr-FR" b="1" i="0" dirty="0">
                <a:solidFill>
                  <a:srgbClr val="555555"/>
                </a:solidFill>
                <a:effectLst/>
                <a:latin typeface="Open Sans" panose="020B0606030504020204" pitchFamily="34" charset="0"/>
              </a:rPr>
              <a:t>Software </a:t>
            </a:r>
            <a:r>
              <a:rPr lang="fr-FR" b="1" i="0" dirty="0" err="1">
                <a:solidFill>
                  <a:srgbClr val="555555"/>
                </a:solidFill>
                <a:effectLst/>
                <a:latin typeface="Open Sans" panose="020B0606030504020204" pitchFamily="34" charset="0"/>
              </a:rPr>
              <a:t>Requirements</a:t>
            </a:r>
            <a:r>
              <a:rPr lang="fr-FR" b="1" i="0" dirty="0">
                <a:solidFill>
                  <a:srgbClr val="555555"/>
                </a:solidFill>
                <a:effectLst/>
                <a:latin typeface="Open Sans" panose="020B0606030504020204" pitchFamily="34" charset="0"/>
              </a:rPr>
              <a:t> </a:t>
            </a:r>
            <a:r>
              <a:rPr lang="fr-FR" b="1" i="0" dirty="0" err="1">
                <a:solidFill>
                  <a:srgbClr val="555555"/>
                </a:solidFill>
                <a:effectLst/>
                <a:latin typeface="Open Sans" panose="020B0606030504020204" pitchFamily="34" charset="0"/>
              </a:rPr>
              <a:t>Specification</a:t>
            </a:r>
            <a:endParaRPr lang="fr-FR" dirty="0"/>
          </a:p>
        </p:txBody>
      </p:sp>
      <p:sp>
        <p:nvSpPr>
          <p:cNvPr id="3" name="Espace réservé du contenu 2">
            <a:extLst>
              <a:ext uri="{FF2B5EF4-FFF2-40B4-BE49-F238E27FC236}">
                <a16:creationId xmlns:a16="http://schemas.microsoft.com/office/drawing/2014/main" id="{DF22082E-4F7D-83AB-6AC4-E21BD10B7813}"/>
              </a:ext>
            </a:extLst>
          </p:cNvPr>
          <p:cNvSpPr>
            <a:spLocks noGrp="1"/>
          </p:cNvSpPr>
          <p:nvPr>
            <p:ph idx="1"/>
          </p:nvPr>
        </p:nvSpPr>
        <p:spPr>
          <a:xfrm>
            <a:off x="838200" y="1953445"/>
            <a:ext cx="10515600" cy="4351338"/>
          </a:xfrm>
        </p:spPr>
        <p:txBody>
          <a:bodyPr>
            <a:normAutofit/>
          </a:bodyPr>
          <a:lstStyle/>
          <a:p>
            <a:r>
              <a:rPr lang="en-US" sz="2400" dirty="0"/>
              <a:t>Functional requirements include a login system for account creation and access control, ensuring users can securely connect. Non-functional requirements focus on adequate database storage, easy data access and modification, and a user-friendly design for intuitive navigation.</a:t>
            </a:r>
          </a:p>
          <a:p>
            <a:endParaRPr lang="fr-FR" sz="2400" dirty="0"/>
          </a:p>
          <a:p>
            <a:r>
              <a:rPr lang="en-US" sz="2400" dirty="0"/>
              <a:t>These requirements shaped the project by prioritizing security, efficiency, and usability. The team ensured a well-structured database, smooth authentication, and a redesigned interface to enhance accessibility and user experience.</a:t>
            </a:r>
            <a:endParaRPr lang="fr-FR" sz="2400" dirty="0"/>
          </a:p>
        </p:txBody>
      </p:sp>
    </p:spTree>
    <p:extLst>
      <p:ext uri="{BB962C8B-B14F-4D97-AF65-F5344CB8AC3E}">
        <p14:creationId xmlns:p14="http://schemas.microsoft.com/office/powerpoint/2010/main" val="3300836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913A3E1-A05C-F328-3D6B-926D848D5613}"/>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D2EE78B-ED20-51B8-C742-453C2356A5E2}"/>
              </a:ext>
            </a:extLst>
          </p:cNvPr>
          <p:cNvSpPr>
            <a:spLocks noGrp="1"/>
          </p:cNvSpPr>
          <p:nvPr>
            <p:ph type="title"/>
          </p:nvPr>
        </p:nvSpPr>
        <p:spPr>
          <a:xfrm>
            <a:off x="411480" y="991443"/>
            <a:ext cx="4443154" cy="1087819"/>
          </a:xfrm>
        </p:spPr>
        <p:txBody>
          <a:bodyPr anchor="b">
            <a:normAutofit/>
          </a:bodyPr>
          <a:lstStyle/>
          <a:p>
            <a:r>
              <a:rPr lang="fr-FR" sz="3400" b="1" i="0">
                <a:effectLst/>
                <a:latin typeface="Open Sans" panose="020B0606030504020204" pitchFamily="34" charset="0"/>
              </a:rPr>
              <a:t>System and Software Design</a:t>
            </a:r>
            <a:endParaRPr lang="fr-FR" sz="3400"/>
          </a:p>
        </p:txBody>
      </p:sp>
      <p:sp>
        <p:nvSpPr>
          <p:cNvPr id="12" name="Rectangle 1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Espace réservé du contenu 2">
            <a:extLst>
              <a:ext uri="{FF2B5EF4-FFF2-40B4-BE49-F238E27FC236}">
                <a16:creationId xmlns:a16="http://schemas.microsoft.com/office/drawing/2014/main" id="{2DEF99D1-B76F-EFA5-2A96-3731092DF548}"/>
              </a:ext>
            </a:extLst>
          </p:cNvPr>
          <p:cNvSpPr>
            <a:spLocks noGrp="1"/>
          </p:cNvSpPr>
          <p:nvPr>
            <p:ph idx="1"/>
          </p:nvPr>
        </p:nvSpPr>
        <p:spPr>
          <a:xfrm>
            <a:off x="411480" y="2684095"/>
            <a:ext cx="4443154" cy="3492868"/>
          </a:xfrm>
        </p:spPr>
        <p:txBody>
          <a:bodyPr>
            <a:normAutofit/>
          </a:bodyPr>
          <a:lstStyle/>
          <a:p>
            <a:r>
              <a:rPr lang="en-US" sz="1800"/>
              <a:t>Since the client had no specific design preferences, multiple design options were created and discussed within the team. The final choice was refined through collaboration to ensure clarity and usability.</a:t>
            </a:r>
          </a:p>
          <a:p>
            <a:endParaRPr lang="en-US" sz="1800"/>
          </a:p>
          <a:p>
            <a:r>
              <a:rPr lang="en-US" sz="1800"/>
              <a:t>Various designs were explored before settling on the best fit. Colors were carefully selected with the UI designer to enhance user experience and ensure a visually appealing interface.</a:t>
            </a:r>
            <a:endParaRPr lang="fr-FR" sz="1800"/>
          </a:p>
        </p:txBody>
      </p:sp>
      <p:pic>
        <p:nvPicPr>
          <p:cNvPr id="5" name="Image 4" descr="Une image contenant texte, capture d’écran, Système d’exploitation, conception&#10;&#10;Description générée automatiquement">
            <a:extLst>
              <a:ext uri="{FF2B5EF4-FFF2-40B4-BE49-F238E27FC236}">
                <a16:creationId xmlns:a16="http://schemas.microsoft.com/office/drawing/2014/main" id="{E651C0E0-FF83-7A71-CD7D-638D9B540D96}"/>
              </a:ext>
            </a:extLst>
          </p:cNvPr>
          <p:cNvPicPr>
            <a:picLocks noChangeAspect="1"/>
          </p:cNvPicPr>
          <p:nvPr/>
        </p:nvPicPr>
        <p:blipFill>
          <a:blip r:embed="rId2"/>
          <a:stretch>
            <a:fillRect/>
          </a:stretch>
        </p:blipFill>
        <p:spPr>
          <a:xfrm>
            <a:off x="5385816" y="720496"/>
            <a:ext cx="6440424" cy="5361653"/>
          </a:xfrm>
          <a:prstGeom prst="rect">
            <a:avLst/>
          </a:prstGeom>
        </p:spPr>
      </p:pic>
    </p:spTree>
    <p:extLst>
      <p:ext uri="{BB962C8B-B14F-4D97-AF65-F5344CB8AC3E}">
        <p14:creationId xmlns:p14="http://schemas.microsoft.com/office/powerpoint/2010/main" val="2487995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17661D-E5B0-89E1-BF3D-15B74EFA98B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0F036BC-386D-0F31-587A-5FF0495B5621}"/>
              </a:ext>
            </a:extLst>
          </p:cNvPr>
          <p:cNvSpPr>
            <a:spLocks noGrp="1"/>
          </p:cNvSpPr>
          <p:nvPr>
            <p:ph type="title"/>
          </p:nvPr>
        </p:nvSpPr>
        <p:spPr/>
        <p:txBody>
          <a:bodyPr/>
          <a:lstStyle/>
          <a:p>
            <a:r>
              <a:rPr lang="fr-FR" b="1" i="0" dirty="0" err="1">
                <a:solidFill>
                  <a:srgbClr val="555555"/>
                </a:solidFill>
                <a:effectLst/>
                <a:latin typeface="Open Sans" panose="020B0606030504020204" pitchFamily="34" charset="0"/>
              </a:rPr>
              <a:t>Implementation</a:t>
            </a:r>
            <a:r>
              <a:rPr lang="fr-FR" b="1" i="0" dirty="0">
                <a:solidFill>
                  <a:srgbClr val="555555"/>
                </a:solidFill>
                <a:effectLst/>
                <a:latin typeface="Open Sans" panose="020B0606030504020204" pitchFamily="34" charset="0"/>
              </a:rPr>
              <a:t> Phase</a:t>
            </a:r>
            <a:endParaRPr lang="fr-FR" dirty="0"/>
          </a:p>
        </p:txBody>
      </p:sp>
      <p:sp>
        <p:nvSpPr>
          <p:cNvPr id="3" name="Espace réservé du contenu 2">
            <a:extLst>
              <a:ext uri="{FF2B5EF4-FFF2-40B4-BE49-F238E27FC236}">
                <a16:creationId xmlns:a16="http://schemas.microsoft.com/office/drawing/2014/main" id="{3674BC71-4EAE-6368-6561-3B5FB281D8EC}"/>
              </a:ext>
            </a:extLst>
          </p:cNvPr>
          <p:cNvSpPr>
            <a:spLocks noGrp="1"/>
          </p:cNvSpPr>
          <p:nvPr>
            <p:ph idx="1"/>
          </p:nvPr>
        </p:nvSpPr>
        <p:spPr>
          <a:xfrm>
            <a:off x="838200" y="2035509"/>
            <a:ext cx="10515600" cy="4351338"/>
          </a:xfrm>
        </p:spPr>
        <p:txBody>
          <a:bodyPr>
            <a:normAutofit/>
          </a:bodyPr>
          <a:lstStyle/>
          <a:p>
            <a:r>
              <a:rPr lang="fr-FR" sz="2400" dirty="0"/>
              <a:t>The </a:t>
            </a:r>
            <a:r>
              <a:rPr lang="fr-FR" sz="2400" dirty="0" err="1"/>
              <a:t>project</a:t>
            </a:r>
            <a:r>
              <a:rPr lang="fr-FR" sz="2400" dirty="0"/>
              <a:t> </a:t>
            </a:r>
            <a:r>
              <a:rPr lang="fr-FR" sz="2400" dirty="0" err="1"/>
              <a:t>utilizes</a:t>
            </a:r>
            <a:r>
              <a:rPr lang="fr-FR" sz="2400" dirty="0"/>
              <a:t> </a:t>
            </a:r>
            <a:r>
              <a:rPr lang="fr-FR" sz="2400" dirty="0" err="1"/>
              <a:t>npm</a:t>
            </a:r>
            <a:r>
              <a:rPr lang="fr-FR" sz="2400" dirty="0"/>
              <a:t> for package management, MySQL for </a:t>
            </a:r>
            <a:r>
              <a:rPr lang="fr-FR" sz="2400" dirty="0" err="1"/>
              <a:t>database</a:t>
            </a:r>
            <a:r>
              <a:rPr lang="fr-FR" sz="2400" dirty="0"/>
              <a:t> </a:t>
            </a:r>
            <a:r>
              <a:rPr lang="fr-FR" sz="2400" dirty="0" err="1"/>
              <a:t>operations</a:t>
            </a:r>
            <a:r>
              <a:rPr lang="fr-FR" sz="2400" dirty="0"/>
              <a:t>, and HTTP </a:t>
            </a:r>
            <a:r>
              <a:rPr lang="fr-FR" sz="2400" dirty="0" err="1"/>
              <a:t>requests</a:t>
            </a:r>
            <a:r>
              <a:rPr lang="fr-FR" sz="2400" dirty="0"/>
              <a:t> to </a:t>
            </a:r>
            <a:r>
              <a:rPr lang="fr-FR" sz="2400" dirty="0" err="1"/>
              <a:t>handle</a:t>
            </a:r>
            <a:r>
              <a:rPr lang="fr-FR" sz="2400" dirty="0"/>
              <a:t> data communication. </a:t>
            </a:r>
            <a:r>
              <a:rPr lang="fr-FR" sz="2400" dirty="0" err="1"/>
              <a:t>These</a:t>
            </a:r>
            <a:r>
              <a:rPr lang="fr-FR" sz="2400" dirty="0"/>
              <a:t> technologies enable </a:t>
            </a:r>
            <a:r>
              <a:rPr lang="fr-FR" sz="2400" dirty="0" err="1"/>
              <a:t>smooth</a:t>
            </a:r>
            <a:r>
              <a:rPr lang="fr-FR" sz="2400" dirty="0"/>
              <a:t> data insertion, modification, and </a:t>
            </a:r>
            <a:r>
              <a:rPr lang="fr-FR" sz="2400" dirty="0" err="1"/>
              <a:t>retrieval</a:t>
            </a:r>
            <a:r>
              <a:rPr lang="fr-FR" sz="2400" dirty="0"/>
              <a:t> for efficient stock management.</a:t>
            </a:r>
          </a:p>
          <a:p>
            <a:endParaRPr lang="fr-FR" sz="2400" dirty="0"/>
          </a:p>
          <a:p>
            <a:r>
              <a:rPr lang="en-US" sz="2400" dirty="0"/>
              <a:t>The team collaborates through GitHub, working on different features and committing changes to the main branch. Regular meetings and coding sessions at the university help ensure synchronization, brainstorming, and continuous improvement.</a:t>
            </a:r>
            <a:endParaRPr lang="fr-FR" sz="2400" dirty="0"/>
          </a:p>
        </p:txBody>
      </p:sp>
    </p:spTree>
    <p:extLst>
      <p:ext uri="{BB962C8B-B14F-4D97-AF65-F5344CB8AC3E}">
        <p14:creationId xmlns:p14="http://schemas.microsoft.com/office/powerpoint/2010/main" val="1037237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2B7A33-0FBE-9AB9-32BB-B62E81F0DC5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86E50E7-59B7-8AD9-AB09-F963B9350A74}"/>
              </a:ext>
            </a:extLst>
          </p:cNvPr>
          <p:cNvSpPr>
            <a:spLocks noGrp="1"/>
          </p:cNvSpPr>
          <p:nvPr>
            <p:ph type="title"/>
          </p:nvPr>
        </p:nvSpPr>
        <p:spPr/>
        <p:txBody>
          <a:bodyPr/>
          <a:lstStyle/>
          <a:p>
            <a:r>
              <a:rPr lang="fr-FR" b="1" i="0" dirty="0" err="1">
                <a:solidFill>
                  <a:srgbClr val="555555"/>
                </a:solidFill>
                <a:effectLst/>
                <a:latin typeface="Open Sans" panose="020B0606030504020204" pitchFamily="34" charset="0"/>
              </a:rPr>
              <a:t>Testing</a:t>
            </a:r>
            <a:r>
              <a:rPr lang="fr-FR" b="1" i="0" dirty="0">
                <a:solidFill>
                  <a:srgbClr val="555555"/>
                </a:solidFill>
                <a:effectLst/>
                <a:latin typeface="Open Sans" panose="020B0606030504020204" pitchFamily="34" charset="0"/>
              </a:rPr>
              <a:t> </a:t>
            </a:r>
            <a:r>
              <a:rPr lang="fr-FR" b="1" i="0" dirty="0" err="1">
                <a:solidFill>
                  <a:srgbClr val="555555"/>
                </a:solidFill>
                <a:effectLst/>
                <a:latin typeface="Open Sans" panose="020B0606030504020204" pitchFamily="34" charset="0"/>
              </a:rPr>
              <a:t>Strategy</a:t>
            </a:r>
            <a:endParaRPr lang="fr-FR" dirty="0"/>
          </a:p>
        </p:txBody>
      </p:sp>
      <p:sp>
        <p:nvSpPr>
          <p:cNvPr id="3" name="Espace réservé du contenu 2">
            <a:extLst>
              <a:ext uri="{FF2B5EF4-FFF2-40B4-BE49-F238E27FC236}">
                <a16:creationId xmlns:a16="http://schemas.microsoft.com/office/drawing/2014/main" id="{7C10FC14-1BA8-E9DE-4304-D9CE0F43A817}"/>
              </a:ext>
            </a:extLst>
          </p:cNvPr>
          <p:cNvSpPr>
            <a:spLocks noGrp="1"/>
          </p:cNvSpPr>
          <p:nvPr>
            <p:ph idx="1"/>
          </p:nvPr>
        </p:nvSpPr>
        <p:spPr>
          <a:xfrm>
            <a:off x="838200" y="2141537"/>
            <a:ext cx="10515600" cy="4351338"/>
          </a:xfrm>
        </p:spPr>
        <p:txBody>
          <a:bodyPr>
            <a:normAutofit/>
          </a:bodyPr>
          <a:lstStyle/>
          <a:p>
            <a:r>
              <a:rPr lang="en-US" sz="2400" dirty="0"/>
              <a:t>The team implemented HTTP request testing to validate the functionality of POST, GET, and DELETE operations. Automated and manual tests ensured smooth data handling, security, and user experience consistency.</a:t>
            </a:r>
          </a:p>
          <a:p>
            <a:endParaRPr lang="en-US" sz="2400" dirty="0"/>
          </a:p>
          <a:p>
            <a:r>
              <a:rPr lang="en-US" sz="2400" dirty="0"/>
              <a:t>Key scenarios included new user account creation, normal site usage, and bug detection. The tests simulated real interactions, verifying database updates, proper request handling, and potential system errors.</a:t>
            </a:r>
            <a:endParaRPr lang="fr-FR" sz="2400" dirty="0"/>
          </a:p>
        </p:txBody>
      </p:sp>
    </p:spTree>
    <p:extLst>
      <p:ext uri="{BB962C8B-B14F-4D97-AF65-F5344CB8AC3E}">
        <p14:creationId xmlns:p14="http://schemas.microsoft.com/office/powerpoint/2010/main" val="1284898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5946B07-EB9B-A632-4C08-5889C6EF42A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F6E4FFE4-8201-44B9-0DA5-E28D476C0CC0}"/>
              </a:ext>
            </a:extLst>
          </p:cNvPr>
          <p:cNvSpPr>
            <a:spLocks noGrp="1"/>
          </p:cNvSpPr>
          <p:nvPr>
            <p:ph type="title"/>
          </p:nvPr>
        </p:nvSpPr>
        <p:spPr>
          <a:xfrm>
            <a:off x="481013" y="3752849"/>
            <a:ext cx="3290887" cy="2452687"/>
          </a:xfrm>
        </p:spPr>
        <p:txBody>
          <a:bodyPr anchor="ctr">
            <a:normAutofit/>
          </a:bodyPr>
          <a:lstStyle/>
          <a:p>
            <a:r>
              <a:rPr lang="fr-FR" sz="3600" b="1" i="0">
                <a:effectLst/>
                <a:latin typeface="Open Sans" panose="020B0606030504020204" pitchFamily="34" charset="0"/>
              </a:rPr>
              <a:t>Test Results and Validation</a:t>
            </a:r>
            <a:endParaRPr lang="fr-FR" sz="3600"/>
          </a:p>
        </p:txBody>
      </p:sp>
      <p:pic>
        <p:nvPicPr>
          <p:cNvPr id="5" name="Image 4">
            <a:extLst>
              <a:ext uri="{FF2B5EF4-FFF2-40B4-BE49-F238E27FC236}">
                <a16:creationId xmlns:a16="http://schemas.microsoft.com/office/drawing/2014/main" id="{82904ABF-F2E9-72FA-86B4-ED323F296082}"/>
              </a:ext>
            </a:extLst>
          </p:cNvPr>
          <p:cNvPicPr>
            <a:picLocks noChangeAspect="1"/>
          </p:cNvPicPr>
          <p:nvPr/>
        </p:nvPicPr>
        <p:blipFill>
          <a:blip r:embed="rId3"/>
          <a:srcRect t="49068" b="6339"/>
          <a:stretch>
            <a:fillRect/>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Espace réservé du contenu 2">
            <a:extLst>
              <a:ext uri="{FF2B5EF4-FFF2-40B4-BE49-F238E27FC236}">
                <a16:creationId xmlns:a16="http://schemas.microsoft.com/office/drawing/2014/main" id="{B31E534C-862D-4BD5-4C47-65BB1B30B301}"/>
              </a:ext>
            </a:extLst>
          </p:cNvPr>
          <p:cNvSpPr>
            <a:spLocks noGrp="1"/>
          </p:cNvSpPr>
          <p:nvPr>
            <p:ph idx="1"/>
          </p:nvPr>
        </p:nvSpPr>
        <p:spPr>
          <a:xfrm>
            <a:off x="4223982" y="3752850"/>
            <a:ext cx="7485413" cy="2452687"/>
          </a:xfrm>
        </p:spPr>
        <p:txBody>
          <a:bodyPr anchor="ctr">
            <a:normAutofit/>
          </a:bodyPr>
          <a:lstStyle/>
          <a:p>
            <a:r>
              <a:rPr lang="en-US" sz="1800"/>
              <a:t>The database performed well during testing, handling requests smoothly with no lost data. No error messages were detected from the script, and controllers functioned correctly, ensuring reliable operations.</a:t>
            </a:r>
          </a:p>
          <a:p>
            <a:endParaRPr lang="en-US" sz="1800"/>
          </a:p>
          <a:p>
            <a:r>
              <a:rPr lang="en-US" sz="1800"/>
              <a:t>The tests confirmed that the software meets the objectives. The system efficiently manages inventory and orders, providing a stable and user-friendly experience that aligns with customer expectations.</a:t>
            </a:r>
            <a:endParaRPr lang="fr-FR" sz="1800"/>
          </a:p>
        </p:txBody>
      </p:sp>
    </p:spTree>
    <p:extLst>
      <p:ext uri="{BB962C8B-B14F-4D97-AF65-F5344CB8AC3E}">
        <p14:creationId xmlns:p14="http://schemas.microsoft.com/office/powerpoint/2010/main" val="306984837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155</TotalTime>
  <Words>737</Words>
  <Application>Microsoft Office PowerPoint</Application>
  <PresentationFormat>Grand écran</PresentationFormat>
  <Paragraphs>43</Paragraphs>
  <Slides>12</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12</vt:i4>
      </vt:variant>
    </vt:vector>
  </HeadingPairs>
  <TitlesOfParts>
    <vt:vector size="19" baseType="lpstr">
      <vt:lpstr>-apple-system</vt:lpstr>
      <vt:lpstr>Aptos</vt:lpstr>
      <vt:lpstr>Aptos Display</vt:lpstr>
      <vt:lpstr>Arial</vt:lpstr>
      <vt:lpstr>Calibri</vt:lpstr>
      <vt:lpstr>Open Sans</vt:lpstr>
      <vt:lpstr>Thème Office</vt:lpstr>
      <vt:lpstr>Data-Management-shop </vt:lpstr>
      <vt:lpstr>Project Overview and Motivation</vt:lpstr>
      <vt:lpstr>Présentation PowerPoint</vt:lpstr>
      <vt:lpstr>Présentation PowerPoint</vt:lpstr>
      <vt:lpstr>Software Requirements Specification</vt:lpstr>
      <vt:lpstr>System and Software Design</vt:lpstr>
      <vt:lpstr>Implementation Phase</vt:lpstr>
      <vt:lpstr>Testing Strategy</vt:lpstr>
      <vt:lpstr>Test Results and Validation</vt:lpstr>
      <vt:lpstr>Process Reflection and Lessons Learned</vt:lpstr>
      <vt:lpstr>Demo Overview</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LOGUT Alexandre</dc:creator>
  <cp:lastModifiedBy>LOGUT Alexandre</cp:lastModifiedBy>
  <cp:revision>1</cp:revision>
  <dcterms:created xsi:type="dcterms:W3CDTF">2025-05-24T00:38:21Z</dcterms:created>
  <dcterms:modified xsi:type="dcterms:W3CDTF">2025-05-25T13:07:33Z</dcterms:modified>
</cp:coreProperties>
</file>