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</p:sldIdLst>
  <p:sldSz cx="91440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46133"/>
            <a:ext cx="7772400" cy="350181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282989"/>
            <a:ext cx="6858000" cy="242845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6056E-2430-4A3F-BD7E-F7FA9BF1F25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114B-685B-4EC0-8546-4DB3F29BD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63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6056E-2430-4A3F-BD7E-F7FA9BF1F25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114B-685B-4EC0-8546-4DB3F29BD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41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535517"/>
            <a:ext cx="1971675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535517"/>
            <a:ext cx="5800725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6056E-2430-4A3F-BD7E-F7FA9BF1F25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114B-685B-4EC0-8546-4DB3F29BD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98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6056E-2430-4A3F-BD7E-F7FA9BF1F25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114B-685B-4EC0-8546-4DB3F29BD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26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507618"/>
            <a:ext cx="7886700" cy="418401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731215"/>
            <a:ext cx="7886700" cy="220027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6056E-2430-4A3F-BD7E-F7FA9BF1F25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114B-685B-4EC0-8546-4DB3F29BD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3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677584"/>
            <a:ext cx="388620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677584"/>
            <a:ext cx="388620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6056E-2430-4A3F-BD7E-F7FA9BF1F25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114B-685B-4EC0-8546-4DB3F29BD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16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35519"/>
            <a:ext cx="788670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465706"/>
            <a:ext cx="3868340" cy="12084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674110"/>
            <a:ext cx="3868340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465706"/>
            <a:ext cx="3887391" cy="12084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674110"/>
            <a:ext cx="3887391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6056E-2430-4A3F-BD7E-F7FA9BF1F25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114B-685B-4EC0-8546-4DB3F29BD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6056E-2430-4A3F-BD7E-F7FA9BF1F25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114B-685B-4EC0-8546-4DB3F29BD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51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6056E-2430-4A3F-BD7E-F7FA9BF1F25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114B-685B-4EC0-8546-4DB3F29BD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19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70560"/>
            <a:ext cx="2949178" cy="23469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448226"/>
            <a:ext cx="4629150" cy="71479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017520"/>
            <a:ext cx="2949178" cy="55903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6056E-2430-4A3F-BD7E-F7FA9BF1F25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114B-685B-4EC0-8546-4DB3F29BD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54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70560"/>
            <a:ext cx="2949178" cy="23469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448226"/>
            <a:ext cx="4629150" cy="714798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017520"/>
            <a:ext cx="2949178" cy="55903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6056E-2430-4A3F-BD7E-F7FA9BF1F25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114B-685B-4EC0-8546-4DB3F29BD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41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35519"/>
            <a:ext cx="788670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677584"/>
            <a:ext cx="788670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9322649"/>
            <a:ext cx="20574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6056E-2430-4A3F-BD7E-F7FA9BF1F25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9322649"/>
            <a:ext cx="30861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9322649"/>
            <a:ext cx="20574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0114B-685B-4EC0-8546-4DB3F29BD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0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B4ACA322-104B-40C1-BFFD-BED8D95E1883}"/>
              </a:ext>
            </a:extLst>
          </p:cNvPr>
          <p:cNvSpPr/>
          <p:nvPr/>
        </p:nvSpPr>
        <p:spPr>
          <a:xfrm>
            <a:off x="4084093" y="1050878"/>
            <a:ext cx="1473958" cy="96899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Wait for challenge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06C9CD-9337-4727-B7D2-65991C8D854C}"/>
              </a:ext>
            </a:extLst>
          </p:cNvPr>
          <p:cNvSpPr/>
          <p:nvPr/>
        </p:nvSpPr>
        <p:spPr>
          <a:xfrm>
            <a:off x="1936063" y="3250442"/>
            <a:ext cx="1473958" cy="96899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Offline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1FF3375-B5C4-465B-B5EE-0985BE481116}"/>
              </a:ext>
            </a:extLst>
          </p:cNvPr>
          <p:cNvSpPr/>
          <p:nvPr/>
        </p:nvSpPr>
        <p:spPr>
          <a:xfrm>
            <a:off x="5876499" y="3250441"/>
            <a:ext cx="1473958" cy="96899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3A9B1B-A704-4313-B312-8971C7B0F7CF}"/>
              </a:ext>
            </a:extLst>
          </p:cNvPr>
          <p:cNvSpPr/>
          <p:nvPr/>
        </p:nvSpPr>
        <p:spPr>
          <a:xfrm>
            <a:off x="2259842" y="7087737"/>
            <a:ext cx="1473958" cy="96899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E083D9E-3D57-4C1B-BB28-2E1524510A18}"/>
              </a:ext>
            </a:extLst>
          </p:cNvPr>
          <p:cNvSpPr/>
          <p:nvPr/>
        </p:nvSpPr>
        <p:spPr>
          <a:xfrm>
            <a:off x="5558051" y="7087737"/>
            <a:ext cx="1473958" cy="96899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solidFill>
                <a:sysClr val="windowText" lastClr="00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E8CF57-8FB9-419C-AB2B-9B347F071D1E}"/>
              </a:ext>
            </a:extLst>
          </p:cNvPr>
          <p:cNvCxnSpPr>
            <a:stCxn id="9" idx="2"/>
            <a:endCxn id="8" idx="6"/>
          </p:cNvCxnSpPr>
          <p:nvPr/>
        </p:nvCxnSpPr>
        <p:spPr>
          <a:xfrm flipH="1">
            <a:off x="3733801" y="7572232"/>
            <a:ext cx="1824251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317CD9-EC24-4DA7-BD0A-2D709FFF354E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 flipH="1">
            <a:off x="6295030" y="4219432"/>
            <a:ext cx="318448" cy="286830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0D51D7-96A7-4F9F-A771-8C9E73788D10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H="1" flipV="1">
            <a:off x="2673043" y="4219432"/>
            <a:ext cx="323779" cy="286830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91BD39F-EA61-4305-9E63-0AD0C25A2630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3410021" y="3734937"/>
            <a:ext cx="2466478" cy="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708F98-66B9-4F2E-82BB-63426AD235B0}"/>
              </a:ext>
            </a:extLst>
          </p:cNvPr>
          <p:cNvCxnSpPr>
            <a:cxnSpLocks/>
            <a:stCxn id="5" idx="6"/>
            <a:endCxn id="7" idx="0"/>
          </p:cNvCxnSpPr>
          <p:nvPr/>
        </p:nvCxnSpPr>
        <p:spPr>
          <a:xfrm>
            <a:off x="5558052" y="1535374"/>
            <a:ext cx="1055427" cy="171506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4C82E64-BB3B-415B-9880-19956972A16C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2834931" y="1535374"/>
            <a:ext cx="1249162" cy="171506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31861E1-A8ED-4A31-B8AD-F8F6FB453421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3194165" y="1877964"/>
            <a:ext cx="1105784" cy="151438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33848CD-1818-4A4E-8EC1-A911FA541AA8}"/>
              </a:ext>
            </a:extLst>
          </p:cNvPr>
          <p:cNvSpPr txBox="1"/>
          <p:nvPr/>
        </p:nvSpPr>
        <p:spPr>
          <a:xfrm>
            <a:off x="5881436" y="3392347"/>
            <a:ext cx="14486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Wait for</a:t>
            </a:r>
          </a:p>
          <a:p>
            <a:pPr algn="ctr"/>
            <a:r>
              <a:rPr lang="en-US" sz="1600" dirty="0"/>
              <a:t> authentication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5D825E-FC1D-48F6-A33A-A21DB6EE8A7E}"/>
              </a:ext>
            </a:extLst>
          </p:cNvPr>
          <p:cNvSpPr txBox="1"/>
          <p:nvPr/>
        </p:nvSpPr>
        <p:spPr>
          <a:xfrm>
            <a:off x="2441486" y="7402954"/>
            <a:ext cx="1083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Connected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9575C0D-1101-4593-9470-6E2EA03EBA92}"/>
              </a:ext>
            </a:extLst>
          </p:cNvPr>
          <p:cNvSpPr txBox="1"/>
          <p:nvPr/>
        </p:nvSpPr>
        <p:spPr>
          <a:xfrm>
            <a:off x="5726176" y="7380742"/>
            <a:ext cx="1125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Connecting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FC0D939-17FE-41F7-9556-89E7D59CD598}"/>
              </a:ext>
            </a:extLst>
          </p:cNvPr>
          <p:cNvSpPr txBox="1"/>
          <p:nvPr/>
        </p:nvSpPr>
        <p:spPr>
          <a:xfrm>
            <a:off x="6041547" y="1848492"/>
            <a:ext cx="17107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Receive CHALLENGE</a:t>
            </a:r>
          </a:p>
          <a:p>
            <a:pPr algn="ctr"/>
            <a:r>
              <a:rPr lang="en-US" sz="1400" dirty="0"/>
              <a:t>----------------------------</a:t>
            </a:r>
          </a:p>
          <a:p>
            <a:pPr algn="ctr"/>
            <a:r>
              <a:rPr lang="en-US" sz="1400" dirty="0"/>
              <a:t>Send RESPONSE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0560428-5E56-48D4-9998-BB84A943125D}"/>
              </a:ext>
            </a:extLst>
          </p:cNvPr>
          <p:cNvSpPr txBox="1"/>
          <p:nvPr/>
        </p:nvSpPr>
        <p:spPr>
          <a:xfrm>
            <a:off x="6454254" y="5315112"/>
            <a:ext cx="19943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Receive AUTH_SUCCESS</a:t>
            </a:r>
          </a:p>
          <a:p>
            <a:pPr algn="ctr"/>
            <a:r>
              <a:rPr lang="en-US" sz="1400" dirty="0"/>
              <a:t>----------------------------</a:t>
            </a:r>
          </a:p>
          <a:p>
            <a:pPr algn="ctr"/>
            <a:r>
              <a:rPr lang="en-US" sz="1400" dirty="0"/>
              <a:t>Generate CK, establish TCP, send CONNECT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D3C6738-C55F-4F71-9E38-282B15384E12}"/>
              </a:ext>
            </a:extLst>
          </p:cNvPr>
          <p:cNvSpPr txBox="1"/>
          <p:nvPr/>
        </p:nvSpPr>
        <p:spPr>
          <a:xfrm>
            <a:off x="3782295" y="7738500"/>
            <a:ext cx="18242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Receive CONNECTED</a:t>
            </a:r>
          </a:p>
          <a:p>
            <a:pPr algn="ctr"/>
            <a:r>
              <a:rPr lang="en-US" sz="1400" dirty="0"/>
              <a:t>----------------------------</a:t>
            </a:r>
          </a:p>
          <a:p>
            <a:pPr algn="ctr"/>
            <a:r>
              <a:rPr lang="en-US" sz="1400" dirty="0"/>
              <a:t>Display “Connected”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52EA170-F146-47FD-89B7-C9427496D487}"/>
              </a:ext>
            </a:extLst>
          </p:cNvPr>
          <p:cNvSpPr txBox="1"/>
          <p:nvPr/>
        </p:nvSpPr>
        <p:spPr>
          <a:xfrm>
            <a:off x="1019154" y="5367932"/>
            <a:ext cx="18242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Activity Timer Expired or User Logs Off</a:t>
            </a:r>
          </a:p>
          <a:p>
            <a:pPr algn="ctr"/>
            <a:r>
              <a:rPr lang="en-US" sz="1400" dirty="0"/>
              <a:t>----------------------------</a:t>
            </a:r>
          </a:p>
          <a:p>
            <a:pPr algn="ctr"/>
            <a:r>
              <a:rPr lang="en-US" sz="1400" dirty="0"/>
              <a:t>Teardown TCP,</a:t>
            </a:r>
          </a:p>
          <a:p>
            <a:pPr algn="ctr"/>
            <a:r>
              <a:rPr lang="en-US" sz="1400" dirty="0"/>
              <a:t>Send DISCONNECT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890AD6-4681-4A9C-808D-57E918C5D037}"/>
              </a:ext>
            </a:extLst>
          </p:cNvPr>
          <p:cNvSpPr txBox="1"/>
          <p:nvPr/>
        </p:nvSpPr>
        <p:spPr>
          <a:xfrm>
            <a:off x="3423102" y="3865450"/>
            <a:ext cx="24664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Receive AUTH_FAIL or Timeout</a:t>
            </a:r>
          </a:p>
          <a:p>
            <a:pPr algn="ctr"/>
            <a:r>
              <a:rPr lang="en-US" sz="1400" dirty="0"/>
              <a:t>------------------------------------------</a:t>
            </a:r>
          </a:p>
          <a:p>
            <a:pPr algn="ctr"/>
            <a:r>
              <a:rPr lang="el-GR" sz="1400" dirty="0"/>
              <a:t>Λ</a:t>
            </a:r>
            <a:endParaRPr 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4C1AB05-AA1E-47D0-A257-5CC17DBD93DE}"/>
              </a:ext>
            </a:extLst>
          </p:cNvPr>
          <p:cNvSpPr txBox="1"/>
          <p:nvPr/>
        </p:nvSpPr>
        <p:spPr>
          <a:xfrm>
            <a:off x="3728468" y="2392907"/>
            <a:ext cx="16269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Timeout or </a:t>
            </a:r>
          </a:p>
          <a:p>
            <a:pPr algn="ctr"/>
            <a:r>
              <a:rPr lang="en-US" sz="1400" dirty="0"/>
              <a:t>Receive DECLINED</a:t>
            </a:r>
          </a:p>
          <a:p>
            <a:pPr algn="ctr"/>
            <a:r>
              <a:rPr lang="en-US" sz="1400" dirty="0"/>
              <a:t>--------------------------</a:t>
            </a:r>
          </a:p>
          <a:p>
            <a:pPr algn="ctr"/>
            <a:r>
              <a:rPr lang="el-GR" sz="1400" dirty="0"/>
              <a:t>Λ</a:t>
            </a:r>
            <a:endParaRPr lang="en-US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A2F0F93-E0D3-4C15-A1E5-06BA1818BD68}"/>
              </a:ext>
            </a:extLst>
          </p:cNvPr>
          <p:cNvSpPr txBox="1"/>
          <p:nvPr/>
        </p:nvSpPr>
        <p:spPr>
          <a:xfrm>
            <a:off x="1706950" y="1883818"/>
            <a:ext cx="18242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User Logs On</a:t>
            </a:r>
          </a:p>
          <a:p>
            <a:pPr algn="ctr"/>
            <a:r>
              <a:rPr lang="en-US" sz="1400" dirty="0"/>
              <a:t>----------------------------</a:t>
            </a:r>
          </a:p>
          <a:p>
            <a:pPr algn="ctr"/>
            <a:r>
              <a:rPr lang="en-US" sz="1400" dirty="0"/>
              <a:t>Send HELLO</a:t>
            </a:r>
          </a:p>
        </p:txBody>
      </p:sp>
    </p:spTree>
    <p:extLst>
      <p:ext uri="{BB962C8B-B14F-4D97-AF65-F5344CB8AC3E}">
        <p14:creationId xmlns:p14="http://schemas.microsoft.com/office/powerpoint/2010/main" val="1754169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FE4778E-1271-40F2-A68B-68A78871B536}"/>
              </a:ext>
            </a:extLst>
          </p:cNvPr>
          <p:cNvCxnSpPr>
            <a:cxnSpLocks/>
            <a:stCxn id="26" idx="4"/>
            <a:endCxn id="38" idx="3"/>
          </p:cNvCxnSpPr>
          <p:nvPr/>
        </p:nvCxnSpPr>
        <p:spPr>
          <a:xfrm flipH="1">
            <a:off x="5424314" y="3722952"/>
            <a:ext cx="1760139" cy="100800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6CB06BD-4236-481C-82A0-FD398E613AB4}"/>
              </a:ext>
            </a:extLst>
          </p:cNvPr>
          <p:cNvCxnSpPr>
            <a:cxnSpLocks/>
            <a:stCxn id="27" idx="0"/>
            <a:endCxn id="24" idx="2"/>
          </p:cNvCxnSpPr>
          <p:nvPr/>
        </p:nvCxnSpPr>
        <p:spPr>
          <a:xfrm flipV="1">
            <a:off x="1641669" y="1740205"/>
            <a:ext cx="2308686" cy="255162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AE6E97E-F23F-4306-BB83-C1950DF952E6}"/>
              </a:ext>
            </a:extLst>
          </p:cNvPr>
          <p:cNvCxnSpPr>
            <a:cxnSpLocks/>
            <a:stCxn id="24" idx="6"/>
            <a:endCxn id="26" idx="0"/>
          </p:cNvCxnSpPr>
          <p:nvPr/>
        </p:nvCxnSpPr>
        <p:spPr>
          <a:xfrm>
            <a:off x="5424314" y="1740205"/>
            <a:ext cx="1760139" cy="101375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AB5ED8B2-FFC4-484A-82E4-312E2971148F}"/>
              </a:ext>
            </a:extLst>
          </p:cNvPr>
          <p:cNvSpPr/>
          <p:nvPr/>
        </p:nvSpPr>
        <p:spPr>
          <a:xfrm>
            <a:off x="6447473" y="2753962"/>
            <a:ext cx="1473958" cy="96899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Wait for response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39EF232-2F5C-4DDC-A100-880B65588E0E}"/>
              </a:ext>
            </a:extLst>
          </p:cNvPr>
          <p:cNvGrpSpPr/>
          <p:nvPr/>
        </p:nvGrpSpPr>
        <p:grpSpPr>
          <a:xfrm>
            <a:off x="904690" y="4291830"/>
            <a:ext cx="1473958" cy="968991"/>
            <a:chOff x="1574042" y="7087736"/>
            <a:chExt cx="1473958" cy="96899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43B256A-DC1A-49EC-B83C-BFEB39335DBC}"/>
                </a:ext>
              </a:extLst>
            </p:cNvPr>
            <p:cNvSpPr/>
            <p:nvPr/>
          </p:nvSpPr>
          <p:spPr>
            <a:xfrm>
              <a:off x="1574042" y="7087736"/>
              <a:ext cx="1473958" cy="96899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8351D4A-3D89-4868-B8E4-1B2C6DB4CFFE}"/>
                </a:ext>
              </a:extLst>
            </p:cNvPr>
            <p:cNvSpPr txBox="1"/>
            <p:nvPr/>
          </p:nvSpPr>
          <p:spPr>
            <a:xfrm>
              <a:off x="1755686" y="7402954"/>
              <a:ext cx="10833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Connected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74A0046-9B0E-48F9-9DB6-51287DF13D8A}"/>
              </a:ext>
            </a:extLst>
          </p:cNvPr>
          <p:cNvGrpSpPr/>
          <p:nvPr/>
        </p:nvGrpSpPr>
        <p:grpSpPr>
          <a:xfrm>
            <a:off x="3943351" y="4299529"/>
            <a:ext cx="1480963" cy="968991"/>
            <a:chOff x="4872251" y="7087736"/>
            <a:chExt cx="1480963" cy="968991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84A7B1A-3766-4537-8B87-EAD7FDC3B34A}"/>
                </a:ext>
              </a:extLst>
            </p:cNvPr>
            <p:cNvSpPr/>
            <p:nvPr/>
          </p:nvSpPr>
          <p:spPr>
            <a:xfrm>
              <a:off x="4872251" y="7087736"/>
              <a:ext cx="1473958" cy="96899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05608F4-7693-42AC-AD89-370702481611}"/>
                </a:ext>
              </a:extLst>
            </p:cNvPr>
            <p:cNvSpPr txBox="1"/>
            <p:nvPr/>
          </p:nvSpPr>
          <p:spPr>
            <a:xfrm>
              <a:off x="4879256" y="7226776"/>
              <a:ext cx="14739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Finalize Authentication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36029D7-7BF6-4CA6-BB40-54CD8356E1B2}"/>
              </a:ext>
            </a:extLst>
          </p:cNvPr>
          <p:cNvSpPr txBox="1"/>
          <p:nvPr/>
        </p:nvSpPr>
        <p:spPr>
          <a:xfrm>
            <a:off x="5996611" y="1148745"/>
            <a:ext cx="218501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Receive HELLO,</a:t>
            </a:r>
          </a:p>
          <a:p>
            <a:pPr algn="ctr"/>
            <a:r>
              <a:rPr lang="en-US" sz="1400" dirty="0"/>
              <a:t> client is subscribed</a:t>
            </a:r>
          </a:p>
          <a:p>
            <a:pPr algn="ctr"/>
            <a:r>
              <a:rPr lang="en-US" sz="1400" dirty="0"/>
              <a:t>---------------------------------</a:t>
            </a:r>
          </a:p>
          <a:p>
            <a:pPr algn="ctr"/>
            <a:r>
              <a:rPr lang="en-US" sz="1400" dirty="0"/>
              <a:t>Generate </a:t>
            </a:r>
            <a:r>
              <a:rPr lang="en-US" sz="1400" dirty="0" err="1"/>
              <a:t>rand_cookie</a:t>
            </a:r>
            <a:r>
              <a:rPr lang="en-US" sz="1400" dirty="0"/>
              <a:t>,</a:t>
            </a:r>
          </a:p>
          <a:p>
            <a:pPr algn="ctr"/>
            <a:r>
              <a:rPr lang="en-US" sz="1400" dirty="0"/>
              <a:t>Send CHALLENGE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D94FBE8-296D-45E2-8FF0-06AE86515F84}"/>
              </a:ext>
            </a:extLst>
          </p:cNvPr>
          <p:cNvSpPr txBox="1"/>
          <p:nvPr/>
        </p:nvSpPr>
        <p:spPr>
          <a:xfrm>
            <a:off x="6187278" y="4314413"/>
            <a:ext cx="19943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Receive RESPONSE</a:t>
            </a:r>
          </a:p>
          <a:p>
            <a:pPr algn="ctr"/>
            <a:r>
              <a:rPr lang="en-US" sz="1400" dirty="0"/>
              <a:t>----------------------------</a:t>
            </a:r>
          </a:p>
          <a:p>
            <a:pPr algn="ctr"/>
            <a:r>
              <a:rPr lang="en-US" sz="1400" dirty="0"/>
              <a:t>Run A3 algorithm and compare XRES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9FE45D9-5570-4DCF-A136-7BE4D9126B96}"/>
              </a:ext>
            </a:extLst>
          </p:cNvPr>
          <p:cNvSpPr txBox="1"/>
          <p:nvPr/>
        </p:nvSpPr>
        <p:spPr>
          <a:xfrm>
            <a:off x="1186352" y="6667433"/>
            <a:ext cx="18242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Receive CONNECT</a:t>
            </a:r>
          </a:p>
          <a:p>
            <a:pPr algn="ctr"/>
            <a:r>
              <a:rPr lang="en-US" sz="1400" dirty="0"/>
              <a:t>----------------------------</a:t>
            </a:r>
          </a:p>
          <a:p>
            <a:pPr algn="ctr"/>
            <a:r>
              <a:rPr lang="en-US" sz="1400" dirty="0"/>
              <a:t>Send CONNECTED</a:t>
            </a:r>
          </a:p>
          <a:p>
            <a:pPr algn="ctr"/>
            <a:endParaRPr 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37BBC58-B182-4EF9-87B5-B86D49A5D695}"/>
              </a:ext>
            </a:extLst>
          </p:cNvPr>
          <p:cNvSpPr txBox="1"/>
          <p:nvPr/>
        </p:nvSpPr>
        <p:spPr>
          <a:xfrm>
            <a:off x="394782" y="2921375"/>
            <a:ext cx="24664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Receive DISCONNECT</a:t>
            </a:r>
          </a:p>
          <a:p>
            <a:pPr algn="ctr"/>
            <a:r>
              <a:rPr lang="en-US" sz="1400" dirty="0"/>
              <a:t>-------------------</a:t>
            </a:r>
          </a:p>
          <a:p>
            <a:pPr algn="ctr"/>
            <a:r>
              <a:rPr lang="en-US" sz="1400" dirty="0"/>
              <a:t>Teardown TCP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F6C4ECE-B71B-4B39-BAC9-05CEFD0E6599}"/>
              </a:ext>
            </a:extLst>
          </p:cNvPr>
          <p:cNvCxnSpPr>
            <a:cxnSpLocks/>
            <a:stCxn id="28" idx="0"/>
            <a:endCxn id="24" idx="4"/>
          </p:cNvCxnSpPr>
          <p:nvPr/>
        </p:nvCxnSpPr>
        <p:spPr>
          <a:xfrm flipV="1">
            <a:off x="4680330" y="2224700"/>
            <a:ext cx="7005" cy="207482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5D68C68-74CB-4908-84A6-661522F18977}"/>
              </a:ext>
            </a:extLst>
          </p:cNvPr>
          <p:cNvSpPr txBox="1"/>
          <p:nvPr/>
        </p:nvSpPr>
        <p:spPr>
          <a:xfrm>
            <a:off x="4625349" y="2813654"/>
            <a:ext cx="14192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Auth failed</a:t>
            </a:r>
          </a:p>
          <a:p>
            <a:pPr algn="ctr"/>
            <a:r>
              <a:rPr lang="en-US" sz="1400" dirty="0"/>
              <a:t> (RES != XRES)</a:t>
            </a:r>
          </a:p>
          <a:p>
            <a:pPr algn="ctr"/>
            <a:r>
              <a:rPr lang="en-US" sz="1400" dirty="0"/>
              <a:t>----------------------</a:t>
            </a:r>
          </a:p>
          <a:p>
            <a:pPr algn="ctr"/>
            <a:r>
              <a:rPr lang="en-US" sz="1400" dirty="0"/>
              <a:t>Send AUTH_FAIL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4845F21-BEDA-4650-9BCF-40C993C01DD5}"/>
              </a:ext>
            </a:extLst>
          </p:cNvPr>
          <p:cNvGrpSpPr/>
          <p:nvPr/>
        </p:nvGrpSpPr>
        <p:grpSpPr>
          <a:xfrm>
            <a:off x="3950356" y="7606867"/>
            <a:ext cx="1482705" cy="968991"/>
            <a:chOff x="3174602" y="7446378"/>
            <a:chExt cx="1482705" cy="968991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2DE1DC66-6B0C-4DB6-AB70-E3729EED9C96}"/>
                </a:ext>
              </a:extLst>
            </p:cNvPr>
            <p:cNvSpPr/>
            <p:nvPr/>
          </p:nvSpPr>
          <p:spPr>
            <a:xfrm>
              <a:off x="3183349" y="7446378"/>
              <a:ext cx="1473958" cy="96899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CC9F17C-FE98-4BEE-9EA3-5EA17CABF0BD}"/>
                </a:ext>
              </a:extLst>
            </p:cNvPr>
            <p:cNvSpPr txBox="1"/>
            <p:nvPr/>
          </p:nvSpPr>
          <p:spPr>
            <a:xfrm>
              <a:off x="3174602" y="7619435"/>
              <a:ext cx="14739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Wait for connection</a:t>
              </a:r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06D3B28-B5E2-4527-9A46-CAF2A4DA78DF}"/>
              </a:ext>
            </a:extLst>
          </p:cNvPr>
          <p:cNvCxnSpPr>
            <a:cxnSpLocks/>
            <a:stCxn id="28" idx="4"/>
            <a:endCxn id="69" idx="0"/>
          </p:cNvCxnSpPr>
          <p:nvPr/>
        </p:nvCxnSpPr>
        <p:spPr>
          <a:xfrm>
            <a:off x="4680329" y="5268520"/>
            <a:ext cx="15752" cy="233834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B7C10B2-272F-49EA-9B97-B13A433585C5}"/>
              </a:ext>
            </a:extLst>
          </p:cNvPr>
          <p:cNvSpPr txBox="1"/>
          <p:nvPr/>
        </p:nvSpPr>
        <p:spPr>
          <a:xfrm>
            <a:off x="4671582" y="5929485"/>
            <a:ext cx="19943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Auth success</a:t>
            </a:r>
          </a:p>
          <a:p>
            <a:pPr algn="ctr"/>
            <a:r>
              <a:rPr lang="en-US" sz="1400" dirty="0"/>
              <a:t> (RES == XRES)</a:t>
            </a:r>
          </a:p>
          <a:p>
            <a:pPr algn="ctr"/>
            <a:r>
              <a:rPr lang="en-US" sz="1400" dirty="0"/>
              <a:t>---------------------------------</a:t>
            </a:r>
          </a:p>
          <a:p>
            <a:pPr algn="ctr"/>
            <a:r>
              <a:rPr lang="en-US" sz="1400" dirty="0"/>
              <a:t>Generate token, send in AUTH_SUCC along with TCP port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530B062-BDA5-4832-BC44-9296E2C6C07B}"/>
              </a:ext>
            </a:extLst>
          </p:cNvPr>
          <p:cNvCxnSpPr>
            <a:cxnSpLocks/>
            <a:stCxn id="71" idx="1"/>
            <a:endCxn id="27" idx="4"/>
          </p:cNvCxnSpPr>
          <p:nvPr/>
        </p:nvCxnSpPr>
        <p:spPr>
          <a:xfrm flipH="1" flipV="1">
            <a:off x="1641669" y="5260821"/>
            <a:ext cx="2308686" cy="281149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B5C7D30-D6F2-4207-B98B-BF456F65BFF9}"/>
              </a:ext>
            </a:extLst>
          </p:cNvPr>
          <p:cNvSpPr txBox="1"/>
          <p:nvPr/>
        </p:nvSpPr>
        <p:spPr>
          <a:xfrm>
            <a:off x="7736794" y="3322106"/>
            <a:ext cx="14287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Timer about to expire</a:t>
            </a:r>
          </a:p>
          <a:p>
            <a:pPr algn="ctr"/>
            <a:r>
              <a:rPr lang="en-US" sz="1400" dirty="0"/>
              <a:t>-----------------</a:t>
            </a:r>
          </a:p>
          <a:p>
            <a:pPr algn="ctr"/>
            <a:r>
              <a:rPr lang="en-US" sz="1400" dirty="0"/>
              <a:t>Reset timer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12630CC-BCDE-4291-8A9D-1363E85D8ECC}"/>
              </a:ext>
            </a:extLst>
          </p:cNvPr>
          <p:cNvSpPr>
            <a:spLocks noChangeAspect="1"/>
          </p:cNvSpPr>
          <p:nvPr/>
        </p:nvSpPr>
        <p:spPr>
          <a:xfrm flipV="1">
            <a:off x="3943351" y="1029500"/>
            <a:ext cx="458225" cy="4582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5460924D-BD59-4D21-9634-5934795831E0}"/>
              </a:ext>
            </a:extLst>
          </p:cNvPr>
          <p:cNvSpPr>
            <a:spLocks noChangeAspect="1"/>
          </p:cNvSpPr>
          <p:nvPr/>
        </p:nvSpPr>
        <p:spPr>
          <a:xfrm flipV="1">
            <a:off x="3892912" y="1203706"/>
            <a:ext cx="127379" cy="10980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656FD82-5E47-4223-BFBC-2CCBD0F92FDD}"/>
              </a:ext>
            </a:extLst>
          </p:cNvPr>
          <p:cNvSpPr txBox="1"/>
          <p:nvPr/>
        </p:nvSpPr>
        <p:spPr>
          <a:xfrm>
            <a:off x="2101344" y="352866"/>
            <a:ext cx="21850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Receive HELLO,</a:t>
            </a:r>
          </a:p>
          <a:p>
            <a:pPr algn="ctr"/>
            <a:r>
              <a:rPr lang="en-US" sz="1400" dirty="0"/>
              <a:t> client is not subscribed</a:t>
            </a:r>
          </a:p>
          <a:p>
            <a:pPr algn="ctr"/>
            <a:r>
              <a:rPr lang="en-US" sz="1400" dirty="0"/>
              <a:t>--------------------------------</a:t>
            </a:r>
          </a:p>
          <a:p>
            <a:pPr algn="ctr"/>
            <a:r>
              <a:rPr lang="en-US" sz="1400" dirty="0"/>
              <a:t>Send DECLINED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BD85838-35C8-4DC4-81EA-A0E9EFD74D23}"/>
              </a:ext>
            </a:extLst>
          </p:cNvPr>
          <p:cNvSpPr/>
          <p:nvPr/>
        </p:nvSpPr>
        <p:spPr>
          <a:xfrm>
            <a:off x="3950355" y="1255710"/>
            <a:ext cx="1473958" cy="96899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Wait for Hello</a:t>
            </a:r>
          </a:p>
        </p:txBody>
      </p:sp>
    </p:spTree>
    <p:extLst>
      <p:ext uri="{BB962C8B-B14F-4D97-AF65-F5344CB8AC3E}">
        <p14:creationId xmlns:p14="http://schemas.microsoft.com/office/powerpoint/2010/main" val="110939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>
            <a:extLst>
              <a:ext uri="{FF2B5EF4-FFF2-40B4-BE49-F238E27FC236}">
                <a16:creationId xmlns:a16="http://schemas.microsoft.com/office/drawing/2014/main" id="{3F808567-1A3D-435B-843A-97EC81B43D0B}"/>
              </a:ext>
            </a:extLst>
          </p:cNvPr>
          <p:cNvSpPr/>
          <p:nvPr/>
        </p:nvSpPr>
        <p:spPr>
          <a:xfrm>
            <a:off x="3595400" y="1050878"/>
            <a:ext cx="1473958" cy="96899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493FD35-E931-47F3-B591-806C4B5B31D5}"/>
              </a:ext>
            </a:extLst>
          </p:cNvPr>
          <p:cNvCxnSpPr>
            <a:cxnSpLocks/>
          </p:cNvCxnSpPr>
          <p:nvPr/>
        </p:nvCxnSpPr>
        <p:spPr>
          <a:xfrm>
            <a:off x="2317362" y="3826955"/>
            <a:ext cx="3648199" cy="1928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3CC8455-3282-4949-99B6-AED05A3B48CD}"/>
              </a:ext>
            </a:extLst>
          </p:cNvPr>
          <p:cNvCxnSpPr>
            <a:cxnSpLocks/>
            <a:stCxn id="26" idx="6"/>
            <a:endCxn id="28" idx="0"/>
          </p:cNvCxnSpPr>
          <p:nvPr/>
        </p:nvCxnSpPr>
        <p:spPr>
          <a:xfrm>
            <a:off x="5069358" y="1535374"/>
            <a:ext cx="1633182" cy="180708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83BD6CE-0DE6-4765-9DC2-7AFCB6498E1E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1495833" y="1535374"/>
            <a:ext cx="2099567" cy="185697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3632795-81E9-44C1-8D6B-A0DD5C3BED10}"/>
              </a:ext>
            </a:extLst>
          </p:cNvPr>
          <p:cNvCxnSpPr>
            <a:cxnSpLocks/>
            <a:stCxn id="26" idx="3"/>
            <a:endCxn id="27" idx="7"/>
          </p:cNvCxnSpPr>
          <p:nvPr/>
        </p:nvCxnSpPr>
        <p:spPr>
          <a:xfrm flipH="1">
            <a:off x="2101506" y="1877964"/>
            <a:ext cx="1709750" cy="162568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B8A2D31-7276-4BA0-8586-3597B7671452}"/>
              </a:ext>
            </a:extLst>
          </p:cNvPr>
          <p:cNvSpPr txBox="1"/>
          <p:nvPr/>
        </p:nvSpPr>
        <p:spPr>
          <a:xfrm>
            <a:off x="5758759" y="1732632"/>
            <a:ext cx="19287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Receive CHAT_STARTED</a:t>
            </a:r>
          </a:p>
          <a:p>
            <a:pPr algn="ctr"/>
            <a:r>
              <a:rPr lang="en-US" sz="1400" dirty="0"/>
              <a:t>-------------------------------</a:t>
            </a:r>
          </a:p>
          <a:p>
            <a:pPr algn="ctr"/>
            <a:r>
              <a:rPr lang="en-US" sz="1400" dirty="0"/>
              <a:t>Display “Chat Started”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0DD241-F8DF-462A-AB18-CD972D7FAF0B}"/>
              </a:ext>
            </a:extLst>
          </p:cNvPr>
          <p:cNvSpPr txBox="1"/>
          <p:nvPr/>
        </p:nvSpPr>
        <p:spPr>
          <a:xfrm>
            <a:off x="643404" y="1624910"/>
            <a:ext cx="21894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User types ‘chat </a:t>
            </a:r>
            <a:r>
              <a:rPr lang="en-US" sz="1400" dirty="0" err="1"/>
              <a:t>ClientB_ID</a:t>
            </a:r>
            <a:r>
              <a:rPr lang="en-US" sz="1400" dirty="0"/>
              <a:t>’</a:t>
            </a:r>
          </a:p>
          <a:p>
            <a:pPr algn="ctr"/>
            <a:r>
              <a:rPr lang="en-US" sz="1400" dirty="0"/>
              <a:t>-------------------------------------</a:t>
            </a:r>
          </a:p>
          <a:p>
            <a:pPr algn="ctr"/>
            <a:r>
              <a:rPr lang="en-US" sz="1400" dirty="0"/>
              <a:t>Send CHAT_REQUEST.</a:t>
            </a:r>
          </a:p>
          <a:p>
            <a:pPr algn="ctr"/>
            <a:r>
              <a:rPr lang="en-US" sz="1400" dirty="0"/>
              <a:t>Reset Activity Timer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7867AC6-7071-4838-9095-C361C686565D}"/>
              </a:ext>
            </a:extLst>
          </p:cNvPr>
          <p:cNvSpPr txBox="1"/>
          <p:nvPr/>
        </p:nvSpPr>
        <p:spPr>
          <a:xfrm>
            <a:off x="3341788" y="5207501"/>
            <a:ext cx="18242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Receive END_NOTIF</a:t>
            </a:r>
          </a:p>
          <a:p>
            <a:pPr algn="ctr"/>
            <a:r>
              <a:rPr lang="en-US" sz="1400" dirty="0"/>
              <a:t>----------------------------</a:t>
            </a:r>
          </a:p>
          <a:p>
            <a:pPr algn="ctr"/>
            <a:r>
              <a:rPr lang="en-US" sz="1400" dirty="0"/>
              <a:t>Display “Chat ended”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3661DED-B299-4C8D-94D6-E4FA315AE071}"/>
              </a:ext>
            </a:extLst>
          </p:cNvPr>
          <p:cNvSpPr txBox="1"/>
          <p:nvPr/>
        </p:nvSpPr>
        <p:spPr>
          <a:xfrm>
            <a:off x="3020674" y="6854224"/>
            <a:ext cx="24664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User types ‘end chat’</a:t>
            </a:r>
          </a:p>
          <a:p>
            <a:pPr algn="ctr"/>
            <a:r>
              <a:rPr lang="en-US" sz="1400" dirty="0"/>
              <a:t>-----------------------------------</a:t>
            </a:r>
          </a:p>
          <a:p>
            <a:pPr algn="ctr"/>
            <a:r>
              <a:rPr lang="en-US" sz="1400" dirty="0"/>
              <a:t>Send END_REQUEST and display “Chat ended”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A6E4552-2128-49F3-9C43-BF111762F76A}"/>
              </a:ext>
            </a:extLst>
          </p:cNvPr>
          <p:cNvSpPr txBox="1"/>
          <p:nvPr/>
        </p:nvSpPr>
        <p:spPr>
          <a:xfrm>
            <a:off x="7736794" y="3322106"/>
            <a:ext cx="14287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Timer about to expire</a:t>
            </a:r>
          </a:p>
          <a:p>
            <a:pPr algn="ctr"/>
            <a:r>
              <a:rPr lang="en-US" sz="1400" dirty="0"/>
              <a:t>-----------------</a:t>
            </a:r>
          </a:p>
          <a:p>
            <a:pPr algn="ctr"/>
            <a:r>
              <a:rPr lang="en-US" sz="1400" dirty="0"/>
              <a:t>Reset timer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34824B5-45C2-4CAC-A996-2A5195A8A526}"/>
              </a:ext>
            </a:extLst>
          </p:cNvPr>
          <p:cNvSpPr txBox="1"/>
          <p:nvPr/>
        </p:nvSpPr>
        <p:spPr>
          <a:xfrm>
            <a:off x="3424768" y="1176303"/>
            <a:ext cx="1815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Wait for CHAT_STARTED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EC7C4425-1716-4C95-BF4C-ED3C83CDED47}"/>
              </a:ext>
            </a:extLst>
          </p:cNvPr>
          <p:cNvSpPr>
            <a:spLocks noChangeAspect="1"/>
          </p:cNvSpPr>
          <p:nvPr/>
        </p:nvSpPr>
        <p:spPr>
          <a:xfrm flipV="1">
            <a:off x="7377376" y="3570048"/>
            <a:ext cx="458225" cy="4582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86B664F-3388-41C6-9546-3DB6933DCBBE}"/>
              </a:ext>
            </a:extLst>
          </p:cNvPr>
          <p:cNvSpPr/>
          <p:nvPr/>
        </p:nvSpPr>
        <p:spPr>
          <a:xfrm>
            <a:off x="5965561" y="3342459"/>
            <a:ext cx="1473958" cy="96899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8DBF34-BD70-44BC-9077-9D1C6838EA66}"/>
              </a:ext>
            </a:extLst>
          </p:cNvPr>
          <p:cNvSpPr txBox="1"/>
          <p:nvPr/>
        </p:nvSpPr>
        <p:spPr>
          <a:xfrm>
            <a:off x="6149786" y="3651416"/>
            <a:ext cx="1126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Active Chat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DEC396D-7746-4AF7-B955-BDEC70F9AA60}"/>
              </a:ext>
            </a:extLst>
          </p:cNvPr>
          <p:cNvSpPr txBox="1"/>
          <p:nvPr/>
        </p:nvSpPr>
        <p:spPr>
          <a:xfrm>
            <a:off x="2924853" y="2527636"/>
            <a:ext cx="21894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Received UNREACHABLE</a:t>
            </a:r>
          </a:p>
          <a:p>
            <a:pPr algn="ctr"/>
            <a:r>
              <a:rPr lang="en-US" sz="1400" dirty="0"/>
              <a:t>-------------------------------------</a:t>
            </a:r>
          </a:p>
          <a:p>
            <a:pPr algn="ctr"/>
            <a:r>
              <a:rPr lang="en-US" sz="1400" dirty="0"/>
              <a:t>Display ‘Unable to chat’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1700B3B-38CC-41D9-B880-7B39D0D566C8}"/>
              </a:ext>
            </a:extLst>
          </p:cNvPr>
          <p:cNvSpPr txBox="1"/>
          <p:nvPr/>
        </p:nvSpPr>
        <p:spPr>
          <a:xfrm>
            <a:off x="3289547" y="3852489"/>
            <a:ext cx="19287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Receive CHAT_STARTED</a:t>
            </a:r>
          </a:p>
          <a:p>
            <a:pPr algn="ctr"/>
            <a:r>
              <a:rPr lang="en-US" sz="1400" dirty="0"/>
              <a:t>-------------------------------</a:t>
            </a:r>
          </a:p>
          <a:p>
            <a:pPr algn="ctr"/>
            <a:r>
              <a:rPr lang="en-US" sz="1400" dirty="0"/>
              <a:t>Display “Chat Started”</a:t>
            </a:r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77F27565-2E94-415A-A685-46A1CB5A21CE}"/>
              </a:ext>
            </a:extLst>
          </p:cNvPr>
          <p:cNvSpPr>
            <a:spLocks noChangeAspect="1"/>
          </p:cNvSpPr>
          <p:nvPr/>
        </p:nvSpPr>
        <p:spPr>
          <a:xfrm flipV="1">
            <a:off x="7765087" y="3744254"/>
            <a:ext cx="127379" cy="10980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1" name="Isosceles Triangle 90">
            <a:extLst>
              <a:ext uri="{FF2B5EF4-FFF2-40B4-BE49-F238E27FC236}">
                <a16:creationId xmlns:a16="http://schemas.microsoft.com/office/drawing/2014/main" id="{D2C632BE-2653-4CBB-81FF-D0EA608E767A}"/>
              </a:ext>
            </a:extLst>
          </p:cNvPr>
          <p:cNvSpPr>
            <a:spLocks noChangeAspect="1"/>
          </p:cNvSpPr>
          <p:nvPr/>
        </p:nvSpPr>
        <p:spPr>
          <a:xfrm rot="7241918" flipV="1">
            <a:off x="1866458" y="4273910"/>
            <a:ext cx="127379" cy="10980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A8E73C0E-EEC5-4A74-A60B-D40D788966E8}"/>
              </a:ext>
            </a:extLst>
          </p:cNvPr>
          <p:cNvSpPr>
            <a:spLocks noChangeAspect="1"/>
          </p:cNvSpPr>
          <p:nvPr/>
        </p:nvSpPr>
        <p:spPr>
          <a:xfrm rot="8855281" flipV="1">
            <a:off x="1408951" y="4331093"/>
            <a:ext cx="127379" cy="10980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6889A01-1899-4268-8087-B1A65C75D66D}"/>
              </a:ext>
            </a:extLst>
          </p:cNvPr>
          <p:cNvGrpSpPr/>
          <p:nvPr/>
        </p:nvGrpSpPr>
        <p:grpSpPr>
          <a:xfrm>
            <a:off x="843404" y="3361744"/>
            <a:ext cx="1473958" cy="968991"/>
            <a:chOff x="951681" y="3896738"/>
            <a:chExt cx="1473958" cy="96899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5BA7A20-2CAD-41FD-BABF-4B4E1E8E4E27}"/>
                </a:ext>
              </a:extLst>
            </p:cNvPr>
            <p:cNvSpPr/>
            <p:nvPr/>
          </p:nvSpPr>
          <p:spPr>
            <a:xfrm>
              <a:off x="951681" y="3896738"/>
              <a:ext cx="1473958" cy="96899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8389819-79BE-4C29-A4FB-173049690D3B}"/>
                </a:ext>
              </a:extLst>
            </p:cNvPr>
            <p:cNvSpPr txBox="1"/>
            <p:nvPr/>
          </p:nvSpPr>
          <p:spPr>
            <a:xfrm>
              <a:off x="1126409" y="4207576"/>
              <a:ext cx="10833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Connected</a:t>
              </a:r>
            </a:p>
          </p:txBody>
        </p:sp>
      </p:grp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289797FC-E3B1-4550-AC7F-9EF86FB973B5}"/>
              </a:ext>
            </a:extLst>
          </p:cNvPr>
          <p:cNvSpPr/>
          <p:nvPr/>
        </p:nvSpPr>
        <p:spPr>
          <a:xfrm>
            <a:off x="1407695" y="4283244"/>
            <a:ext cx="5534526" cy="2530050"/>
          </a:xfrm>
          <a:custGeom>
            <a:avLst/>
            <a:gdLst>
              <a:gd name="connsiteX0" fmla="*/ 0 w 5534526"/>
              <a:gd name="connsiteY0" fmla="*/ 16042 h 3096129"/>
              <a:gd name="connsiteX1" fmla="*/ 2951747 w 5534526"/>
              <a:gd name="connsiteY1" fmla="*/ 3096126 h 3096129"/>
              <a:gd name="connsiteX2" fmla="*/ 5534526 w 5534526"/>
              <a:gd name="connsiteY2" fmla="*/ 0 h 3096129"/>
              <a:gd name="connsiteX3" fmla="*/ 5534526 w 5534526"/>
              <a:gd name="connsiteY3" fmla="*/ 0 h 3096129"/>
              <a:gd name="connsiteX4" fmla="*/ 5518484 w 5534526"/>
              <a:gd name="connsiteY4" fmla="*/ 0 h 3096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34526" h="3096129">
                <a:moveTo>
                  <a:pt x="0" y="16042"/>
                </a:moveTo>
                <a:cubicBezTo>
                  <a:pt x="1014663" y="1557421"/>
                  <a:pt x="2029326" y="3098800"/>
                  <a:pt x="2951747" y="3096126"/>
                </a:cubicBezTo>
                <a:cubicBezTo>
                  <a:pt x="3874168" y="3093452"/>
                  <a:pt x="5534526" y="0"/>
                  <a:pt x="5534526" y="0"/>
                </a:cubicBezTo>
                <a:lnTo>
                  <a:pt x="5534526" y="0"/>
                </a:lnTo>
                <a:lnTo>
                  <a:pt x="5518484" y="0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682BA7C7-AE5C-46E8-A325-5E6FB682F0A7}"/>
              </a:ext>
            </a:extLst>
          </p:cNvPr>
          <p:cNvSpPr/>
          <p:nvPr/>
        </p:nvSpPr>
        <p:spPr>
          <a:xfrm>
            <a:off x="1840832" y="4283243"/>
            <a:ext cx="4539915" cy="883328"/>
          </a:xfrm>
          <a:custGeom>
            <a:avLst/>
            <a:gdLst>
              <a:gd name="connsiteX0" fmla="*/ 0 w 4539915"/>
              <a:gd name="connsiteY0" fmla="*/ 0 h 625642"/>
              <a:gd name="connsiteX1" fmla="*/ 2454442 w 4539915"/>
              <a:gd name="connsiteY1" fmla="*/ 625642 h 625642"/>
              <a:gd name="connsiteX2" fmla="*/ 4539915 w 4539915"/>
              <a:gd name="connsiteY2" fmla="*/ 0 h 625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39915" h="625642">
                <a:moveTo>
                  <a:pt x="0" y="0"/>
                </a:moveTo>
                <a:cubicBezTo>
                  <a:pt x="848895" y="312821"/>
                  <a:pt x="1697790" y="625642"/>
                  <a:pt x="2454442" y="625642"/>
                </a:cubicBezTo>
                <a:cubicBezTo>
                  <a:pt x="3211094" y="625642"/>
                  <a:pt x="3875504" y="312821"/>
                  <a:pt x="4539915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22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C6472DD-E21E-4CFC-8B93-3FD709DD5938}"/>
              </a:ext>
            </a:extLst>
          </p:cNvPr>
          <p:cNvCxnSpPr>
            <a:cxnSpLocks/>
            <a:stCxn id="34" idx="6"/>
            <a:endCxn id="38" idx="0"/>
          </p:cNvCxnSpPr>
          <p:nvPr/>
        </p:nvCxnSpPr>
        <p:spPr>
          <a:xfrm>
            <a:off x="4741811" y="2823664"/>
            <a:ext cx="2538716" cy="216198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44400C8-07BB-4C2F-9370-7480B7218AF6}"/>
              </a:ext>
            </a:extLst>
          </p:cNvPr>
          <p:cNvSpPr txBox="1"/>
          <p:nvPr/>
        </p:nvSpPr>
        <p:spPr>
          <a:xfrm>
            <a:off x="696842" y="1796572"/>
            <a:ext cx="22012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Receive END_REQUEST</a:t>
            </a:r>
          </a:p>
          <a:p>
            <a:pPr algn="ctr"/>
            <a:r>
              <a:rPr lang="en-US" sz="1400" dirty="0"/>
              <a:t>------------------------------------</a:t>
            </a:r>
          </a:p>
          <a:p>
            <a:pPr algn="ctr"/>
            <a:r>
              <a:rPr lang="en-US" sz="1400" dirty="0"/>
              <a:t>Send END_NOTIF to clients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E1882C0-8518-4201-96D2-EF60AA92F0A1}"/>
              </a:ext>
            </a:extLst>
          </p:cNvPr>
          <p:cNvSpPr txBox="1"/>
          <p:nvPr/>
        </p:nvSpPr>
        <p:spPr>
          <a:xfrm>
            <a:off x="4706350" y="1336379"/>
            <a:ext cx="18242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Receive CHAT</a:t>
            </a:r>
          </a:p>
          <a:p>
            <a:pPr algn="ctr"/>
            <a:r>
              <a:rPr lang="en-US" sz="1400" dirty="0"/>
              <a:t>------------------------------</a:t>
            </a:r>
          </a:p>
          <a:p>
            <a:pPr algn="ctr"/>
            <a:r>
              <a:rPr lang="en-US" sz="1400" dirty="0"/>
              <a:t>Forward message, store in history file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80E18DF-6B65-4A20-921C-F2CEFF68AD81}"/>
              </a:ext>
            </a:extLst>
          </p:cNvPr>
          <p:cNvSpPr txBox="1"/>
          <p:nvPr/>
        </p:nvSpPr>
        <p:spPr>
          <a:xfrm>
            <a:off x="5701702" y="2935914"/>
            <a:ext cx="19691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Receive CHAT_REQUEST for </a:t>
            </a:r>
            <a:r>
              <a:rPr lang="en-US" sz="1400" dirty="0" err="1"/>
              <a:t>ClientB</a:t>
            </a:r>
            <a:endParaRPr lang="en-US" sz="1400" dirty="0"/>
          </a:p>
          <a:p>
            <a:pPr algn="ctr"/>
            <a:r>
              <a:rPr lang="en-US" sz="1400" dirty="0"/>
              <a:t>---------------------------------</a:t>
            </a:r>
          </a:p>
          <a:p>
            <a:pPr algn="ctr"/>
            <a:r>
              <a:rPr lang="el-GR" sz="1400" dirty="0"/>
              <a:t>Λ</a:t>
            </a:r>
            <a:endParaRPr lang="en-US" sz="1400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4AD0B9D-752F-4538-B0EC-632F10082221}"/>
              </a:ext>
            </a:extLst>
          </p:cNvPr>
          <p:cNvCxnSpPr>
            <a:cxnSpLocks/>
            <a:stCxn id="38" idx="1"/>
            <a:endCxn id="34" idx="5"/>
          </p:cNvCxnSpPr>
          <p:nvPr/>
        </p:nvCxnSpPr>
        <p:spPr>
          <a:xfrm flipH="1" flipV="1">
            <a:off x="4525955" y="3166254"/>
            <a:ext cx="2233449" cy="196130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DA7778A-2E1D-44F9-AE96-638184D5445B}"/>
              </a:ext>
            </a:extLst>
          </p:cNvPr>
          <p:cNvSpPr txBox="1"/>
          <p:nvPr/>
        </p:nvSpPr>
        <p:spPr>
          <a:xfrm>
            <a:off x="4028077" y="4057073"/>
            <a:ext cx="19943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Client in chat</a:t>
            </a:r>
          </a:p>
          <a:p>
            <a:pPr algn="ctr"/>
            <a:r>
              <a:rPr lang="en-US" sz="1400" dirty="0"/>
              <a:t> or not connected</a:t>
            </a:r>
          </a:p>
          <a:p>
            <a:pPr algn="ctr"/>
            <a:r>
              <a:rPr lang="en-US" sz="1400" dirty="0"/>
              <a:t>--------------------------------</a:t>
            </a:r>
          </a:p>
          <a:p>
            <a:pPr algn="ctr"/>
            <a:r>
              <a:rPr lang="en-US" sz="1400" dirty="0"/>
              <a:t>Send UNREACHABLE</a:t>
            </a:r>
          </a:p>
          <a:p>
            <a:pPr algn="ctr"/>
            <a:endParaRPr lang="en-US" sz="14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F0823DF-60A1-469B-BC22-65EE6EF566BC}"/>
              </a:ext>
            </a:extLst>
          </p:cNvPr>
          <p:cNvSpPr/>
          <p:nvPr/>
        </p:nvSpPr>
        <p:spPr>
          <a:xfrm>
            <a:off x="6543548" y="4985652"/>
            <a:ext cx="1473958" cy="96899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D90D870-F712-426F-BD54-405195688F57}"/>
              </a:ext>
            </a:extLst>
          </p:cNvPr>
          <p:cNvSpPr txBox="1"/>
          <p:nvPr/>
        </p:nvSpPr>
        <p:spPr>
          <a:xfrm>
            <a:off x="6550553" y="5186810"/>
            <a:ext cx="1473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Check if client is available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8A2E3B8-8C24-4C4D-BEEB-5D82BBF01420}"/>
              </a:ext>
            </a:extLst>
          </p:cNvPr>
          <p:cNvSpPr txBox="1"/>
          <p:nvPr/>
        </p:nvSpPr>
        <p:spPr>
          <a:xfrm>
            <a:off x="3975193" y="6061966"/>
            <a:ext cx="18433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Client available</a:t>
            </a:r>
          </a:p>
          <a:p>
            <a:pPr algn="ctr"/>
            <a:r>
              <a:rPr lang="en-US" sz="1400" dirty="0"/>
              <a:t>-----------------------------</a:t>
            </a:r>
          </a:p>
          <a:p>
            <a:pPr algn="ctr"/>
            <a:r>
              <a:rPr lang="en-US" sz="1400" dirty="0"/>
              <a:t>Send CHAT_STARTED</a:t>
            </a:r>
          </a:p>
          <a:p>
            <a:pPr algn="ctr"/>
            <a:endParaRPr lang="en-US" sz="1400" dirty="0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4FEE2C91-7EB3-4257-B2B0-E115F39D0CF3}"/>
              </a:ext>
            </a:extLst>
          </p:cNvPr>
          <p:cNvGrpSpPr/>
          <p:nvPr/>
        </p:nvGrpSpPr>
        <p:grpSpPr>
          <a:xfrm>
            <a:off x="4318639" y="2075084"/>
            <a:ext cx="515090" cy="458225"/>
            <a:chOff x="5530530" y="6533115"/>
            <a:chExt cx="515090" cy="458225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A716A79E-639A-495F-8C70-78B7833D1C71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5530530" y="6533115"/>
              <a:ext cx="458225" cy="4582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Isosceles Triangle 115">
              <a:extLst>
                <a:ext uri="{FF2B5EF4-FFF2-40B4-BE49-F238E27FC236}">
                  <a16:creationId xmlns:a16="http://schemas.microsoft.com/office/drawing/2014/main" id="{C343F307-5976-4EC5-9041-BE7D99DA894A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5918241" y="6707321"/>
              <a:ext cx="127379" cy="109809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688D001A-6236-4E72-AE63-2A8CF9C1FA3C}"/>
              </a:ext>
            </a:extLst>
          </p:cNvPr>
          <p:cNvSpPr/>
          <p:nvPr/>
        </p:nvSpPr>
        <p:spPr>
          <a:xfrm>
            <a:off x="3657600" y="3260380"/>
            <a:ext cx="3096127" cy="2766260"/>
          </a:xfrm>
          <a:custGeom>
            <a:avLst/>
            <a:gdLst>
              <a:gd name="connsiteX0" fmla="*/ 3096127 w 3096127"/>
              <a:gd name="connsiteY0" fmla="*/ 2534653 h 2766260"/>
              <a:gd name="connsiteX1" fmla="*/ 705853 w 3096127"/>
              <a:gd name="connsiteY1" fmla="*/ 2518611 h 2766260"/>
              <a:gd name="connsiteX2" fmla="*/ 0 w 3096127"/>
              <a:gd name="connsiteY2" fmla="*/ 0 h 2766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127" h="2766260">
                <a:moveTo>
                  <a:pt x="3096127" y="2534653"/>
                </a:moveTo>
                <a:cubicBezTo>
                  <a:pt x="2159000" y="2737853"/>
                  <a:pt x="1221874" y="2941053"/>
                  <a:pt x="705853" y="2518611"/>
                </a:cubicBezTo>
                <a:cubicBezTo>
                  <a:pt x="189832" y="2096169"/>
                  <a:pt x="94916" y="1048084"/>
                  <a:pt x="0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Isosceles Triangle 126">
            <a:extLst>
              <a:ext uri="{FF2B5EF4-FFF2-40B4-BE49-F238E27FC236}">
                <a16:creationId xmlns:a16="http://schemas.microsoft.com/office/drawing/2014/main" id="{1641B8AF-5D04-4AE2-9F20-79CF0088CE3E}"/>
              </a:ext>
            </a:extLst>
          </p:cNvPr>
          <p:cNvSpPr>
            <a:spLocks noChangeAspect="1"/>
          </p:cNvSpPr>
          <p:nvPr/>
        </p:nvSpPr>
        <p:spPr>
          <a:xfrm rot="10432314" flipV="1">
            <a:off x="3588233" y="3257340"/>
            <a:ext cx="127379" cy="10980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A44B456D-A953-4FA8-B1FC-C75682B71B7C}"/>
              </a:ext>
            </a:extLst>
          </p:cNvPr>
          <p:cNvGrpSpPr/>
          <p:nvPr/>
        </p:nvGrpSpPr>
        <p:grpSpPr>
          <a:xfrm flipH="1">
            <a:off x="2834398" y="2365438"/>
            <a:ext cx="515090" cy="458225"/>
            <a:chOff x="5530530" y="6533115"/>
            <a:chExt cx="515090" cy="458225"/>
          </a:xfrm>
        </p:grpSpPr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61A819B3-43C8-481D-8719-9958875BEB47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5530530" y="6533115"/>
              <a:ext cx="458225" cy="4582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1" name="Isosceles Triangle 130">
              <a:extLst>
                <a:ext uri="{FF2B5EF4-FFF2-40B4-BE49-F238E27FC236}">
                  <a16:creationId xmlns:a16="http://schemas.microsoft.com/office/drawing/2014/main" id="{82844658-E148-45EE-9CF2-2970C3117938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5918241" y="6707321"/>
              <a:ext cx="127379" cy="109809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39008C7E-EF01-4E52-B95D-A674DDEF1C50}"/>
              </a:ext>
            </a:extLst>
          </p:cNvPr>
          <p:cNvSpPr/>
          <p:nvPr/>
        </p:nvSpPr>
        <p:spPr>
          <a:xfrm>
            <a:off x="3267853" y="2339168"/>
            <a:ext cx="1473958" cy="96899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Wait for requests</a:t>
            </a:r>
          </a:p>
        </p:txBody>
      </p:sp>
    </p:spTree>
    <p:extLst>
      <p:ext uri="{BB962C8B-B14F-4D97-AF65-F5344CB8AC3E}">
        <p14:creationId xmlns:p14="http://schemas.microsoft.com/office/powerpoint/2010/main" val="3825490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</TotalTime>
  <Words>308</Words>
  <Application>Microsoft Office PowerPoint</Application>
  <PresentationFormat>Custom</PresentationFormat>
  <Paragraphs>106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Contreras, Oscar</dc:creator>
  <cp:lastModifiedBy>Contreras, Oscar</cp:lastModifiedBy>
  <cp:revision>50</cp:revision>
  <dcterms:created xsi:type="dcterms:W3CDTF">2019-04-21T18:49:04Z</dcterms:created>
  <dcterms:modified xsi:type="dcterms:W3CDTF">2019-04-22T22:26:20Z</dcterms:modified>
</cp:coreProperties>
</file>