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a Soares" userId="fcb595cf08655345" providerId="LiveId" clId="{6746EE5A-DBEE-4351-9148-1D5394E85290}"/>
    <pc:docChg chg="custSel addSld modSld">
      <pc:chgData name="Giovana Soares" userId="fcb595cf08655345" providerId="LiveId" clId="{6746EE5A-DBEE-4351-9148-1D5394E85290}" dt="2022-03-20T11:32:43.217" v="47" actId="20577"/>
      <pc:docMkLst>
        <pc:docMk/>
      </pc:docMkLst>
      <pc:sldChg chg="modSp new mod">
        <pc:chgData name="Giovana Soares" userId="fcb595cf08655345" providerId="LiveId" clId="{6746EE5A-DBEE-4351-9148-1D5394E85290}" dt="2022-03-20T11:32:43.217" v="47" actId="20577"/>
        <pc:sldMkLst>
          <pc:docMk/>
          <pc:sldMk cId="810179909" sldId="256"/>
        </pc:sldMkLst>
        <pc:spChg chg="mod">
          <ac:chgData name="Giovana Soares" userId="fcb595cf08655345" providerId="LiveId" clId="{6746EE5A-DBEE-4351-9148-1D5394E85290}" dt="2022-03-20T11:32:38.377" v="32" actId="20577"/>
          <ac:spMkLst>
            <pc:docMk/>
            <pc:sldMk cId="810179909" sldId="256"/>
            <ac:spMk id="2" creationId="{72570F60-6287-4F63-8A3F-01DCABBE94E7}"/>
          </ac:spMkLst>
        </pc:spChg>
        <pc:spChg chg="mod">
          <ac:chgData name="Giovana Soares" userId="fcb595cf08655345" providerId="LiveId" clId="{6746EE5A-DBEE-4351-9148-1D5394E85290}" dt="2022-03-20T11:32:43.217" v="47" actId="20577"/>
          <ac:spMkLst>
            <pc:docMk/>
            <pc:sldMk cId="810179909" sldId="256"/>
            <ac:spMk id="3" creationId="{EC475F2E-2C60-422D-868E-D1EB1B7B0B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541F7-F078-4E17-A6AB-10E3D2332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B88A6-D7A2-41B0-8539-A94C49F46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0D96F3-1122-4EAD-9213-652F5706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2ED81-EE05-498F-80B0-00300581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FA6A1-8630-4FEA-A6F0-C331F7E1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9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A63FF-0E20-41A8-BCA9-EFEFEAB6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57B7EE-A9D4-47B2-991A-47DC827CE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8C91AA-E062-4B4C-BAF8-DDE698D4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8EFF05-FFB1-4A5C-A7F6-CD126892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EEB784-F01E-49FB-BE5B-EA81E320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59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322203-9069-42B9-AA43-3C80E1C3D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659E2F-8C22-4FEA-A1BF-B8EB1539B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AA40A4-079C-4969-A5CC-DBFC5D5D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0E8B1-5DC7-4B6E-BEF1-26358C29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4DCCF-ED24-40D2-B256-6F08D543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3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A869C-373F-462C-89E9-A6D61947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19AB7-D8D7-4716-ACFA-9E53EC91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41D34C-E200-4DCF-B601-0AD25A6D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203E0-B963-4560-A5AC-1C49879E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5E2D5D-B1C2-4FC9-B186-D6F341AA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99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44A0B-1FFC-4CD9-AB26-734E176F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44EE07-176F-4E14-A84F-9F07BAD25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B9FD0-8A07-4310-BBE4-A730D8DB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B859E2-CD50-4A83-B44F-F7831518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814C78-C02C-4B19-BB2E-59D9A273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36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5E09B-2920-435C-9494-9045B037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3192DD-074C-4F13-AF33-C5EF221DD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C9037A-6384-4A09-86AE-C5766FAB2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F05D6B-DE87-47A8-BA35-AB7B708E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A3CD4A-C030-4ADF-A8D4-2E9ECF8A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28B3B9-BD7F-4C2E-9752-015CEFFB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62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A26DB-DE4D-41E0-977D-0D501A6B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190D4F-96B4-4BEA-A96E-20F4627F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5F2CE0-F5E3-4AC6-ABFE-322A608F9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F5D0A5-21E1-4B3E-A6DC-C19AEBD5A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369080-C124-4FEF-8169-CB86F4185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FD7631-DC4B-4AB8-9CC3-67C216D6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444CAA-256F-4BC3-BD4C-85D9F78E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DA8772-B362-4B8A-B9D8-93821EF7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12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8F04A-1A57-4A78-AA85-19A22B66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9AC3BE-53F5-4707-B485-AE8B71BE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CFD33A-E70C-46D8-A4CE-8159B68B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FFCE50-BD42-4B6C-8296-C456420A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39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4E4BE3-0162-4A82-8CBF-5E1F2EEF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3DCA82-4162-438C-8E09-E7888829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D961BE-B585-4716-9CEE-BD97F26D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92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2B35F-889A-41BF-8575-0317207F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D407C-6424-46F5-88C3-705F94F3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ED9FEF-900E-4D7A-8747-E115103C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FBA224-54F0-401E-BE74-4A2663F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3854FC-1473-40D5-975E-7B4CF84C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44E338-50CD-4D90-BE3E-90E166EF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3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5F1E0-5F68-4B20-BE21-DEE61B47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346919-FE59-4385-9765-AEE2664A4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D1F5EF-CD2D-4D4F-BAA1-9C9D5BCBE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EFC946-86A1-4890-A57D-B2061017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788E4-1774-4092-B10B-087909D1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500450-ECFB-49B3-A1B1-031A9B0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49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1C82A6-27A5-41DC-B1F9-F4145FFD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A67471-B7A1-4B10-AD82-D55A2EF4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9A7C3F-3AFE-4A80-9579-3CA7656D3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779B3-04A3-487B-A00A-ED05BC95D8E5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E9CD53-F432-440A-B9EA-64192B12F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4C6911-2F73-49A7-A3ED-668C8FC3B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F134-CEF5-41A2-B5E4-3DA31D2EB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7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70F60-6287-4F63-8A3F-01DCABBE9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 em outro formato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475F2E-2C60-422D-868E-D1EB1B7B0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Giovana Soares</a:t>
            </a:r>
          </a:p>
        </p:txBody>
      </p:sp>
    </p:spTree>
    <p:extLst>
      <p:ext uri="{BB962C8B-B14F-4D97-AF65-F5344CB8AC3E}">
        <p14:creationId xmlns:p14="http://schemas.microsoft.com/office/powerpoint/2010/main" val="810179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Teste em outro formato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em outro formato</dc:title>
  <dc:creator>Giovana Soares</dc:creator>
  <cp:lastModifiedBy>Giovana Soares</cp:lastModifiedBy>
  <cp:revision>1</cp:revision>
  <dcterms:created xsi:type="dcterms:W3CDTF">2022-03-20T11:32:21Z</dcterms:created>
  <dcterms:modified xsi:type="dcterms:W3CDTF">2022-03-20T11:32:46Z</dcterms:modified>
</cp:coreProperties>
</file>