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4EBA-D14E-40C4-9FA0-3B6DC355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075C-00E1-4AC2-90DA-A8DDD58F2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F478-1DB5-467F-BE4F-DECAFFA3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DBAA-3F2B-4CBA-91AF-D832599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AE4D-1DF1-41AB-9B81-C9BB8C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430B-51B4-48D9-9734-0A67FC58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43309-F2E9-4F45-BB38-00BDA102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4945-C7A3-4CE7-948B-3D7284D9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DAEE5-605B-49C2-9CE1-6C262832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B957-CA39-4EC8-93A3-CC100F7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DB37B-019B-48E2-B2E0-B19CDC5B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34368-BDDB-488E-B2DD-B831E9A6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55BE-2B47-441A-A6AE-87A4657D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3CA1-799A-42AB-936D-2C0D2BCF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7420-5927-4D4A-BDC9-D1D6C253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7EFF-4FBC-4279-A68F-1331E302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F5C3-1339-4A80-88C8-C6294B4B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160A-DDD0-4C0B-8026-F6954C2A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CCC2-6D7D-4323-92D7-4CAC6C5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A11F-B395-4764-BB69-DF143190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81E3-02FA-4233-AC0F-6D9F0973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95B0-7A57-4DBB-9DBC-AAB44828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758A-80E8-495A-BC68-47CB528B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181E-B5B2-47D1-9AF1-B82AA6E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1C59-B7CB-417B-9B95-6D24465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F4C-6784-43EC-9C98-DC457F9B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4BD-30D1-4A99-BA00-2497B8649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334E9-5756-460D-B8CF-D998BCE4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411B-6529-4DB1-9AA2-98E3A4F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D067-98DF-4E6F-811F-B45FCA9A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ED89E-029B-44F6-9D9B-98D427B0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79FD-881C-4162-96FB-104C5C14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93052-6953-430C-B6B9-992070D6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707D-E9FD-4AE1-87B0-73264079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83429-5309-4484-9D09-4EB08974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74BBE-574F-4BB5-9491-1B4940408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F7E36-DD63-494F-9291-830941A9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D2061-D7E3-42C7-9535-19F9AB94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877D2-1A06-47F9-B9D4-36B446E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8B6E-A96F-4FFA-BBCE-ED9DDF7B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B24D3-B127-4614-B609-0F4D370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516A-85A1-4C24-B744-4E9CBE50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C1CC2-EBAD-4A1C-95AC-45CB65F1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A76CA-6A43-4B46-9CE6-F3B01688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F4EE-B1B4-445E-86AD-08406982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27C7D-2630-465F-87B8-3B61DD9A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8681-1C37-413F-9ADD-63D7E3BF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B6B5-0DDA-4E7E-9D49-28EE9D64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5626E-E629-43F0-81EF-97B2C1B2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F62B-F7D6-4C78-814F-8793B368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B1BD-BF82-4497-AF6B-486F0537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B2BC-2C50-41A8-9ABD-6316E80E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304F-3A56-4003-AEAB-12929E1D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39AD7-946A-4CCD-8FAF-22CF51640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4E32F-7121-4047-8979-CB2D82AA9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71D7B-819E-4BA9-A130-45835481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E1FF-4625-4C61-9A5E-046B927A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193A6-42B5-48C5-A2BA-402A5A4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0686E-21D3-420C-97B3-104A62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0653-18D9-4189-8021-DC619A11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BD61-1E82-41B1-825F-36407DB3F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BD41-9B74-4C92-820B-1300696BEF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1581-1982-409B-986F-05D5CC0A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B618-DC99-489A-A4FC-B1216854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7769-A247-4F85-8682-5F2ED3E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40BE-DE8C-48A2-97AF-E5B5411BD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7030A0"/>
                </a:solidFill>
              </a:rPr>
              <a:t>Documento de abertura de projeto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3A4E6-B7C8-4367-AA5E-7FAEBE7C1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Challenge - 2024</a:t>
            </a:r>
            <a:endParaRPr lang="en-US" b="1" dirty="0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0AD08AD5-4464-4301-9283-FE72DCE92493}"/>
              </a:ext>
            </a:extLst>
          </p:cNvPr>
          <p:cNvSpPr/>
          <p:nvPr/>
        </p:nvSpPr>
        <p:spPr>
          <a:xfrm>
            <a:off x="3854548" y="4389120"/>
            <a:ext cx="1730326" cy="1547446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00819BCC-2B4F-4146-A4EA-13595277E273}"/>
              </a:ext>
            </a:extLst>
          </p:cNvPr>
          <p:cNvSpPr/>
          <p:nvPr/>
        </p:nvSpPr>
        <p:spPr>
          <a:xfrm>
            <a:off x="1266092" y="3249637"/>
            <a:ext cx="2124222" cy="2124221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3</cp:revision>
  <dcterms:created xsi:type="dcterms:W3CDTF">2024-03-19T12:27:37Z</dcterms:created>
  <dcterms:modified xsi:type="dcterms:W3CDTF">2024-03-19T12:34:33Z</dcterms:modified>
</cp:coreProperties>
</file>